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9750"/>
  <p:notesSz cx="75565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81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56500" cy="2329180"/>
          </a:xfrm>
          <a:custGeom>
            <a:avLst/>
            <a:gdLst/>
            <a:ahLst/>
            <a:cxnLst/>
            <a:rect l="l" t="t" r="r" b="b"/>
            <a:pathLst>
              <a:path w="7556500" h="2329180">
                <a:moveTo>
                  <a:pt x="7555991" y="0"/>
                </a:moveTo>
                <a:lnTo>
                  <a:pt x="0" y="0"/>
                </a:lnTo>
                <a:lnTo>
                  <a:pt x="0" y="2328671"/>
                </a:lnTo>
                <a:lnTo>
                  <a:pt x="7555991" y="2328671"/>
                </a:lnTo>
                <a:lnTo>
                  <a:pt x="7555991" y="0"/>
                </a:lnTo>
                <a:close/>
              </a:path>
            </a:pathLst>
          </a:custGeom>
          <a:solidFill>
            <a:srgbClr val="215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20567" y="6195059"/>
            <a:ext cx="3941445" cy="13970"/>
          </a:xfrm>
          <a:custGeom>
            <a:avLst/>
            <a:gdLst/>
            <a:ahLst/>
            <a:cxnLst/>
            <a:rect l="l" t="t" r="r" b="b"/>
            <a:pathLst>
              <a:path w="3941445" h="13970">
                <a:moveTo>
                  <a:pt x="3941063" y="0"/>
                </a:moveTo>
                <a:lnTo>
                  <a:pt x="3880992" y="0"/>
                </a:lnTo>
                <a:lnTo>
                  <a:pt x="0" y="0"/>
                </a:lnTo>
                <a:lnTo>
                  <a:pt x="0" y="13715"/>
                </a:lnTo>
                <a:lnTo>
                  <a:pt x="3941063" y="13715"/>
                </a:lnTo>
                <a:lnTo>
                  <a:pt x="3941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322575"/>
            <a:ext cx="7556500" cy="13970"/>
          </a:xfrm>
          <a:custGeom>
            <a:avLst/>
            <a:gdLst/>
            <a:ahLst/>
            <a:cxnLst/>
            <a:rect l="l" t="t" r="r" b="b"/>
            <a:pathLst>
              <a:path w="7556500" h="13969">
                <a:moveTo>
                  <a:pt x="7555991" y="13715"/>
                </a:moveTo>
                <a:lnTo>
                  <a:pt x="7555991" y="0"/>
                </a:lnTo>
                <a:lnTo>
                  <a:pt x="0" y="0"/>
                </a:lnTo>
                <a:lnTo>
                  <a:pt x="0" y="13715"/>
                </a:lnTo>
                <a:lnTo>
                  <a:pt x="755599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5904" y="755903"/>
            <a:ext cx="1574291" cy="219608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85800" y="4256531"/>
            <a:ext cx="1833880" cy="13970"/>
          </a:xfrm>
          <a:custGeom>
            <a:avLst/>
            <a:gdLst/>
            <a:ahLst/>
            <a:cxnLst/>
            <a:rect l="l" t="t" r="r" b="b"/>
            <a:pathLst>
              <a:path w="1833880" h="13970">
                <a:moveTo>
                  <a:pt x="1833372" y="0"/>
                </a:moveTo>
                <a:lnTo>
                  <a:pt x="1773301" y="0"/>
                </a:lnTo>
                <a:lnTo>
                  <a:pt x="0" y="0"/>
                </a:lnTo>
                <a:lnTo>
                  <a:pt x="0" y="13715"/>
                </a:lnTo>
                <a:lnTo>
                  <a:pt x="1833372" y="13715"/>
                </a:lnTo>
                <a:lnTo>
                  <a:pt x="1833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6655" y="8065007"/>
            <a:ext cx="1831975" cy="13970"/>
          </a:xfrm>
          <a:custGeom>
            <a:avLst/>
            <a:gdLst/>
            <a:ahLst/>
            <a:cxnLst/>
            <a:rect l="l" t="t" r="r" b="b"/>
            <a:pathLst>
              <a:path w="1831975" h="13970">
                <a:moveTo>
                  <a:pt x="1831848" y="0"/>
                </a:moveTo>
                <a:lnTo>
                  <a:pt x="1771904" y="0"/>
                </a:lnTo>
                <a:lnTo>
                  <a:pt x="0" y="0"/>
                </a:lnTo>
                <a:lnTo>
                  <a:pt x="0" y="13716"/>
                </a:lnTo>
                <a:lnTo>
                  <a:pt x="1831848" y="13716"/>
                </a:lnTo>
                <a:lnTo>
                  <a:pt x="1831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46759" y="6947915"/>
            <a:ext cx="1833880" cy="15240"/>
          </a:xfrm>
          <a:custGeom>
            <a:avLst/>
            <a:gdLst/>
            <a:ahLst/>
            <a:cxnLst/>
            <a:rect l="l" t="t" r="r" b="b"/>
            <a:pathLst>
              <a:path w="1833880" h="15240">
                <a:moveTo>
                  <a:pt x="1833372" y="0"/>
                </a:moveTo>
                <a:lnTo>
                  <a:pt x="1773301" y="0"/>
                </a:lnTo>
                <a:lnTo>
                  <a:pt x="0" y="0"/>
                </a:lnTo>
                <a:lnTo>
                  <a:pt x="0" y="15240"/>
                </a:lnTo>
                <a:lnTo>
                  <a:pt x="1833372" y="15240"/>
                </a:lnTo>
                <a:lnTo>
                  <a:pt x="1833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150" y="478776"/>
            <a:ext cx="736600" cy="713740"/>
          </a:xfrm>
          <a:custGeom>
            <a:avLst/>
            <a:gdLst/>
            <a:ahLst/>
            <a:cxnLst/>
            <a:rect l="l" t="t" r="r" b="b"/>
            <a:pathLst>
              <a:path w="736600" h="713740">
                <a:moveTo>
                  <a:pt x="61468" y="359537"/>
                </a:moveTo>
                <a:lnTo>
                  <a:pt x="61315" y="357746"/>
                </a:lnTo>
                <a:lnTo>
                  <a:pt x="61315" y="352691"/>
                </a:lnTo>
                <a:lnTo>
                  <a:pt x="59969" y="351497"/>
                </a:lnTo>
                <a:lnTo>
                  <a:pt x="56984" y="351497"/>
                </a:lnTo>
                <a:lnTo>
                  <a:pt x="55791" y="352844"/>
                </a:lnTo>
                <a:lnTo>
                  <a:pt x="55791" y="356108"/>
                </a:lnTo>
                <a:lnTo>
                  <a:pt x="55943" y="358051"/>
                </a:lnTo>
                <a:lnTo>
                  <a:pt x="55943" y="359841"/>
                </a:lnTo>
                <a:lnTo>
                  <a:pt x="55943" y="361175"/>
                </a:lnTo>
                <a:lnTo>
                  <a:pt x="57137" y="362369"/>
                </a:lnTo>
                <a:lnTo>
                  <a:pt x="60274" y="362369"/>
                </a:lnTo>
                <a:lnTo>
                  <a:pt x="61468" y="361035"/>
                </a:lnTo>
                <a:lnTo>
                  <a:pt x="61468" y="359537"/>
                </a:lnTo>
                <a:close/>
              </a:path>
              <a:path w="736600" h="713740">
                <a:moveTo>
                  <a:pt x="61760" y="326898"/>
                </a:moveTo>
                <a:lnTo>
                  <a:pt x="61607" y="325399"/>
                </a:lnTo>
                <a:lnTo>
                  <a:pt x="60566" y="324218"/>
                </a:lnTo>
                <a:lnTo>
                  <a:pt x="57581" y="323926"/>
                </a:lnTo>
                <a:lnTo>
                  <a:pt x="56248" y="325107"/>
                </a:lnTo>
                <a:lnTo>
                  <a:pt x="56248" y="326593"/>
                </a:lnTo>
                <a:lnTo>
                  <a:pt x="56095" y="328383"/>
                </a:lnTo>
                <a:lnTo>
                  <a:pt x="56095" y="330327"/>
                </a:lnTo>
                <a:lnTo>
                  <a:pt x="55943" y="332117"/>
                </a:lnTo>
                <a:lnTo>
                  <a:pt x="55943" y="333603"/>
                </a:lnTo>
                <a:lnTo>
                  <a:pt x="56984" y="334949"/>
                </a:lnTo>
                <a:lnTo>
                  <a:pt x="60274" y="334949"/>
                </a:lnTo>
                <a:lnTo>
                  <a:pt x="61468" y="333756"/>
                </a:lnTo>
                <a:lnTo>
                  <a:pt x="61468" y="332257"/>
                </a:lnTo>
                <a:lnTo>
                  <a:pt x="61607" y="330466"/>
                </a:lnTo>
                <a:lnTo>
                  <a:pt x="61607" y="328676"/>
                </a:lnTo>
                <a:lnTo>
                  <a:pt x="61760" y="326898"/>
                </a:lnTo>
                <a:close/>
              </a:path>
              <a:path w="736600" h="713740">
                <a:moveTo>
                  <a:pt x="63995" y="388010"/>
                </a:moveTo>
                <a:lnTo>
                  <a:pt x="63703" y="386511"/>
                </a:lnTo>
                <a:lnTo>
                  <a:pt x="63398" y="384733"/>
                </a:lnTo>
                <a:lnTo>
                  <a:pt x="62953" y="379666"/>
                </a:lnTo>
                <a:lnTo>
                  <a:pt x="61607" y="378625"/>
                </a:lnTo>
                <a:lnTo>
                  <a:pt x="58635" y="378917"/>
                </a:lnTo>
                <a:lnTo>
                  <a:pt x="57581" y="380263"/>
                </a:lnTo>
                <a:lnTo>
                  <a:pt x="57734" y="381762"/>
                </a:lnTo>
                <a:lnTo>
                  <a:pt x="57886" y="383540"/>
                </a:lnTo>
                <a:lnTo>
                  <a:pt x="58483" y="387261"/>
                </a:lnTo>
                <a:lnTo>
                  <a:pt x="58635" y="388607"/>
                </a:lnTo>
                <a:lnTo>
                  <a:pt x="59817" y="389648"/>
                </a:lnTo>
                <a:lnTo>
                  <a:pt x="61468" y="389648"/>
                </a:lnTo>
                <a:lnTo>
                  <a:pt x="62953" y="389496"/>
                </a:lnTo>
                <a:lnTo>
                  <a:pt x="63995" y="388010"/>
                </a:lnTo>
                <a:close/>
              </a:path>
              <a:path w="736600" h="713740">
                <a:moveTo>
                  <a:pt x="64592" y="298577"/>
                </a:moveTo>
                <a:lnTo>
                  <a:pt x="63550" y="297078"/>
                </a:lnTo>
                <a:lnTo>
                  <a:pt x="60566" y="296786"/>
                </a:lnTo>
                <a:lnTo>
                  <a:pt x="59232" y="297675"/>
                </a:lnTo>
                <a:lnTo>
                  <a:pt x="58928" y="299173"/>
                </a:lnTo>
                <a:lnTo>
                  <a:pt x="58331" y="302742"/>
                </a:lnTo>
                <a:lnTo>
                  <a:pt x="58178" y="304685"/>
                </a:lnTo>
                <a:lnTo>
                  <a:pt x="58039" y="306184"/>
                </a:lnTo>
                <a:lnTo>
                  <a:pt x="59080" y="307517"/>
                </a:lnTo>
                <a:lnTo>
                  <a:pt x="60566" y="307822"/>
                </a:lnTo>
                <a:lnTo>
                  <a:pt x="62204" y="307822"/>
                </a:lnTo>
                <a:lnTo>
                  <a:pt x="63398" y="306781"/>
                </a:lnTo>
                <a:lnTo>
                  <a:pt x="63550" y="305435"/>
                </a:lnTo>
                <a:lnTo>
                  <a:pt x="63855" y="303644"/>
                </a:lnTo>
                <a:lnTo>
                  <a:pt x="63995" y="301853"/>
                </a:lnTo>
                <a:lnTo>
                  <a:pt x="64300" y="300062"/>
                </a:lnTo>
                <a:lnTo>
                  <a:pt x="64592" y="298577"/>
                </a:lnTo>
                <a:close/>
              </a:path>
              <a:path w="736600" h="713740">
                <a:moveTo>
                  <a:pt x="68922" y="414845"/>
                </a:moveTo>
                <a:lnTo>
                  <a:pt x="68630" y="413359"/>
                </a:lnTo>
                <a:lnTo>
                  <a:pt x="68173" y="411416"/>
                </a:lnTo>
                <a:lnTo>
                  <a:pt x="67729" y="409778"/>
                </a:lnTo>
                <a:lnTo>
                  <a:pt x="67437" y="407987"/>
                </a:lnTo>
                <a:lnTo>
                  <a:pt x="67132" y="406501"/>
                </a:lnTo>
                <a:lnTo>
                  <a:pt x="65646" y="405599"/>
                </a:lnTo>
                <a:lnTo>
                  <a:pt x="62661" y="406196"/>
                </a:lnTo>
                <a:lnTo>
                  <a:pt x="61760" y="407695"/>
                </a:lnTo>
                <a:lnTo>
                  <a:pt x="62064" y="409181"/>
                </a:lnTo>
                <a:lnTo>
                  <a:pt x="62509" y="410972"/>
                </a:lnTo>
                <a:lnTo>
                  <a:pt x="62801" y="412762"/>
                </a:lnTo>
                <a:lnTo>
                  <a:pt x="63258" y="414553"/>
                </a:lnTo>
                <a:lnTo>
                  <a:pt x="63550" y="415899"/>
                </a:lnTo>
                <a:lnTo>
                  <a:pt x="64744" y="416623"/>
                </a:lnTo>
                <a:lnTo>
                  <a:pt x="66535" y="416623"/>
                </a:lnTo>
                <a:lnTo>
                  <a:pt x="68033" y="416344"/>
                </a:lnTo>
                <a:lnTo>
                  <a:pt x="68922" y="414845"/>
                </a:lnTo>
                <a:close/>
              </a:path>
              <a:path w="736600" h="713740">
                <a:moveTo>
                  <a:pt x="69964" y="271894"/>
                </a:moveTo>
                <a:lnTo>
                  <a:pt x="69075" y="270395"/>
                </a:lnTo>
                <a:lnTo>
                  <a:pt x="66090" y="269798"/>
                </a:lnTo>
                <a:lnTo>
                  <a:pt x="64592" y="270700"/>
                </a:lnTo>
                <a:lnTo>
                  <a:pt x="64300" y="272186"/>
                </a:lnTo>
                <a:lnTo>
                  <a:pt x="63398" y="275767"/>
                </a:lnTo>
                <a:lnTo>
                  <a:pt x="63106" y="277558"/>
                </a:lnTo>
                <a:lnTo>
                  <a:pt x="62801" y="279044"/>
                </a:lnTo>
                <a:lnTo>
                  <a:pt x="63703" y="280530"/>
                </a:lnTo>
                <a:lnTo>
                  <a:pt x="65189" y="280835"/>
                </a:lnTo>
                <a:lnTo>
                  <a:pt x="66979" y="280835"/>
                </a:lnTo>
                <a:lnTo>
                  <a:pt x="68173" y="279933"/>
                </a:lnTo>
                <a:lnTo>
                  <a:pt x="68922" y="276961"/>
                </a:lnTo>
                <a:lnTo>
                  <a:pt x="69227" y="275170"/>
                </a:lnTo>
                <a:lnTo>
                  <a:pt x="69672" y="273532"/>
                </a:lnTo>
                <a:lnTo>
                  <a:pt x="69964" y="271894"/>
                </a:lnTo>
                <a:close/>
              </a:path>
              <a:path w="736600" h="713740">
                <a:moveTo>
                  <a:pt x="76238" y="440931"/>
                </a:moveTo>
                <a:lnTo>
                  <a:pt x="75780" y="439445"/>
                </a:lnTo>
                <a:lnTo>
                  <a:pt x="75044" y="437654"/>
                </a:lnTo>
                <a:lnTo>
                  <a:pt x="74587" y="436016"/>
                </a:lnTo>
                <a:lnTo>
                  <a:pt x="73990" y="434225"/>
                </a:lnTo>
                <a:lnTo>
                  <a:pt x="73545" y="432727"/>
                </a:lnTo>
                <a:lnTo>
                  <a:pt x="72059" y="431977"/>
                </a:lnTo>
                <a:lnTo>
                  <a:pt x="69075" y="432879"/>
                </a:lnTo>
                <a:lnTo>
                  <a:pt x="68326" y="434365"/>
                </a:lnTo>
                <a:lnTo>
                  <a:pt x="68770" y="435864"/>
                </a:lnTo>
                <a:lnTo>
                  <a:pt x="69367" y="437654"/>
                </a:lnTo>
                <a:lnTo>
                  <a:pt x="69824" y="439445"/>
                </a:lnTo>
                <a:lnTo>
                  <a:pt x="70421" y="441083"/>
                </a:lnTo>
                <a:lnTo>
                  <a:pt x="70713" y="442277"/>
                </a:lnTo>
                <a:lnTo>
                  <a:pt x="71907" y="443026"/>
                </a:lnTo>
                <a:lnTo>
                  <a:pt x="73698" y="443026"/>
                </a:lnTo>
                <a:lnTo>
                  <a:pt x="73990" y="442874"/>
                </a:lnTo>
                <a:lnTo>
                  <a:pt x="75488" y="442429"/>
                </a:lnTo>
                <a:lnTo>
                  <a:pt x="76238" y="440931"/>
                </a:lnTo>
                <a:close/>
              </a:path>
              <a:path w="736600" h="713740">
                <a:moveTo>
                  <a:pt x="77571" y="245808"/>
                </a:moveTo>
                <a:lnTo>
                  <a:pt x="76835" y="244309"/>
                </a:lnTo>
                <a:lnTo>
                  <a:pt x="73850" y="243420"/>
                </a:lnTo>
                <a:lnTo>
                  <a:pt x="72351" y="244170"/>
                </a:lnTo>
                <a:lnTo>
                  <a:pt x="71907" y="245656"/>
                </a:lnTo>
                <a:lnTo>
                  <a:pt x="70713" y="249224"/>
                </a:lnTo>
                <a:lnTo>
                  <a:pt x="70116" y="250863"/>
                </a:lnTo>
                <a:lnTo>
                  <a:pt x="69672" y="252361"/>
                </a:lnTo>
                <a:lnTo>
                  <a:pt x="70421" y="253847"/>
                </a:lnTo>
                <a:lnTo>
                  <a:pt x="71907" y="254304"/>
                </a:lnTo>
                <a:lnTo>
                  <a:pt x="72199" y="254444"/>
                </a:lnTo>
                <a:lnTo>
                  <a:pt x="73990" y="254444"/>
                </a:lnTo>
                <a:lnTo>
                  <a:pt x="75044" y="253707"/>
                </a:lnTo>
                <a:lnTo>
                  <a:pt x="75488" y="252514"/>
                </a:lnTo>
                <a:lnTo>
                  <a:pt x="76085" y="250723"/>
                </a:lnTo>
                <a:lnTo>
                  <a:pt x="76530" y="249072"/>
                </a:lnTo>
                <a:lnTo>
                  <a:pt x="77127" y="247294"/>
                </a:lnTo>
                <a:lnTo>
                  <a:pt x="77571" y="245808"/>
                </a:lnTo>
                <a:close/>
              </a:path>
              <a:path w="736600" h="713740">
                <a:moveTo>
                  <a:pt x="85788" y="466267"/>
                </a:moveTo>
                <a:lnTo>
                  <a:pt x="85178" y="464934"/>
                </a:lnTo>
                <a:lnTo>
                  <a:pt x="84442" y="463143"/>
                </a:lnTo>
                <a:lnTo>
                  <a:pt x="83693" y="461505"/>
                </a:lnTo>
                <a:lnTo>
                  <a:pt x="83096" y="459867"/>
                </a:lnTo>
                <a:lnTo>
                  <a:pt x="82499" y="458520"/>
                </a:lnTo>
                <a:lnTo>
                  <a:pt x="81013" y="457784"/>
                </a:lnTo>
                <a:lnTo>
                  <a:pt x="79514" y="458381"/>
                </a:lnTo>
                <a:lnTo>
                  <a:pt x="78168" y="458978"/>
                </a:lnTo>
                <a:lnTo>
                  <a:pt x="77431" y="460616"/>
                </a:lnTo>
                <a:lnTo>
                  <a:pt x="78765" y="463588"/>
                </a:lnTo>
                <a:lnTo>
                  <a:pt x="79362" y="465378"/>
                </a:lnTo>
                <a:lnTo>
                  <a:pt x="80111" y="467017"/>
                </a:lnTo>
                <a:lnTo>
                  <a:pt x="80556" y="468058"/>
                </a:lnTo>
                <a:lnTo>
                  <a:pt x="81610" y="468655"/>
                </a:lnTo>
                <a:lnTo>
                  <a:pt x="83400" y="468655"/>
                </a:lnTo>
                <a:lnTo>
                  <a:pt x="83693" y="468503"/>
                </a:lnTo>
                <a:lnTo>
                  <a:pt x="85039" y="467918"/>
                </a:lnTo>
                <a:lnTo>
                  <a:pt x="85788" y="466267"/>
                </a:lnTo>
                <a:close/>
              </a:path>
              <a:path w="736600" h="713740">
                <a:moveTo>
                  <a:pt x="87566" y="220611"/>
                </a:moveTo>
                <a:lnTo>
                  <a:pt x="86969" y="218960"/>
                </a:lnTo>
                <a:lnTo>
                  <a:pt x="84289" y="217766"/>
                </a:lnTo>
                <a:lnTo>
                  <a:pt x="82651" y="218363"/>
                </a:lnTo>
                <a:lnTo>
                  <a:pt x="81305" y="221348"/>
                </a:lnTo>
                <a:lnTo>
                  <a:pt x="80556" y="223139"/>
                </a:lnTo>
                <a:lnTo>
                  <a:pt x="79819" y="224790"/>
                </a:lnTo>
                <a:lnTo>
                  <a:pt x="79222" y="226275"/>
                </a:lnTo>
                <a:lnTo>
                  <a:pt x="79819" y="227914"/>
                </a:lnTo>
                <a:lnTo>
                  <a:pt x="81305" y="228511"/>
                </a:lnTo>
                <a:lnTo>
                  <a:pt x="81610" y="228663"/>
                </a:lnTo>
                <a:lnTo>
                  <a:pt x="82346" y="228663"/>
                </a:lnTo>
                <a:lnTo>
                  <a:pt x="83400" y="228663"/>
                </a:lnTo>
                <a:lnTo>
                  <a:pt x="84442" y="228066"/>
                </a:lnTo>
                <a:lnTo>
                  <a:pt x="84886" y="227025"/>
                </a:lnTo>
                <a:lnTo>
                  <a:pt x="86372" y="223735"/>
                </a:lnTo>
                <a:lnTo>
                  <a:pt x="86969" y="221945"/>
                </a:lnTo>
                <a:lnTo>
                  <a:pt x="87566" y="220611"/>
                </a:lnTo>
                <a:close/>
              </a:path>
              <a:path w="736600" h="713740">
                <a:moveTo>
                  <a:pt x="97421" y="490728"/>
                </a:moveTo>
                <a:lnTo>
                  <a:pt x="96824" y="489381"/>
                </a:lnTo>
                <a:lnTo>
                  <a:pt x="95034" y="486105"/>
                </a:lnTo>
                <a:lnTo>
                  <a:pt x="94284" y="484454"/>
                </a:lnTo>
                <a:lnTo>
                  <a:pt x="93535" y="483120"/>
                </a:lnTo>
                <a:lnTo>
                  <a:pt x="91897" y="482523"/>
                </a:lnTo>
                <a:lnTo>
                  <a:pt x="90551" y="483260"/>
                </a:lnTo>
                <a:lnTo>
                  <a:pt x="89217" y="484009"/>
                </a:lnTo>
                <a:lnTo>
                  <a:pt x="88620" y="485648"/>
                </a:lnTo>
                <a:lnTo>
                  <a:pt x="90258" y="488632"/>
                </a:lnTo>
                <a:lnTo>
                  <a:pt x="91008" y="490283"/>
                </a:lnTo>
                <a:lnTo>
                  <a:pt x="91897" y="491921"/>
                </a:lnTo>
                <a:lnTo>
                  <a:pt x="92341" y="492810"/>
                </a:lnTo>
                <a:lnTo>
                  <a:pt x="93395" y="493395"/>
                </a:lnTo>
                <a:lnTo>
                  <a:pt x="94729" y="493395"/>
                </a:lnTo>
                <a:lnTo>
                  <a:pt x="95631" y="493115"/>
                </a:lnTo>
                <a:lnTo>
                  <a:pt x="96964" y="492366"/>
                </a:lnTo>
                <a:lnTo>
                  <a:pt x="97421" y="490728"/>
                </a:lnTo>
                <a:close/>
              </a:path>
              <a:path w="736600" h="713740">
                <a:moveTo>
                  <a:pt x="99809" y="196316"/>
                </a:moveTo>
                <a:lnTo>
                  <a:pt x="99352" y="194678"/>
                </a:lnTo>
                <a:lnTo>
                  <a:pt x="96672" y="193179"/>
                </a:lnTo>
                <a:lnTo>
                  <a:pt x="95034" y="193624"/>
                </a:lnTo>
                <a:lnTo>
                  <a:pt x="90855" y="201244"/>
                </a:lnTo>
                <a:lnTo>
                  <a:pt x="91452" y="202869"/>
                </a:lnTo>
                <a:lnTo>
                  <a:pt x="92798" y="203606"/>
                </a:lnTo>
                <a:lnTo>
                  <a:pt x="93687" y="203911"/>
                </a:lnTo>
                <a:lnTo>
                  <a:pt x="94132" y="203911"/>
                </a:lnTo>
                <a:lnTo>
                  <a:pt x="95173" y="203911"/>
                </a:lnTo>
                <a:lnTo>
                  <a:pt x="96075" y="203314"/>
                </a:lnTo>
                <a:lnTo>
                  <a:pt x="96520" y="202425"/>
                </a:lnTo>
                <a:lnTo>
                  <a:pt x="97421" y="200787"/>
                </a:lnTo>
                <a:lnTo>
                  <a:pt x="98158" y="199301"/>
                </a:lnTo>
                <a:lnTo>
                  <a:pt x="99809" y="196316"/>
                </a:lnTo>
                <a:close/>
              </a:path>
              <a:path w="736600" h="713740">
                <a:moveTo>
                  <a:pt x="111290" y="513676"/>
                </a:moveTo>
                <a:lnTo>
                  <a:pt x="110401" y="512483"/>
                </a:lnTo>
                <a:lnTo>
                  <a:pt x="109499" y="511136"/>
                </a:lnTo>
                <a:lnTo>
                  <a:pt x="108610" y="509651"/>
                </a:lnTo>
                <a:lnTo>
                  <a:pt x="107556" y="508025"/>
                </a:lnTo>
                <a:lnTo>
                  <a:pt x="106819" y="506679"/>
                </a:lnTo>
                <a:lnTo>
                  <a:pt x="105029" y="506374"/>
                </a:lnTo>
                <a:lnTo>
                  <a:pt x="103835" y="507123"/>
                </a:lnTo>
                <a:lnTo>
                  <a:pt x="102489" y="507873"/>
                </a:lnTo>
                <a:lnTo>
                  <a:pt x="102196" y="509651"/>
                </a:lnTo>
                <a:lnTo>
                  <a:pt x="102933" y="510844"/>
                </a:lnTo>
                <a:lnTo>
                  <a:pt x="103987" y="512330"/>
                </a:lnTo>
                <a:lnTo>
                  <a:pt x="104876" y="513969"/>
                </a:lnTo>
                <a:lnTo>
                  <a:pt x="105918" y="515467"/>
                </a:lnTo>
                <a:lnTo>
                  <a:pt x="106514" y="516216"/>
                </a:lnTo>
                <a:lnTo>
                  <a:pt x="107264" y="516661"/>
                </a:lnTo>
                <a:lnTo>
                  <a:pt x="108610" y="516661"/>
                </a:lnTo>
                <a:lnTo>
                  <a:pt x="109207" y="516509"/>
                </a:lnTo>
                <a:lnTo>
                  <a:pt x="110998" y="515315"/>
                </a:lnTo>
                <a:lnTo>
                  <a:pt x="111290" y="513676"/>
                </a:lnTo>
                <a:close/>
              </a:path>
              <a:path w="736600" h="713740">
                <a:moveTo>
                  <a:pt x="113982" y="173355"/>
                </a:moveTo>
                <a:lnTo>
                  <a:pt x="113525" y="171564"/>
                </a:lnTo>
                <a:lnTo>
                  <a:pt x="111137" y="169786"/>
                </a:lnTo>
                <a:lnTo>
                  <a:pt x="109347" y="170230"/>
                </a:lnTo>
                <a:lnTo>
                  <a:pt x="108458" y="171411"/>
                </a:lnTo>
                <a:lnTo>
                  <a:pt x="107416" y="172910"/>
                </a:lnTo>
                <a:lnTo>
                  <a:pt x="106375" y="174548"/>
                </a:lnTo>
                <a:lnTo>
                  <a:pt x="105473" y="176034"/>
                </a:lnTo>
                <a:lnTo>
                  <a:pt x="104724" y="177228"/>
                </a:lnTo>
                <a:lnTo>
                  <a:pt x="105181" y="179019"/>
                </a:lnTo>
                <a:lnTo>
                  <a:pt x="106375" y="179768"/>
                </a:lnTo>
                <a:lnTo>
                  <a:pt x="106819" y="180060"/>
                </a:lnTo>
                <a:lnTo>
                  <a:pt x="107416" y="180213"/>
                </a:lnTo>
                <a:lnTo>
                  <a:pt x="107861" y="180213"/>
                </a:lnTo>
                <a:lnTo>
                  <a:pt x="108762" y="180213"/>
                </a:lnTo>
                <a:lnTo>
                  <a:pt x="109651" y="179768"/>
                </a:lnTo>
                <a:lnTo>
                  <a:pt x="110096" y="179019"/>
                </a:lnTo>
                <a:lnTo>
                  <a:pt x="111137" y="177533"/>
                </a:lnTo>
                <a:lnTo>
                  <a:pt x="112039" y="176034"/>
                </a:lnTo>
                <a:lnTo>
                  <a:pt x="113080" y="174548"/>
                </a:lnTo>
                <a:lnTo>
                  <a:pt x="113982" y="173355"/>
                </a:lnTo>
                <a:close/>
              </a:path>
              <a:path w="736600" h="713740">
                <a:moveTo>
                  <a:pt x="126961" y="535749"/>
                </a:moveTo>
                <a:lnTo>
                  <a:pt x="125171" y="533361"/>
                </a:lnTo>
                <a:lnTo>
                  <a:pt x="124117" y="531863"/>
                </a:lnTo>
                <a:lnTo>
                  <a:pt x="122923" y="530377"/>
                </a:lnTo>
                <a:lnTo>
                  <a:pt x="122034" y="529183"/>
                </a:lnTo>
                <a:lnTo>
                  <a:pt x="120243" y="528878"/>
                </a:lnTo>
                <a:lnTo>
                  <a:pt x="119049" y="529780"/>
                </a:lnTo>
                <a:lnTo>
                  <a:pt x="117856" y="530669"/>
                </a:lnTo>
                <a:lnTo>
                  <a:pt x="117563" y="532460"/>
                </a:lnTo>
                <a:lnTo>
                  <a:pt x="118452" y="533654"/>
                </a:lnTo>
                <a:lnTo>
                  <a:pt x="119494" y="535152"/>
                </a:lnTo>
                <a:lnTo>
                  <a:pt x="120688" y="536638"/>
                </a:lnTo>
                <a:lnTo>
                  <a:pt x="121881" y="537984"/>
                </a:lnTo>
                <a:lnTo>
                  <a:pt x="122478" y="538721"/>
                </a:lnTo>
                <a:lnTo>
                  <a:pt x="123228" y="539026"/>
                </a:lnTo>
                <a:lnTo>
                  <a:pt x="124574" y="539026"/>
                </a:lnTo>
                <a:lnTo>
                  <a:pt x="125171" y="538873"/>
                </a:lnTo>
                <a:lnTo>
                  <a:pt x="125615" y="538429"/>
                </a:lnTo>
                <a:lnTo>
                  <a:pt x="126809" y="537527"/>
                </a:lnTo>
                <a:lnTo>
                  <a:pt x="126961" y="535749"/>
                </a:lnTo>
                <a:close/>
              </a:path>
              <a:path w="736600" h="713740">
                <a:moveTo>
                  <a:pt x="130390" y="151447"/>
                </a:moveTo>
                <a:lnTo>
                  <a:pt x="130238" y="149809"/>
                </a:lnTo>
                <a:lnTo>
                  <a:pt x="129044" y="148755"/>
                </a:lnTo>
                <a:lnTo>
                  <a:pt x="127850" y="147866"/>
                </a:lnTo>
                <a:lnTo>
                  <a:pt x="126212" y="148018"/>
                </a:lnTo>
                <a:lnTo>
                  <a:pt x="125171" y="149212"/>
                </a:lnTo>
                <a:lnTo>
                  <a:pt x="123977" y="150698"/>
                </a:lnTo>
                <a:lnTo>
                  <a:pt x="122923" y="152044"/>
                </a:lnTo>
                <a:lnTo>
                  <a:pt x="121729" y="153530"/>
                </a:lnTo>
                <a:lnTo>
                  <a:pt x="120688" y="154724"/>
                </a:lnTo>
                <a:lnTo>
                  <a:pt x="120992" y="156362"/>
                </a:lnTo>
                <a:lnTo>
                  <a:pt x="122186" y="157403"/>
                </a:lnTo>
                <a:lnTo>
                  <a:pt x="122631" y="157848"/>
                </a:lnTo>
                <a:lnTo>
                  <a:pt x="123228" y="158000"/>
                </a:lnTo>
                <a:lnTo>
                  <a:pt x="124574" y="158000"/>
                </a:lnTo>
                <a:lnTo>
                  <a:pt x="125463" y="157695"/>
                </a:lnTo>
                <a:lnTo>
                  <a:pt x="126060" y="156959"/>
                </a:lnTo>
                <a:lnTo>
                  <a:pt x="127101" y="155473"/>
                </a:lnTo>
                <a:lnTo>
                  <a:pt x="128295" y="154127"/>
                </a:lnTo>
                <a:lnTo>
                  <a:pt x="129489" y="152641"/>
                </a:lnTo>
                <a:lnTo>
                  <a:pt x="130390" y="151447"/>
                </a:lnTo>
                <a:close/>
              </a:path>
              <a:path w="736600" h="713740">
                <a:moveTo>
                  <a:pt x="145008" y="556450"/>
                </a:moveTo>
                <a:lnTo>
                  <a:pt x="143967" y="555256"/>
                </a:lnTo>
                <a:lnTo>
                  <a:pt x="142773" y="553935"/>
                </a:lnTo>
                <a:lnTo>
                  <a:pt x="141427" y="552589"/>
                </a:lnTo>
                <a:lnTo>
                  <a:pt x="139192" y="550049"/>
                </a:lnTo>
                <a:lnTo>
                  <a:pt x="137541" y="550049"/>
                </a:lnTo>
                <a:lnTo>
                  <a:pt x="136347" y="551103"/>
                </a:lnTo>
                <a:lnTo>
                  <a:pt x="135153" y="552145"/>
                </a:lnTo>
                <a:lnTo>
                  <a:pt x="135153" y="553783"/>
                </a:lnTo>
                <a:lnTo>
                  <a:pt x="137401" y="556310"/>
                </a:lnTo>
                <a:lnTo>
                  <a:pt x="138734" y="557644"/>
                </a:lnTo>
                <a:lnTo>
                  <a:pt x="139928" y="558990"/>
                </a:lnTo>
                <a:lnTo>
                  <a:pt x="140525" y="559587"/>
                </a:lnTo>
                <a:lnTo>
                  <a:pt x="141274" y="559892"/>
                </a:lnTo>
                <a:lnTo>
                  <a:pt x="142621" y="559892"/>
                </a:lnTo>
                <a:lnTo>
                  <a:pt x="143217" y="559587"/>
                </a:lnTo>
                <a:lnTo>
                  <a:pt x="143814" y="559142"/>
                </a:lnTo>
                <a:lnTo>
                  <a:pt x="145008" y="558101"/>
                </a:lnTo>
                <a:lnTo>
                  <a:pt x="145008" y="556450"/>
                </a:lnTo>
                <a:close/>
              </a:path>
              <a:path w="736600" h="713740">
                <a:moveTo>
                  <a:pt x="148297" y="129527"/>
                </a:moveTo>
                <a:lnTo>
                  <a:pt x="146202" y="127444"/>
                </a:lnTo>
                <a:lnTo>
                  <a:pt x="144411" y="127444"/>
                </a:lnTo>
                <a:lnTo>
                  <a:pt x="142024" y="129832"/>
                </a:lnTo>
                <a:lnTo>
                  <a:pt x="140830" y="131165"/>
                </a:lnTo>
                <a:lnTo>
                  <a:pt x="138442" y="133553"/>
                </a:lnTo>
                <a:lnTo>
                  <a:pt x="138442" y="135343"/>
                </a:lnTo>
                <a:lnTo>
                  <a:pt x="139636" y="136385"/>
                </a:lnTo>
                <a:lnTo>
                  <a:pt x="140233" y="136842"/>
                </a:lnTo>
                <a:lnTo>
                  <a:pt x="140982" y="137134"/>
                </a:lnTo>
                <a:lnTo>
                  <a:pt x="142328" y="137134"/>
                </a:lnTo>
                <a:lnTo>
                  <a:pt x="143065" y="136842"/>
                </a:lnTo>
                <a:lnTo>
                  <a:pt x="143522" y="136245"/>
                </a:lnTo>
                <a:lnTo>
                  <a:pt x="144716" y="134899"/>
                </a:lnTo>
                <a:lnTo>
                  <a:pt x="148297" y="131318"/>
                </a:lnTo>
                <a:lnTo>
                  <a:pt x="148297" y="129527"/>
                </a:lnTo>
                <a:close/>
              </a:path>
              <a:path w="736600" h="713740">
                <a:moveTo>
                  <a:pt x="164553" y="577037"/>
                </a:moveTo>
                <a:lnTo>
                  <a:pt x="164414" y="575386"/>
                </a:lnTo>
                <a:lnTo>
                  <a:pt x="162013" y="572998"/>
                </a:lnTo>
                <a:lnTo>
                  <a:pt x="159334" y="570611"/>
                </a:lnTo>
                <a:lnTo>
                  <a:pt x="158292" y="569582"/>
                </a:lnTo>
                <a:lnTo>
                  <a:pt x="156489" y="569734"/>
                </a:lnTo>
                <a:lnTo>
                  <a:pt x="155448" y="570763"/>
                </a:lnTo>
                <a:lnTo>
                  <a:pt x="154406" y="571804"/>
                </a:lnTo>
                <a:lnTo>
                  <a:pt x="154559" y="573595"/>
                </a:lnTo>
                <a:lnTo>
                  <a:pt x="155600" y="574649"/>
                </a:lnTo>
                <a:lnTo>
                  <a:pt x="156946" y="575843"/>
                </a:lnTo>
                <a:lnTo>
                  <a:pt x="158292" y="577176"/>
                </a:lnTo>
                <a:lnTo>
                  <a:pt x="159626" y="578370"/>
                </a:lnTo>
                <a:lnTo>
                  <a:pt x="160223" y="578827"/>
                </a:lnTo>
                <a:lnTo>
                  <a:pt x="160820" y="579120"/>
                </a:lnTo>
                <a:lnTo>
                  <a:pt x="162166" y="579120"/>
                </a:lnTo>
                <a:lnTo>
                  <a:pt x="162915" y="578827"/>
                </a:lnTo>
                <a:lnTo>
                  <a:pt x="163512" y="578231"/>
                </a:lnTo>
                <a:lnTo>
                  <a:pt x="164553" y="577037"/>
                </a:lnTo>
                <a:close/>
              </a:path>
              <a:path w="736600" h="713740">
                <a:moveTo>
                  <a:pt x="168427" y="110896"/>
                </a:moveTo>
                <a:lnTo>
                  <a:pt x="166331" y="108521"/>
                </a:lnTo>
                <a:lnTo>
                  <a:pt x="164706" y="108369"/>
                </a:lnTo>
                <a:lnTo>
                  <a:pt x="162166" y="110591"/>
                </a:lnTo>
                <a:lnTo>
                  <a:pt x="160680" y="111785"/>
                </a:lnTo>
                <a:lnTo>
                  <a:pt x="158292" y="114173"/>
                </a:lnTo>
                <a:lnTo>
                  <a:pt x="158140" y="115963"/>
                </a:lnTo>
                <a:lnTo>
                  <a:pt x="159778" y="117602"/>
                </a:lnTo>
                <a:lnTo>
                  <a:pt x="160528" y="117906"/>
                </a:lnTo>
                <a:lnTo>
                  <a:pt x="161874" y="117906"/>
                </a:lnTo>
                <a:lnTo>
                  <a:pt x="162610" y="117602"/>
                </a:lnTo>
                <a:lnTo>
                  <a:pt x="163068" y="117157"/>
                </a:lnTo>
                <a:lnTo>
                  <a:pt x="167081" y="113576"/>
                </a:lnTo>
                <a:lnTo>
                  <a:pt x="168275" y="112534"/>
                </a:lnTo>
                <a:lnTo>
                  <a:pt x="168427" y="110896"/>
                </a:lnTo>
                <a:close/>
              </a:path>
              <a:path w="736600" h="713740">
                <a:moveTo>
                  <a:pt x="185889" y="594029"/>
                </a:moveTo>
                <a:lnTo>
                  <a:pt x="185585" y="592391"/>
                </a:lnTo>
                <a:lnTo>
                  <a:pt x="184391" y="591489"/>
                </a:lnTo>
                <a:lnTo>
                  <a:pt x="182892" y="590448"/>
                </a:lnTo>
                <a:lnTo>
                  <a:pt x="181559" y="589254"/>
                </a:lnTo>
                <a:lnTo>
                  <a:pt x="180073" y="588213"/>
                </a:lnTo>
                <a:lnTo>
                  <a:pt x="178879" y="587311"/>
                </a:lnTo>
                <a:lnTo>
                  <a:pt x="177088" y="587463"/>
                </a:lnTo>
                <a:lnTo>
                  <a:pt x="175298" y="589851"/>
                </a:lnTo>
                <a:lnTo>
                  <a:pt x="175450" y="591642"/>
                </a:lnTo>
                <a:lnTo>
                  <a:pt x="176644" y="592531"/>
                </a:lnTo>
                <a:lnTo>
                  <a:pt x="178130" y="593725"/>
                </a:lnTo>
                <a:lnTo>
                  <a:pt x="181102" y="595820"/>
                </a:lnTo>
                <a:lnTo>
                  <a:pt x="181559" y="596112"/>
                </a:lnTo>
                <a:lnTo>
                  <a:pt x="182156" y="596417"/>
                </a:lnTo>
                <a:lnTo>
                  <a:pt x="183642" y="596417"/>
                </a:lnTo>
                <a:lnTo>
                  <a:pt x="184391" y="595960"/>
                </a:lnTo>
                <a:lnTo>
                  <a:pt x="184988" y="595363"/>
                </a:lnTo>
                <a:lnTo>
                  <a:pt x="185889" y="594029"/>
                </a:lnTo>
                <a:close/>
              </a:path>
              <a:path w="736600" h="713740">
                <a:moveTo>
                  <a:pt x="189763" y="94208"/>
                </a:moveTo>
                <a:lnTo>
                  <a:pt x="187972" y="91516"/>
                </a:lnTo>
                <a:lnTo>
                  <a:pt x="186334" y="91376"/>
                </a:lnTo>
                <a:lnTo>
                  <a:pt x="184988" y="92265"/>
                </a:lnTo>
                <a:lnTo>
                  <a:pt x="183489" y="93306"/>
                </a:lnTo>
                <a:lnTo>
                  <a:pt x="182003" y="94500"/>
                </a:lnTo>
                <a:lnTo>
                  <a:pt x="180505" y="95542"/>
                </a:lnTo>
                <a:lnTo>
                  <a:pt x="179324" y="96431"/>
                </a:lnTo>
                <a:lnTo>
                  <a:pt x="179031" y="98221"/>
                </a:lnTo>
                <a:lnTo>
                  <a:pt x="179920" y="99415"/>
                </a:lnTo>
                <a:lnTo>
                  <a:pt x="180657" y="100164"/>
                </a:lnTo>
                <a:lnTo>
                  <a:pt x="181559" y="100609"/>
                </a:lnTo>
                <a:lnTo>
                  <a:pt x="182892" y="100609"/>
                </a:lnTo>
                <a:lnTo>
                  <a:pt x="183489" y="100457"/>
                </a:lnTo>
                <a:lnTo>
                  <a:pt x="183946" y="100012"/>
                </a:lnTo>
                <a:lnTo>
                  <a:pt x="185432" y="98971"/>
                </a:lnTo>
                <a:lnTo>
                  <a:pt x="186778" y="97929"/>
                </a:lnTo>
                <a:lnTo>
                  <a:pt x="188277" y="96735"/>
                </a:lnTo>
                <a:lnTo>
                  <a:pt x="189471" y="95834"/>
                </a:lnTo>
                <a:lnTo>
                  <a:pt x="189763" y="94208"/>
                </a:lnTo>
                <a:close/>
              </a:path>
              <a:path w="736600" h="713740">
                <a:moveTo>
                  <a:pt x="208559" y="609231"/>
                </a:moveTo>
                <a:lnTo>
                  <a:pt x="208114" y="607593"/>
                </a:lnTo>
                <a:lnTo>
                  <a:pt x="206921" y="606691"/>
                </a:lnTo>
                <a:lnTo>
                  <a:pt x="205435" y="605802"/>
                </a:lnTo>
                <a:lnTo>
                  <a:pt x="203784" y="604761"/>
                </a:lnTo>
                <a:lnTo>
                  <a:pt x="202298" y="603859"/>
                </a:lnTo>
                <a:lnTo>
                  <a:pt x="200952" y="603123"/>
                </a:lnTo>
                <a:lnTo>
                  <a:pt x="199313" y="603415"/>
                </a:lnTo>
                <a:lnTo>
                  <a:pt x="197815" y="606094"/>
                </a:lnTo>
                <a:lnTo>
                  <a:pt x="198120" y="607745"/>
                </a:lnTo>
                <a:lnTo>
                  <a:pt x="199453" y="608482"/>
                </a:lnTo>
                <a:lnTo>
                  <a:pt x="200952" y="609523"/>
                </a:lnTo>
                <a:lnTo>
                  <a:pt x="202590" y="610425"/>
                </a:lnTo>
                <a:lnTo>
                  <a:pt x="204533" y="611759"/>
                </a:lnTo>
                <a:lnTo>
                  <a:pt x="204978" y="611911"/>
                </a:lnTo>
                <a:lnTo>
                  <a:pt x="206476" y="611911"/>
                </a:lnTo>
                <a:lnTo>
                  <a:pt x="207365" y="611466"/>
                </a:lnTo>
                <a:lnTo>
                  <a:pt x="207962" y="610577"/>
                </a:lnTo>
                <a:lnTo>
                  <a:pt x="208559" y="609231"/>
                </a:lnTo>
                <a:close/>
              </a:path>
              <a:path w="736600" h="713740">
                <a:moveTo>
                  <a:pt x="212877" y="79298"/>
                </a:moveTo>
                <a:lnTo>
                  <a:pt x="211988" y="78105"/>
                </a:lnTo>
                <a:lnTo>
                  <a:pt x="211239" y="76758"/>
                </a:lnTo>
                <a:lnTo>
                  <a:pt x="209613" y="76314"/>
                </a:lnTo>
                <a:lnTo>
                  <a:pt x="208267" y="77216"/>
                </a:lnTo>
                <a:lnTo>
                  <a:pt x="206629" y="78105"/>
                </a:lnTo>
                <a:lnTo>
                  <a:pt x="205130" y="79146"/>
                </a:lnTo>
                <a:lnTo>
                  <a:pt x="203492" y="80035"/>
                </a:lnTo>
                <a:lnTo>
                  <a:pt x="202145" y="80784"/>
                </a:lnTo>
                <a:lnTo>
                  <a:pt x="201841" y="82575"/>
                </a:lnTo>
                <a:lnTo>
                  <a:pt x="202590" y="83769"/>
                </a:lnTo>
                <a:lnTo>
                  <a:pt x="203187" y="84658"/>
                </a:lnTo>
                <a:lnTo>
                  <a:pt x="204089" y="85102"/>
                </a:lnTo>
                <a:lnTo>
                  <a:pt x="204978" y="85102"/>
                </a:lnTo>
                <a:lnTo>
                  <a:pt x="205435" y="85102"/>
                </a:lnTo>
                <a:lnTo>
                  <a:pt x="206032" y="84963"/>
                </a:lnTo>
                <a:lnTo>
                  <a:pt x="206476" y="84658"/>
                </a:lnTo>
                <a:lnTo>
                  <a:pt x="207962" y="83769"/>
                </a:lnTo>
                <a:lnTo>
                  <a:pt x="209613" y="82715"/>
                </a:lnTo>
                <a:lnTo>
                  <a:pt x="211086" y="81826"/>
                </a:lnTo>
                <a:lnTo>
                  <a:pt x="212432" y="81076"/>
                </a:lnTo>
                <a:lnTo>
                  <a:pt x="212877" y="79298"/>
                </a:lnTo>
                <a:close/>
              </a:path>
              <a:path w="736600" h="713740">
                <a:moveTo>
                  <a:pt x="232435" y="622350"/>
                </a:moveTo>
                <a:lnTo>
                  <a:pt x="231978" y="620712"/>
                </a:lnTo>
                <a:lnTo>
                  <a:pt x="230632" y="619963"/>
                </a:lnTo>
                <a:lnTo>
                  <a:pt x="228993" y="619213"/>
                </a:lnTo>
                <a:lnTo>
                  <a:pt x="227355" y="618324"/>
                </a:lnTo>
                <a:lnTo>
                  <a:pt x="225869" y="617423"/>
                </a:lnTo>
                <a:lnTo>
                  <a:pt x="224523" y="616686"/>
                </a:lnTo>
                <a:lnTo>
                  <a:pt x="222885" y="617283"/>
                </a:lnTo>
                <a:lnTo>
                  <a:pt x="221399" y="619963"/>
                </a:lnTo>
                <a:lnTo>
                  <a:pt x="221996" y="621601"/>
                </a:lnTo>
                <a:lnTo>
                  <a:pt x="224980" y="623239"/>
                </a:lnTo>
                <a:lnTo>
                  <a:pt x="226606" y="623989"/>
                </a:lnTo>
                <a:lnTo>
                  <a:pt x="228244" y="624878"/>
                </a:lnTo>
                <a:lnTo>
                  <a:pt x="228701" y="625030"/>
                </a:lnTo>
                <a:lnTo>
                  <a:pt x="228993" y="625182"/>
                </a:lnTo>
                <a:lnTo>
                  <a:pt x="230492" y="625182"/>
                </a:lnTo>
                <a:lnTo>
                  <a:pt x="231381" y="624586"/>
                </a:lnTo>
                <a:lnTo>
                  <a:pt x="231838" y="623684"/>
                </a:lnTo>
                <a:lnTo>
                  <a:pt x="232435" y="622350"/>
                </a:lnTo>
                <a:close/>
              </a:path>
              <a:path w="736600" h="713740">
                <a:moveTo>
                  <a:pt x="257492" y="633234"/>
                </a:moveTo>
                <a:lnTo>
                  <a:pt x="256895" y="631596"/>
                </a:lnTo>
                <a:lnTo>
                  <a:pt x="255409" y="630999"/>
                </a:lnTo>
                <a:lnTo>
                  <a:pt x="253771" y="630402"/>
                </a:lnTo>
                <a:lnTo>
                  <a:pt x="251980" y="629653"/>
                </a:lnTo>
                <a:lnTo>
                  <a:pt x="250329" y="628904"/>
                </a:lnTo>
                <a:lnTo>
                  <a:pt x="248996" y="628307"/>
                </a:lnTo>
                <a:lnTo>
                  <a:pt x="247345" y="629056"/>
                </a:lnTo>
                <a:lnTo>
                  <a:pt x="246151" y="631736"/>
                </a:lnTo>
                <a:lnTo>
                  <a:pt x="246900" y="633374"/>
                </a:lnTo>
                <a:lnTo>
                  <a:pt x="249885" y="634720"/>
                </a:lnTo>
                <a:lnTo>
                  <a:pt x="251675" y="635317"/>
                </a:lnTo>
                <a:lnTo>
                  <a:pt x="253619" y="636206"/>
                </a:lnTo>
                <a:lnTo>
                  <a:pt x="255409" y="636206"/>
                </a:lnTo>
                <a:lnTo>
                  <a:pt x="256451" y="635609"/>
                </a:lnTo>
                <a:lnTo>
                  <a:pt x="256895" y="634428"/>
                </a:lnTo>
                <a:lnTo>
                  <a:pt x="257492" y="633234"/>
                </a:lnTo>
                <a:close/>
              </a:path>
              <a:path w="736600" h="713740">
                <a:moveTo>
                  <a:pt x="283451" y="641870"/>
                </a:moveTo>
                <a:lnTo>
                  <a:pt x="282562" y="640232"/>
                </a:lnTo>
                <a:lnTo>
                  <a:pt x="281063" y="639940"/>
                </a:lnTo>
                <a:lnTo>
                  <a:pt x="279273" y="639495"/>
                </a:lnTo>
                <a:lnTo>
                  <a:pt x="277634" y="638898"/>
                </a:lnTo>
                <a:lnTo>
                  <a:pt x="275844" y="638302"/>
                </a:lnTo>
                <a:lnTo>
                  <a:pt x="274345" y="637857"/>
                </a:lnTo>
                <a:lnTo>
                  <a:pt x="272859" y="638594"/>
                </a:lnTo>
                <a:lnTo>
                  <a:pt x="271970" y="641578"/>
                </a:lnTo>
                <a:lnTo>
                  <a:pt x="272707" y="643064"/>
                </a:lnTo>
                <a:lnTo>
                  <a:pt x="274193" y="643521"/>
                </a:lnTo>
                <a:lnTo>
                  <a:pt x="275983" y="644105"/>
                </a:lnTo>
                <a:lnTo>
                  <a:pt x="277787" y="644563"/>
                </a:lnTo>
                <a:lnTo>
                  <a:pt x="279425" y="645160"/>
                </a:lnTo>
                <a:lnTo>
                  <a:pt x="279717" y="645299"/>
                </a:lnTo>
                <a:lnTo>
                  <a:pt x="281368" y="645299"/>
                </a:lnTo>
                <a:lnTo>
                  <a:pt x="282409" y="644563"/>
                </a:lnTo>
                <a:lnTo>
                  <a:pt x="282854" y="643369"/>
                </a:lnTo>
                <a:lnTo>
                  <a:pt x="283451" y="641870"/>
                </a:lnTo>
                <a:close/>
              </a:path>
              <a:path w="736600" h="713740">
                <a:moveTo>
                  <a:pt x="309854" y="648131"/>
                </a:moveTo>
                <a:lnTo>
                  <a:pt x="308965" y="646645"/>
                </a:lnTo>
                <a:lnTo>
                  <a:pt x="307467" y="646353"/>
                </a:lnTo>
                <a:lnTo>
                  <a:pt x="305676" y="646049"/>
                </a:lnTo>
                <a:lnTo>
                  <a:pt x="303885" y="645604"/>
                </a:lnTo>
                <a:lnTo>
                  <a:pt x="302107" y="645299"/>
                </a:lnTo>
                <a:lnTo>
                  <a:pt x="300609" y="645007"/>
                </a:lnTo>
                <a:lnTo>
                  <a:pt x="299123" y="645896"/>
                </a:lnTo>
                <a:lnTo>
                  <a:pt x="298526" y="648881"/>
                </a:lnTo>
                <a:lnTo>
                  <a:pt x="299415" y="650367"/>
                </a:lnTo>
                <a:lnTo>
                  <a:pt x="300913" y="650671"/>
                </a:lnTo>
                <a:lnTo>
                  <a:pt x="302704" y="651116"/>
                </a:lnTo>
                <a:lnTo>
                  <a:pt x="304482" y="651421"/>
                </a:lnTo>
                <a:lnTo>
                  <a:pt x="306273" y="651865"/>
                </a:lnTo>
                <a:lnTo>
                  <a:pt x="308216" y="651865"/>
                </a:lnTo>
                <a:lnTo>
                  <a:pt x="309257" y="650963"/>
                </a:lnTo>
                <a:lnTo>
                  <a:pt x="309562" y="649630"/>
                </a:lnTo>
                <a:lnTo>
                  <a:pt x="309854" y="648131"/>
                </a:lnTo>
                <a:close/>
              </a:path>
              <a:path w="736600" h="713740">
                <a:moveTo>
                  <a:pt x="336854" y="652018"/>
                </a:moveTo>
                <a:lnTo>
                  <a:pt x="335813" y="650671"/>
                </a:lnTo>
                <a:lnTo>
                  <a:pt x="334314" y="650519"/>
                </a:lnTo>
                <a:lnTo>
                  <a:pt x="332536" y="650367"/>
                </a:lnTo>
                <a:lnTo>
                  <a:pt x="330746" y="650074"/>
                </a:lnTo>
                <a:lnTo>
                  <a:pt x="328955" y="649922"/>
                </a:lnTo>
                <a:lnTo>
                  <a:pt x="327469" y="649782"/>
                </a:lnTo>
                <a:lnTo>
                  <a:pt x="326123" y="650824"/>
                </a:lnTo>
                <a:lnTo>
                  <a:pt x="325818" y="652310"/>
                </a:lnTo>
                <a:lnTo>
                  <a:pt x="325666" y="653796"/>
                </a:lnTo>
                <a:lnTo>
                  <a:pt x="326720" y="655142"/>
                </a:lnTo>
                <a:lnTo>
                  <a:pt x="328206" y="655447"/>
                </a:lnTo>
                <a:lnTo>
                  <a:pt x="329996" y="655739"/>
                </a:lnTo>
                <a:lnTo>
                  <a:pt x="333717" y="656043"/>
                </a:lnTo>
                <a:lnTo>
                  <a:pt x="335368" y="656043"/>
                </a:lnTo>
                <a:lnTo>
                  <a:pt x="336562" y="654989"/>
                </a:lnTo>
                <a:lnTo>
                  <a:pt x="336702" y="653656"/>
                </a:lnTo>
                <a:lnTo>
                  <a:pt x="336854" y="652018"/>
                </a:lnTo>
                <a:close/>
              </a:path>
              <a:path w="736600" h="713740">
                <a:moveTo>
                  <a:pt x="364172" y="653503"/>
                </a:moveTo>
                <a:lnTo>
                  <a:pt x="362978" y="652310"/>
                </a:lnTo>
                <a:lnTo>
                  <a:pt x="359537" y="652310"/>
                </a:lnTo>
                <a:lnTo>
                  <a:pt x="357746" y="652157"/>
                </a:lnTo>
                <a:lnTo>
                  <a:pt x="355955" y="652157"/>
                </a:lnTo>
                <a:lnTo>
                  <a:pt x="354457" y="652157"/>
                </a:lnTo>
                <a:lnTo>
                  <a:pt x="353123" y="653351"/>
                </a:lnTo>
                <a:lnTo>
                  <a:pt x="353123" y="656336"/>
                </a:lnTo>
                <a:lnTo>
                  <a:pt x="354317" y="657682"/>
                </a:lnTo>
                <a:lnTo>
                  <a:pt x="357593" y="657682"/>
                </a:lnTo>
                <a:lnTo>
                  <a:pt x="359537" y="657821"/>
                </a:lnTo>
                <a:lnTo>
                  <a:pt x="362826" y="657821"/>
                </a:lnTo>
                <a:lnTo>
                  <a:pt x="364020" y="656628"/>
                </a:lnTo>
                <a:lnTo>
                  <a:pt x="364020" y="655142"/>
                </a:lnTo>
                <a:lnTo>
                  <a:pt x="364172" y="653503"/>
                </a:lnTo>
                <a:close/>
              </a:path>
              <a:path w="736600" h="713740">
                <a:moveTo>
                  <a:pt x="391617" y="655891"/>
                </a:moveTo>
                <a:lnTo>
                  <a:pt x="391312" y="652614"/>
                </a:lnTo>
                <a:lnTo>
                  <a:pt x="390118" y="651560"/>
                </a:lnTo>
                <a:lnTo>
                  <a:pt x="388480" y="651713"/>
                </a:lnTo>
                <a:lnTo>
                  <a:pt x="384898" y="652018"/>
                </a:lnTo>
                <a:lnTo>
                  <a:pt x="381609" y="652018"/>
                </a:lnTo>
                <a:lnTo>
                  <a:pt x="380415" y="653351"/>
                </a:lnTo>
                <a:lnTo>
                  <a:pt x="380568" y="654850"/>
                </a:lnTo>
                <a:lnTo>
                  <a:pt x="380568" y="656336"/>
                </a:lnTo>
                <a:lnTo>
                  <a:pt x="381914" y="657529"/>
                </a:lnTo>
                <a:lnTo>
                  <a:pt x="383400" y="657529"/>
                </a:lnTo>
                <a:lnTo>
                  <a:pt x="385191" y="657377"/>
                </a:lnTo>
                <a:lnTo>
                  <a:pt x="387134" y="657377"/>
                </a:lnTo>
                <a:lnTo>
                  <a:pt x="388924" y="657225"/>
                </a:lnTo>
                <a:lnTo>
                  <a:pt x="390423" y="657085"/>
                </a:lnTo>
                <a:lnTo>
                  <a:pt x="391617" y="655891"/>
                </a:lnTo>
                <a:close/>
              </a:path>
              <a:path w="736600" h="713740">
                <a:moveTo>
                  <a:pt x="396379" y="35915"/>
                </a:moveTo>
                <a:lnTo>
                  <a:pt x="395185" y="34569"/>
                </a:lnTo>
                <a:lnTo>
                  <a:pt x="393700" y="34417"/>
                </a:lnTo>
                <a:lnTo>
                  <a:pt x="388175" y="33972"/>
                </a:lnTo>
                <a:lnTo>
                  <a:pt x="386689" y="33820"/>
                </a:lnTo>
                <a:lnTo>
                  <a:pt x="385343" y="35013"/>
                </a:lnTo>
                <a:lnTo>
                  <a:pt x="385191" y="36512"/>
                </a:lnTo>
                <a:lnTo>
                  <a:pt x="385191" y="38150"/>
                </a:lnTo>
                <a:lnTo>
                  <a:pt x="386384" y="39497"/>
                </a:lnTo>
                <a:lnTo>
                  <a:pt x="387883" y="39497"/>
                </a:lnTo>
                <a:lnTo>
                  <a:pt x="393255" y="39941"/>
                </a:lnTo>
                <a:lnTo>
                  <a:pt x="394893" y="39941"/>
                </a:lnTo>
                <a:lnTo>
                  <a:pt x="396227" y="38900"/>
                </a:lnTo>
                <a:lnTo>
                  <a:pt x="396227" y="37401"/>
                </a:lnTo>
                <a:lnTo>
                  <a:pt x="396379" y="35915"/>
                </a:lnTo>
                <a:close/>
              </a:path>
              <a:path w="736600" h="713740">
                <a:moveTo>
                  <a:pt x="418909" y="652614"/>
                </a:moveTo>
                <a:lnTo>
                  <a:pt x="418617" y="651116"/>
                </a:lnTo>
                <a:lnTo>
                  <a:pt x="418465" y="649478"/>
                </a:lnTo>
                <a:lnTo>
                  <a:pt x="416966" y="648436"/>
                </a:lnTo>
                <a:lnTo>
                  <a:pt x="415480" y="648728"/>
                </a:lnTo>
                <a:lnTo>
                  <a:pt x="411899" y="649325"/>
                </a:lnTo>
                <a:lnTo>
                  <a:pt x="410121" y="649478"/>
                </a:lnTo>
                <a:lnTo>
                  <a:pt x="408622" y="649630"/>
                </a:lnTo>
                <a:lnTo>
                  <a:pt x="407581" y="651116"/>
                </a:lnTo>
                <a:lnTo>
                  <a:pt x="407873" y="653948"/>
                </a:lnTo>
                <a:lnTo>
                  <a:pt x="409067" y="654989"/>
                </a:lnTo>
                <a:lnTo>
                  <a:pt x="410845" y="654989"/>
                </a:lnTo>
                <a:lnTo>
                  <a:pt x="412648" y="654697"/>
                </a:lnTo>
                <a:lnTo>
                  <a:pt x="414439" y="654545"/>
                </a:lnTo>
                <a:lnTo>
                  <a:pt x="416369" y="654253"/>
                </a:lnTo>
                <a:lnTo>
                  <a:pt x="417868" y="653948"/>
                </a:lnTo>
                <a:lnTo>
                  <a:pt x="418909" y="652614"/>
                </a:lnTo>
                <a:close/>
              </a:path>
              <a:path w="736600" h="713740">
                <a:moveTo>
                  <a:pt x="423697" y="39636"/>
                </a:moveTo>
                <a:lnTo>
                  <a:pt x="422643" y="38150"/>
                </a:lnTo>
                <a:lnTo>
                  <a:pt x="421157" y="37998"/>
                </a:lnTo>
                <a:lnTo>
                  <a:pt x="417576" y="37401"/>
                </a:lnTo>
                <a:lnTo>
                  <a:pt x="415632" y="37109"/>
                </a:lnTo>
                <a:lnTo>
                  <a:pt x="414134" y="36804"/>
                </a:lnTo>
                <a:lnTo>
                  <a:pt x="412788" y="37846"/>
                </a:lnTo>
                <a:lnTo>
                  <a:pt x="412191" y="40830"/>
                </a:lnTo>
                <a:lnTo>
                  <a:pt x="413385" y="42176"/>
                </a:lnTo>
                <a:lnTo>
                  <a:pt x="414883" y="42481"/>
                </a:lnTo>
                <a:lnTo>
                  <a:pt x="420255" y="43370"/>
                </a:lnTo>
                <a:lnTo>
                  <a:pt x="422046" y="43370"/>
                </a:lnTo>
                <a:lnTo>
                  <a:pt x="423240" y="42481"/>
                </a:lnTo>
                <a:lnTo>
                  <a:pt x="423392" y="41135"/>
                </a:lnTo>
                <a:lnTo>
                  <a:pt x="423697" y="39636"/>
                </a:lnTo>
                <a:close/>
              </a:path>
              <a:path w="736600" h="713740">
                <a:moveTo>
                  <a:pt x="445909" y="646798"/>
                </a:moveTo>
                <a:lnTo>
                  <a:pt x="445465" y="645299"/>
                </a:lnTo>
                <a:lnTo>
                  <a:pt x="445160" y="643813"/>
                </a:lnTo>
                <a:lnTo>
                  <a:pt x="443674" y="642924"/>
                </a:lnTo>
                <a:lnTo>
                  <a:pt x="442175" y="643369"/>
                </a:lnTo>
                <a:lnTo>
                  <a:pt x="438607" y="644258"/>
                </a:lnTo>
                <a:lnTo>
                  <a:pt x="436968" y="644563"/>
                </a:lnTo>
                <a:lnTo>
                  <a:pt x="435470" y="644855"/>
                </a:lnTo>
                <a:lnTo>
                  <a:pt x="434581" y="646353"/>
                </a:lnTo>
                <a:lnTo>
                  <a:pt x="434873" y="647839"/>
                </a:lnTo>
                <a:lnTo>
                  <a:pt x="435178" y="649185"/>
                </a:lnTo>
                <a:lnTo>
                  <a:pt x="436372" y="649922"/>
                </a:lnTo>
                <a:lnTo>
                  <a:pt x="438162" y="649922"/>
                </a:lnTo>
                <a:lnTo>
                  <a:pt x="443522" y="648589"/>
                </a:lnTo>
                <a:lnTo>
                  <a:pt x="445020" y="648284"/>
                </a:lnTo>
                <a:lnTo>
                  <a:pt x="445909" y="646798"/>
                </a:lnTo>
                <a:close/>
              </a:path>
              <a:path w="736600" h="713740">
                <a:moveTo>
                  <a:pt x="450545" y="45605"/>
                </a:moveTo>
                <a:lnTo>
                  <a:pt x="449643" y="44119"/>
                </a:lnTo>
                <a:lnTo>
                  <a:pt x="448157" y="43815"/>
                </a:lnTo>
                <a:lnTo>
                  <a:pt x="442772" y="42481"/>
                </a:lnTo>
                <a:lnTo>
                  <a:pt x="441286" y="42176"/>
                </a:lnTo>
                <a:lnTo>
                  <a:pt x="439801" y="43078"/>
                </a:lnTo>
                <a:lnTo>
                  <a:pt x="439508" y="44411"/>
                </a:lnTo>
                <a:lnTo>
                  <a:pt x="439051" y="45910"/>
                </a:lnTo>
                <a:lnTo>
                  <a:pt x="439953" y="47396"/>
                </a:lnTo>
                <a:lnTo>
                  <a:pt x="441439" y="47701"/>
                </a:lnTo>
                <a:lnTo>
                  <a:pt x="445020" y="48590"/>
                </a:lnTo>
                <a:lnTo>
                  <a:pt x="446659" y="49034"/>
                </a:lnTo>
                <a:lnTo>
                  <a:pt x="446963" y="49034"/>
                </a:lnTo>
                <a:lnTo>
                  <a:pt x="447103" y="49174"/>
                </a:lnTo>
                <a:lnTo>
                  <a:pt x="448602" y="49174"/>
                </a:lnTo>
                <a:lnTo>
                  <a:pt x="449795" y="48450"/>
                </a:lnTo>
                <a:lnTo>
                  <a:pt x="450088" y="47104"/>
                </a:lnTo>
                <a:lnTo>
                  <a:pt x="450545" y="45605"/>
                </a:lnTo>
                <a:close/>
              </a:path>
              <a:path w="736600" h="713740">
                <a:moveTo>
                  <a:pt x="472020" y="638746"/>
                </a:moveTo>
                <a:lnTo>
                  <a:pt x="471436" y="637400"/>
                </a:lnTo>
                <a:lnTo>
                  <a:pt x="471131" y="635914"/>
                </a:lnTo>
                <a:lnTo>
                  <a:pt x="469646" y="635165"/>
                </a:lnTo>
                <a:lnTo>
                  <a:pt x="468147" y="635609"/>
                </a:lnTo>
                <a:lnTo>
                  <a:pt x="466509" y="636206"/>
                </a:lnTo>
                <a:lnTo>
                  <a:pt x="462927" y="637400"/>
                </a:lnTo>
                <a:lnTo>
                  <a:pt x="461429" y="637857"/>
                </a:lnTo>
                <a:lnTo>
                  <a:pt x="460679" y="639495"/>
                </a:lnTo>
                <a:lnTo>
                  <a:pt x="461124" y="640829"/>
                </a:lnTo>
                <a:lnTo>
                  <a:pt x="461581" y="642023"/>
                </a:lnTo>
                <a:lnTo>
                  <a:pt x="462622" y="642772"/>
                </a:lnTo>
                <a:lnTo>
                  <a:pt x="464261" y="642772"/>
                </a:lnTo>
                <a:lnTo>
                  <a:pt x="464566" y="642620"/>
                </a:lnTo>
                <a:lnTo>
                  <a:pt x="466356" y="642023"/>
                </a:lnTo>
                <a:lnTo>
                  <a:pt x="467995" y="641426"/>
                </a:lnTo>
                <a:lnTo>
                  <a:pt x="469785" y="640829"/>
                </a:lnTo>
                <a:lnTo>
                  <a:pt x="471284" y="640384"/>
                </a:lnTo>
                <a:lnTo>
                  <a:pt x="472020" y="638746"/>
                </a:lnTo>
                <a:close/>
              </a:path>
              <a:path w="736600" h="713740">
                <a:moveTo>
                  <a:pt x="476491" y="53949"/>
                </a:moveTo>
                <a:lnTo>
                  <a:pt x="475894" y="52463"/>
                </a:lnTo>
                <a:lnTo>
                  <a:pt x="474408" y="51866"/>
                </a:lnTo>
                <a:lnTo>
                  <a:pt x="472617" y="51269"/>
                </a:lnTo>
                <a:lnTo>
                  <a:pt x="470979" y="50673"/>
                </a:lnTo>
                <a:lnTo>
                  <a:pt x="469188" y="50076"/>
                </a:lnTo>
                <a:lnTo>
                  <a:pt x="467702" y="49631"/>
                </a:lnTo>
                <a:lnTo>
                  <a:pt x="466204" y="50368"/>
                </a:lnTo>
                <a:lnTo>
                  <a:pt x="465759" y="51714"/>
                </a:lnTo>
                <a:lnTo>
                  <a:pt x="465315" y="53352"/>
                </a:lnTo>
                <a:lnTo>
                  <a:pt x="466051" y="54851"/>
                </a:lnTo>
                <a:lnTo>
                  <a:pt x="467550" y="55295"/>
                </a:lnTo>
                <a:lnTo>
                  <a:pt x="469341" y="55892"/>
                </a:lnTo>
                <a:lnTo>
                  <a:pt x="472617" y="57086"/>
                </a:lnTo>
                <a:lnTo>
                  <a:pt x="472909" y="57238"/>
                </a:lnTo>
                <a:lnTo>
                  <a:pt x="474700" y="57238"/>
                </a:lnTo>
                <a:lnTo>
                  <a:pt x="475754" y="56489"/>
                </a:lnTo>
                <a:lnTo>
                  <a:pt x="476491" y="53949"/>
                </a:lnTo>
                <a:close/>
              </a:path>
              <a:path w="736600" h="713740">
                <a:moveTo>
                  <a:pt x="497535" y="628459"/>
                </a:moveTo>
                <a:lnTo>
                  <a:pt x="496938" y="627113"/>
                </a:lnTo>
                <a:lnTo>
                  <a:pt x="496341" y="625627"/>
                </a:lnTo>
                <a:lnTo>
                  <a:pt x="494703" y="625030"/>
                </a:lnTo>
                <a:lnTo>
                  <a:pt x="493356" y="625627"/>
                </a:lnTo>
                <a:lnTo>
                  <a:pt x="487083" y="628459"/>
                </a:lnTo>
                <a:lnTo>
                  <a:pt x="486346" y="630097"/>
                </a:lnTo>
                <a:lnTo>
                  <a:pt x="487387" y="632485"/>
                </a:lnTo>
                <a:lnTo>
                  <a:pt x="488429" y="633082"/>
                </a:lnTo>
                <a:lnTo>
                  <a:pt x="490220" y="633082"/>
                </a:lnTo>
                <a:lnTo>
                  <a:pt x="492163" y="632180"/>
                </a:lnTo>
                <a:lnTo>
                  <a:pt x="493953" y="631444"/>
                </a:lnTo>
                <a:lnTo>
                  <a:pt x="496938" y="630097"/>
                </a:lnTo>
                <a:lnTo>
                  <a:pt x="497535" y="628459"/>
                </a:lnTo>
                <a:close/>
              </a:path>
              <a:path w="736600" h="713740">
                <a:moveTo>
                  <a:pt x="502018" y="64833"/>
                </a:moveTo>
                <a:lnTo>
                  <a:pt x="501421" y="63207"/>
                </a:lnTo>
                <a:lnTo>
                  <a:pt x="496785" y="61112"/>
                </a:lnTo>
                <a:lnTo>
                  <a:pt x="494995" y="60363"/>
                </a:lnTo>
                <a:lnTo>
                  <a:pt x="493649" y="59766"/>
                </a:lnTo>
                <a:lnTo>
                  <a:pt x="492010" y="60363"/>
                </a:lnTo>
                <a:lnTo>
                  <a:pt x="490816" y="63055"/>
                </a:lnTo>
                <a:lnTo>
                  <a:pt x="491413" y="64681"/>
                </a:lnTo>
                <a:lnTo>
                  <a:pt x="497687" y="67513"/>
                </a:lnTo>
                <a:lnTo>
                  <a:pt x="498132" y="67665"/>
                </a:lnTo>
                <a:lnTo>
                  <a:pt x="498436" y="67818"/>
                </a:lnTo>
                <a:lnTo>
                  <a:pt x="499922" y="67818"/>
                </a:lnTo>
                <a:lnTo>
                  <a:pt x="500964" y="67221"/>
                </a:lnTo>
                <a:lnTo>
                  <a:pt x="502018" y="64833"/>
                </a:lnTo>
                <a:close/>
              </a:path>
              <a:path w="736600" h="713740">
                <a:moveTo>
                  <a:pt x="521995" y="615937"/>
                </a:moveTo>
                <a:lnTo>
                  <a:pt x="521246" y="614603"/>
                </a:lnTo>
                <a:lnTo>
                  <a:pt x="520649" y="613257"/>
                </a:lnTo>
                <a:lnTo>
                  <a:pt x="518858" y="612813"/>
                </a:lnTo>
                <a:lnTo>
                  <a:pt x="517664" y="613549"/>
                </a:lnTo>
                <a:lnTo>
                  <a:pt x="516039" y="614451"/>
                </a:lnTo>
                <a:lnTo>
                  <a:pt x="514540" y="615340"/>
                </a:lnTo>
                <a:lnTo>
                  <a:pt x="512902" y="616089"/>
                </a:lnTo>
                <a:lnTo>
                  <a:pt x="511556" y="616839"/>
                </a:lnTo>
                <a:lnTo>
                  <a:pt x="511111" y="618477"/>
                </a:lnTo>
                <a:lnTo>
                  <a:pt x="511708" y="619810"/>
                </a:lnTo>
                <a:lnTo>
                  <a:pt x="512152" y="620712"/>
                </a:lnTo>
                <a:lnTo>
                  <a:pt x="513194" y="621309"/>
                </a:lnTo>
                <a:lnTo>
                  <a:pt x="514540" y="621309"/>
                </a:lnTo>
                <a:lnTo>
                  <a:pt x="515442" y="621004"/>
                </a:lnTo>
                <a:lnTo>
                  <a:pt x="518706" y="619213"/>
                </a:lnTo>
                <a:lnTo>
                  <a:pt x="520204" y="618324"/>
                </a:lnTo>
                <a:lnTo>
                  <a:pt x="521550" y="617575"/>
                </a:lnTo>
                <a:lnTo>
                  <a:pt x="521995" y="615937"/>
                </a:lnTo>
                <a:close/>
              </a:path>
              <a:path w="736600" h="713740">
                <a:moveTo>
                  <a:pt x="526326" y="77812"/>
                </a:moveTo>
                <a:lnTo>
                  <a:pt x="525881" y="76174"/>
                </a:lnTo>
                <a:lnTo>
                  <a:pt x="524535" y="75425"/>
                </a:lnTo>
                <a:lnTo>
                  <a:pt x="522897" y="74523"/>
                </a:lnTo>
                <a:lnTo>
                  <a:pt x="521398" y="73634"/>
                </a:lnTo>
                <a:lnTo>
                  <a:pt x="518414" y="71996"/>
                </a:lnTo>
                <a:lnTo>
                  <a:pt x="516788" y="72440"/>
                </a:lnTo>
                <a:lnTo>
                  <a:pt x="515289" y="75120"/>
                </a:lnTo>
                <a:lnTo>
                  <a:pt x="515734" y="76771"/>
                </a:lnTo>
                <a:lnTo>
                  <a:pt x="518706" y="78409"/>
                </a:lnTo>
                <a:lnTo>
                  <a:pt x="520204" y="79298"/>
                </a:lnTo>
                <a:lnTo>
                  <a:pt x="521843" y="80187"/>
                </a:lnTo>
                <a:lnTo>
                  <a:pt x="522300" y="80479"/>
                </a:lnTo>
                <a:lnTo>
                  <a:pt x="524090" y="80479"/>
                </a:lnTo>
                <a:lnTo>
                  <a:pt x="525132" y="80035"/>
                </a:lnTo>
                <a:lnTo>
                  <a:pt x="525576" y="79146"/>
                </a:lnTo>
                <a:lnTo>
                  <a:pt x="526326" y="77812"/>
                </a:lnTo>
                <a:close/>
              </a:path>
              <a:path w="736600" h="713740">
                <a:moveTo>
                  <a:pt x="545426" y="601027"/>
                </a:moveTo>
                <a:lnTo>
                  <a:pt x="544525" y="599694"/>
                </a:lnTo>
                <a:lnTo>
                  <a:pt x="543636" y="598652"/>
                </a:lnTo>
                <a:lnTo>
                  <a:pt x="541997" y="598347"/>
                </a:lnTo>
                <a:lnTo>
                  <a:pt x="540651" y="599249"/>
                </a:lnTo>
                <a:lnTo>
                  <a:pt x="537667" y="601332"/>
                </a:lnTo>
                <a:lnTo>
                  <a:pt x="536168" y="602221"/>
                </a:lnTo>
                <a:lnTo>
                  <a:pt x="534974" y="603123"/>
                </a:lnTo>
                <a:lnTo>
                  <a:pt x="534530" y="604761"/>
                </a:lnTo>
                <a:lnTo>
                  <a:pt x="535419" y="605955"/>
                </a:lnTo>
                <a:lnTo>
                  <a:pt x="536016" y="606691"/>
                </a:lnTo>
                <a:lnTo>
                  <a:pt x="536765" y="607148"/>
                </a:lnTo>
                <a:lnTo>
                  <a:pt x="538111" y="607148"/>
                </a:lnTo>
                <a:lnTo>
                  <a:pt x="538708" y="606996"/>
                </a:lnTo>
                <a:lnTo>
                  <a:pt x="540651" y="605650"/>
                </a:lnTo>
                <a:lnTo>
                  <a:pt x="542290" y="604608"/>
                </a:lnTo>
                <a:lnTo>
                  <a:pt x="543788" y="603567"/>
                </a:lnTo>
                <a:lnTo>
                  <a:pt x="544982" y="602665"/>
                </a:lnTo>
                <a:lnTo>
                  <a:pt x="545426" y="601027"/>
                </a:lnTo>
                <a:close/>
              </a:path>
              <a:path w="736600" h="713740">
                <a:moveTo>
                  <a:pt x="549440" y="92862"/>
                </a:moveTo>
                <a:lnTo>
                  <a:pt x="549148" y="91071"/>
                </a:lnTo>
                <a:lnTo>
                  <a:pt x="547966" y="90182"/>
                </a:lnTo>
                <a:lnTo>
                  <a:pt x="544982" y="88087"/>
                </a:lnTo>
                <a:lnTo>
                  <a:pt x="543331" y="87045"/>
                </a:lnTo>
                <a:lnTo>
                  <a:pt x="542137" y="86156"/>
                </a:lnTo>
                <a:lnTo>
                  <a:pt x="540346" y="86448"/>
                </a:lnTo>
                <a:lnTo>
                  <a:pt x="539457" y="87795"/>
                </a:lnTo>
                <a:lnTo>
                  <a:pt x="538708" y="89141"/>
                </a:lnTo>
                <a:lnTo>
                  <a:pt x="539000" y="90932"/>
                </a:lnTo>
                <a:lnTo>
                  <a:pt x="540194" y="91668"/>
                </a:lnTo>
                <a:lnTo>
                  <a:pt x="544677" y="94792"/>
                </a:lnTo>
                <a:lnTo>
                  <a:pt x="545122" y="95084"/>
                </a:lnTo>
                <a:lnTo>
                  <a:pt x="545719" y="95237"/>
                </a:lnTo>
                <a:lnTo>
                  <a:pt x="547217" y="95237"/>
                </a:lnTo>
                <a:lnTo>
                  <a:pt x="547966" y="94792"/>
                </a:lnTo>
                <a:lnTo>
                  <a:pt x="548551" y="94056"/>
                </a:lnTo>
                <a:lnTo>
                  <a:pt x="549440" y="92862"/>
                </a:lnTo>
                <a:close/>
              </a:path>
              <a:path w="736600" h="713740">
                <a:moveTo>
                  <a:pt x="556158" y="533654"/>
                </a:moveTo>
                <a:lnTo>
                  <a:pt x="547966" y="525449"/>
                </a:lnTo>
                <a:lnTo>
                  <a:pt x="542594" y="530821"/>
                </a:lnTo>
                <a:lnTo>
                  <a:pt x="542442" y="534403"/>
                </a:lnTo>
                <a:lnTo>
                  <a:pt x="544677" y="536790"/>
                </a:lnTo>
                <a:lnTo>
                  <a:pt x="545871" y="537984"/>
                </a:lnTo>
                <a:lnTo>
                  <a:pt x="547370" y="538581"/>
                </a:lnTo>
                <a:lnTo>
                  <a:pt x="550341" y="538581"/>
                </a:lnTo>
                <a:lnTo>
                  <a:pt x="551827" y="537984"/>
                </a:lnTo>
                <a:lnTo>
                  <a:pt x="552881" y="536943"/>
                </a:lnTo>
                <a:lnTo>
                  <a:pt x="556158" y="533654"/>
                </a:lnTo>
                <a:close/>
              </a:path>
              <a:path w="736600" h="713740">
                <a:moveTo>
                  <a:pt x="567194" y="584644"/>
                </a:moveTo>
                <a:lnTo>
                  <a:pt x="566305" y="583450"/>
                </a:lnTo>
                <a:lnTo>
                  <a:pt x="565264" y="582256"/>
                </a:lnTo>
                <a:lnTo>
                  <a:pt x="563613" y="582104"/>
                </a:lnTo>
                <a:lnTo>
                  <a:pt x="562432" y="582993"/>
                </a:lnTo>
                <a:lnTo>
                  <a:pt x="561086" y="584187"/>
                </a:lnTo>
                <a:lnTo>
                  <a:pt x="559600" y="585228"/>
                </a:lnTo>
                <a:lnTo>
                  <a:pt x="558253" y="586422"/>
                </a:lnTo>
                <a:lnTo>
                  <a:pt x="557060" y="587311"/>
                </a:lnTo>
                <a:lnTo>
                  <a:pt x="556907" y="589102"/>
                </a:lnTo>
                <a:lnTo>
                  <a:pt x="557809" y="590296"/>
                </a:lnTo>
                <a:lnTo>
                  <a:pt x="558406" y="591045"/>
                </a:lnTo>
                <a:lnTo>
                  <a:pt x="559155" y="591337"/>
                </a:lnTo>
                <a:lnTo>
                  <a:pt x="560489" y="591337"/>
                </a:lnTo>
                <a:lnTo>
                  <a:pt x="561086" y="591197"/>
                </a:lnTo>
                <a:lnTo>
                  <a:pt x="561543" y="590740"/>
                </a:lnTo>
                <a:lnTo>
                  <a:pt x="565861" y="587311"/>
                </a:lnTo>
                <a:lnTo>
                  <a:pt x="567055" y="586422"/>
                </a:lnTo>
                <a:lnTo>
                  <a:pt x="567194" y="584644"/>
                </a:lnTo>
                <a:close/>
              </a:path>
              <a:path w="736600" h="713740">
                <a:moveTo>
                  <a:pt x="571080" y="109715"/>
                </a:moveTo>
                <a:lnTo>
                  <a:pt x="570928" y="108064"/>
                </a:lnTo>
                <a:lnTo>
                  <a:pt x="568388" y="105829"/>
                </a:lnTo>
                <a:lnTo>
                  <a:pt x="565404" y="103441"/>
                </a:lnTo>
                <a:lnTo>
                  <a:pt x="564210" y="102552"/>
                </a:lnTo>
                <a:lnTo>
                  <a:pt x="562584" y="102704"/>
                </a:lnTo>
                <a:lnTo>
                  <a:pt x="560489" y="105092"/>
                </a:lnTo>
                <a:lnTo>
                  <a:pt x="560793" y="106730"/>
                </a:lnTo>
                <a:lnTo>
                  <a:pt x="561987" y="107772"/>
                </a:lnTo>
                <a:lnTo>
                  <a:pt x="564807" y="110299"/>
                </a:lnTo>
                <a:lnTo>
                  <a:pt x="566153" y="111340"/>
                </a:lnTo>
                <a:lnTo>
                  <a:pt x="566597" y="111785"/>
                </a:lnTo>
                <a:lnTo>
                  <a:pt x="567347" y="111937"/>
                </a:lnTo>
                <a:lnTo>
                  <a:pt x="567944" y="111937"/>
                </a:lnTo>
                <a:lnTo>
                  <a:pt x="568693" y="111937"/>
                </a:lnTo>
                <a:lnTo>
                  <a:pt x="569442" y="111633"/>
                </a:lnTo>
                <a:lnTo>
                  <a:pt x="570039" y="110896"/>
                </a:lnTo>
                <a:lnTo>
                  <a:pt x="571080" y="109715"/>
                </a:lnTo>
                <a:close/>
              </a:path>
              <a:path w="736600" h="713740">
                <a:moveTo>
                  <a:pt x="575856" y="553034"/>
                </a:moveTo>
                <a:lnTo>
                  <a:pt x="567651" y="544830"/>
                </a:lnTo>
                <a:lnTo>
                  <a:pt x="525830" y="579412"/>
                </a:lnTo>
                <a:lnTo>
                  <a:pt x="477862" y="605497"/>
                </a:lnTo>
                <a:lnTo>
                  <a:pt x="424891" y="621969"/>
                </a:lnTo>
                <a:lnTo>
                  <a:pt x="368033" y="627710"/>
                </a:lnTo>
                <a:lnTo>
                  <a:pt x="368033" y="627862"/>
                </a:lnTo>
                <a:lnTo>
                  <a:pt x="311188" y="622046"/>
                </a:lnTo>
                <a:lnTo>
                  <a:pt x="258241" y="605536"/>
                </a:lnTo>
                <a:lnTo>
                  <a:pt x="210312" y="579475"/>
                </a:lnTo>
                <a:lnTo>
                  <a:pt x="168579" y="544982"/>
                </a:lnTo>
                <a:lnTo>
                  <a:pt x="133972" y="503250"/>
                </a:lnTo>
                <a:lnTo>
                  <a:pt x="107861" y="455320"/>
                </a:lnTo>
                <a:lnTo>
                  <a:pt x="91376" y="402348"/>
                </a:lnTo>
                <a:lnTo>
                  <a:pt x="85636" y="345528"/>
                </a:lnTo>
                <a:lnTo>
                  <a:pt x="91376" y="288734"/>
                </a:lnTo>
                <a:lnTo>
                  <a:pt x="107848" y="235813"/>
                </a:lnTo>
                <a:lnTo>
                  <a:pt x="133908" y="187934"/>
                </a:lnTo>
                <a:lnTo>
                  <a:pt x="168427" y="146227"/>
                </a:lnTo>
                <a:lnTo>
                  <a:pt x="210248" y="111645"/>
                </a:lnTo>
                <a:lnTo>
                  <a:pt x="258216" y="85559"/>
                </a:lnTo>
                <a:lnTo>
                  <a:pt x="311188" y="69088"/>
                </a:lnTo>
                <a:lnTo>
                  <a:pt x="368033" y="63347"/>
                </a:lnTo>
                <a:lnTo>
                  <a:pt x="368033" y="51866"/>
                </a:lnTo>
                <a:lnTo>
                  <a:pt x="320433" y="55714"/>
                </a:lnTo>
                <a:lnTo>
                  <a:pt x="275247" y="66865"/>
                </a:lnTo>
                <a:lnTo>
                  <a:pt x="233083" y="84709"/>
                </a:lnTo>
                <a:lnTo>
                  <a:pt x="194589" y="108635"/>
                </a:lnTo>
                <a:lnTo>
                  <a:pt x="160375" y="138036"/>
                </a:lnTo>
                <a:lnTo>
                  <a:pt x="160223" y="137883"/>
                </a:lnTo>
                <a:lnTo>
                  <a:pt x="130886" y="172199"/>
                </a:lnTo>
                <a:lnTo>
                  <a:pt x="106984" y="210718"/>
                </a:lnTo>
                <a:lnTo>
                  <a:pt x="89154" y="252831"/>
                </a:lnTo>
                <a:lnTo>
                  <a:pt x="78003" y="297967"/>
                </a:lnTo>
                <a:lnTo>
                  <a:pt x="74142" y="345528"/>
                </a:lnTo>
                <a:lnTo>
                  <a:pt x="78003" y="393103"/>
                </a:lnTo>
                <a:lnTo>
                  <a:pt x="89154" y="438251"/>
                </a:lnTo>
                <a:lnTo>
                  <a:pt x="107010" y="480377"/>
                </a:lnTo>
                <a:lnTo>
                  <a:pt x="130962" y="518845"/>
                </a:lnTo>
                <a:lnTo>
                  <a:pt x="160375" y="553034"/>
                </a:lnTo>
                <a:lnTo>
                  <a:pt x="160223" y="553186"/>
                </a:lnTo>
                <a:lnTo>
                  <a:pt x="194500" y="582574"/>
                </a:lnTo>
                <a:lnTo>
                  <a:pt x="233006" y="606501"/>
                </a:lnTo>
                <a:lnTo>
                  <a:pt x="275170" y="624344"/>
                </a:lnTo>
                <a:lnTo>
                  <a:pt x="320382" y="635495"/>
                </a:lnTo>
                <a:lnTo>
                  <a:pt x="368033" y="639343"/>
                </a:lnTo>
                <a:lnTo>
                  <a:pt x="368033" y="639191"/>
                </a:lnTo>
                <a:lnTo>
                  <a:pt x="415645" y="635342"/>
                </a:lnTo>
                <a:lnTo>
                  <a:pt x="445960" y="627862"/>
                </a:lnTo>
                <a:lnTo>
                  <a:pt x="460844" y="624192"/>
                </a:lnTo>
                <a:lnTo>
                  <a:pt x="503021" y="606348"/>
                </a:lnTo>
                <a:lnTo>
                  <a:pt x="541566" y="582434"/>
                </a:lnTo>
                <a:lnTo>
                  <a:pt x="575856" y="553034"/>
                </a:lnTo>
                <a:close/>
              </a:path>
              <a:path w="736600" h="713740">
                <a:moveTo>
                  <a:pt x="580923" y="184391"/>
                </a:moveTo>
                <a:lnTo>
                  <a:pt x="549935" y="150279"/>
                </a:lnTo>
                <a:lnTo>
                  <a:pt x="525729" y="129832"/>
                </a:lnTo>
                <a:lnTo>
                  <a:pt x="521995" y="130276"/>
                </a:lnTo>
                <a:lnTo>
                  <a:pt x="520052" y="132956"/>
                </a:lnTo>
                <a:lnTo>
                  <a:pt x="518109" y="135496"/>
                </a:lnTo>
                <a:lnTo>
                  <a:pt x="518566" y="139230"/>
                </a:lnTo>
                <a:lnTo>
                  <a:pt x="521246" y="141147"/>
                </a:lnTo>
                <a:lnTo>
                  <a:pt x="529628" y="147993"/>
                </a:lnTo>
                <a:lnTo>
                  <a:pt x="559612" y="176796"/>
                </a:lnTo>
                <a:lnTo>
                  <a:pt x="570928" y="190500"/>
                </a:lnTo>
                <a:lnTo>
                  <a:pt x="572719" y="191236"/>
                </a:lnTo>
                <a:lnTo>
                  <a:pt x="575564" y="191236"/>
                </a:lnTo>
                <a:lnTo>
                  <a:pt x="576910" y="190792"/>
                </a:lnTo>
                <a:lnTo>
                  <a:pt x="580478" y="188112"/>
                </a:lnTo>
                <a:lnTo>
                  <a:pt x="580923" y="184391"/>
                </a:lnTo>
                <a:close/>
              </a:path>
              <a:path w="736600" h="713740">
                <a:moveTo>
                  <a:pt x="587489" y="566000"/>
                </a:moveTo>
                <a:lnTo>
                  <a:pt x="585406" y="563918"/>
                </a:lnTo>
                <a:lnTo>
                  <a:pt x="583615" y="563918"/>
                </a:lnTo>
                <a:lnTo>
                  <a:pt x="582561" y="564959"/>
                </a:lnTo>
                <a:lnTo>
                  <a:pt x="581228" y="566153"/>
                </a:lnTo>
                <a:lnTo>
                  <a:pt x="580021" y="567499"/>
                </a:lnTo>
                <a:lnTo>
                  <a:pt x="578700" y="568693"/>
                </a:lnTo>
                <a:lnTo>
                  <a:pt x="577646" y="569734"/>
                </a:lnTo>
                <a:lnTo>
                  <a:pt x="577507" y="571360"/>
                </a:lnTo>
                <a:lnTo>
                  <a:pt x="578548" y="572554"/>
                </a:lnTo>
                <a:lnTo>
                  <a:pt x="579132" y="573151"/>
                </a:lnTo>
                <a:lnTo>
                  <a:pt x="579729" y="573455"/>
                </a:lnTo>
                <a:lnTo>
                  <a:pt x="581228" y="573455"/>
                </a:lnTo>
                <a:lnTo>
                  <a:pt x="581825" y="573151"/>
                </a:lnTo>
                <a:lnTo>
                  <a:pt x="582422" y="572706"/>
                </a:lnTo>
                <a:lnTo>
                  <a:pt x="583755" y="571512"/>
                </a:lnTo>
                <a:lnTo>
                  <a:pt x="587489" y="567791"/>
                </a:lnTo>
                <a:lnTo>
                  <a:pt x="587489" y="566000"/>
                </a:lnTo>
                <a:close/>
              </a:path>
              <a:path w="736600" h="713740">
                <a:moveTo>
                  <a:pt x="591070" y="126987"/>
                </a:moveTo>
                <a:lnTo>
                  <a:pt x="588987" y="124917"/>
                </a:lnTo>
                <a:lnTo>
                  <a:pt x="587946" y="124015"/>
                </a:lnTo>
                <a:lnTo>
                  <a:pt x="587044" y="122974"/>
                </a:lnTo>
                <a:lnTo>
                  <a:pt x="585101" y="121031"/>
                </a:lnTo>
                <a:lnTo>
                  <a:pt x="583311" y="121031"/>
                </a:lnTo>
                <a:lnTo>
                  <a:pt x="581228" y="123126"/>
                </a:lnTo>
                <a:lnTo>
                  <a:pt x="581228" y="124917"/>
                </a:lnTo>
                <a:lnTo>
                  <a:pt x="583158" y="126847"/>
                </a:lnTo>
                <a:lnTo>
                  <a:pt x="584212" y="128041"/>
                </a:lnTo>
                <a:lnTo>
                  <a:pt x="585254" y="128930"/>
                </a:lnTo>
                <a:lnTo>
                  <a:pt x="586740" y="130429"/>
                </a:lnTo>
                <a:lnTo>
                  <a:pt x="587349" y="130568"/>
                </a:lnTo>
                <a:lnTo>
                  <a:pt x="588835" y="130568"/>
                </a:lnTo>
                <a:lnTo>
                  <a:pt x="589432" y="130276"/>
                </a:lnTo>
                <a:lnTo>
                  <a:pt x="590029" y="129832"/>
                </a:lnTo>
                <a:lnTo>
                  <a:pt x="591070" y="128778"/>
                </a:lnTo>
                <a:lnTo>
                  <a:pt x="591070" y="126987"/>
                </a:lnTo>
                <a:close/>
              </a:path>
              <a:path w="736600" h="713740">
                <a:moveTo>
                  <a:pt x="606437" y="547522"/>
                </a:moveTo>
                <a:lnTo>
                  <a:pt x="606298" y="545871"/>
                </a:lnTo>
                <a:lnTo>
                  <a:pt x="603910" y="543788"/>
                </a:lnTo>
                <a:lnTo>
                  <a:pt x="602107" y="543941"/>
                </a:lnTo>
                <a:lnTo>
                  <a:pt x="601218" y="545134"/>
                </a:lnTo>
                <a:lnTo>
                  <a:pt x="596582" y="550354"/>
                </a:lnTo>
                <a:lnTo>
                  <a:pt x="596734" y="551992"/>
                </a:lnTo>
                <a:lnTo>
                  <a:pt x="597928" y="553034"/>
                </a:lnTo>
                <a:lnTo>
                  <a:pt x="598525" y="553478"/>
                </a:lnTo>
                <a:lnTo>
                  <a:pt x="599122" y="553783"/>
                </a:lnTo>
                <a:lnTo>
                  <a:pt x="599719" y="553783"/>
                </a:lnTo>
                <a:lnTo>
                  <a:pt x="600468" y="553783"/>
                </a:lnTo>
                <a:lnTo>
                  <a:pt x="601218" y="553478"/>
                </a:lnTo>
                <a:lnTo>
                  <a:pt x="601814" y="552894"/>
                </a:lnTo>
                <a:lnTo>
                  <a:pt x="603008" y="551548"/>
                </a:lnTo>
                <a:lnTo>
                  <a:pt x="604202" y="550049"/>
                </a:lnTo>
                <a:lnTo>
                  <a:pt x="606437" y="547522"/>
                </a:lnTo>
                <a:close/>
              </a:path>
              <a:path w="736600" h="713740">
                <a:moveTo>
                  <a:pt x="609561" y="147713"/>
                </a:moveTo>
                <a:lnTo>
                  <a:pt x="608533" y="146519"/>
                </a:lnTo>
                <a:lnTo>
                  <a:pt x="607339" y="145034"/>
                </a:lnTo>
                <a:lnTo>
                  <a:pt x="603910" y="141147"/>
                </a:lnTo>
                <a:lnTo>
                  <a:pt x="602259" y="141008"/>
                </a:lnTo>
                <a:lnTo>
                  <a:pt x="599871" y="143090"/>
                </a:lnTo>
                <a:lnTo>
                  <a:pt x="599719" y="144729"/>
                </a:lnTo>
                <a:lnTo>
                  <a:pt x="600773" y="145923"/>
                </a:lnTo>
                <a:lnTo>
                  <a:pt x="602107" y="147116"/>
                </a:lnTo>
                <a:lnTo>
                  <a:pt x="603161" y="148463"/>
                </a:lnTo>
                <a:lnTo>
                  <a:pt x="604354" y="149948"/>
                </a:lnTo>
                <a:lnTo>
                  <a:pt x="604951" y="150545"/>
                </a:lnTo>
                <a:lnTo>
                  <a:pt x="605701" y="151003"/>
                </a:lnTo>
                <a:lnTo>
                  <a:pt x="607034" y="151003"/>
                </a:lnTo>
                <a:lnTo>
                  <a:pt x="607631" y="150850"/>
                </a:lnTo>
                <a:lnTo>
                  <a:pt x="609422" y="149504"/>
                </a:lnTo>
                <a:lnTo>
                  <a:pt x="609561" y="147713"/>
                </a:lnTo>
                <a:close/>
              </a:path>
              <a:path w="736600" h="713740">
                <a:moveTo>
                  <a:pt x="623303" y="525602"/>
                </a:moveTo>
                <a:lnTo>
                  <a:pt x="622998" y="523963"/>
                </a:lnTo>
                <a:lnTo>
                  <a:pt x="620610" y="522185"/>
                </a:lnTo>
                <a:lnTo>
                  <a:pt x="618820" y="522478"/>
                </a:lnTo>
                <a:lnTo>
                  <a:pt x="617931" y="523671"/>
                </a:lnTo>
                <a:lnTo>
                  <a:pt x="615835" y="526643"/>
                </a:lnTo>
                <a:lnTo>
                  <a:pt x="614794" y="527989"/>
                </a:lnTo>
                <a:lnTo>
                  <a:pt x="613892" y="529183"/>
                </a:lnTo>
                <a:lnTo>
                  <a:pt x="614197" y="530974"/>
                </a:lnTo>
                <a:lnTo>
                  <a:pt x="615391" y="531863"/>
                </a:lnTo>
                <a:lnTo>
                  <a:pt x="615835" y="532168"/>
                </a:lnTo>
                <a:lnTo>
                  <a:pt x="616432" y="532460"/>
                </a:lnTo>
                <a:lnTo>
                  <a:pt x="617931" y="532460"/>
                </a:lnTo>
                <a:lnTo>
                  <a:pt x="618667" y="532015"/>
                </a:lnTo>
                <a:lnTo>
                  <a:pt x="619264" y="531418"/>
                </a:lnTo>
                <a:lnTo>
                  <a:pt x="620318" y="529920"/>
                </a:lnTo>
                <a:lnTo>
                  <a:pt x="621512" y="528434"/>
                </a:lnTo>
                <a:lnTo>
                  <a:pt x="622554" y="526935"/>
                </a:lnTo>
                <a:lnTo>
                  <a:pt x="623303" y="525602"/>
                </a:lnTo>
                <a:close/>
              </a:path>
              <a:path w="736600" h="713740">
                <a:moveTo>
                  <a:pt x="625970" y="169786"/>
                </a:moveTo>
                <a:lnTo>
                  <a:pt x="625233" y="168440"/>
                </a:lnTo>
                <a:lnTo>
                  <a:pt x="622109" y="163969"/>
                </a:lnTo>
                <a:lnTo>
                  <a:pt x="621207" y="162775"/>
                </a:lnTo>
                <a:lnTo>
                  <a:pt x="619569" y="162471"/>
                </a:lnTo>
                <a:lnTo>
                  <a:pt x="618223" y="163372"/>
                </a:lnTo>
                <a:lnTo>
                  <a:pt x="617029" y="164261"/>
                </a:lnTo>
                <a:lnTo>
                  <a:pt x="616737" y="165900"/>
                </a:lnTo>
                <a:lnTo>
                  <a:pt x="617626" y="167246"/>
                </a:lnTo>
                <a:lnTo>
                  <a:pt x="618667" y="168592"/>
                </a:lnTo>
                <a:lnTo>
                  <a:pt x="620763" y="171564"/>
                </a:lnTo>
                <a:lnTo>
                  <a:pt x="621360" y="172313"/>
                </a:lnTo>
                <a:lnTo>
                  <a:pt x="622109" y="172758"/>
                </a:lnTo>
                <a:lnTo>
                  <a:pt x="622998" y="172758"/>
                </a:lnTo>
                <a:lnTo>
                  <a:pt x="623595" y="172758"/>
                </a:lnTo>
                <a:lnTo>
                  <a:pt x="624052" y="172605"/>
                </a:lnTo>
                <a:lnTo>
                  <a:pt x="624497" y="172313"/>
                </a:lnTo>
                <a:lnTo>
                  <a:pt x="625678" y="171411"/>
                </a:lnTo>
                <a:lnTo>
                  <a:pt x="625970" y="169786"/>
                </a:lnTo>
                <a:close/>
              </a:path>
              <a:path w="736600" h="713740">
                <a:moveTo>
                  <a:pt x="638225" y="502348"/>
                </a:moveTo>
                <a:lnTo>
                  <a:pt x="637768" y="500710"/>
                </a:lnTo>
                <a:lnTo>
                  <a:pt x="635088" y="499211"/>
                </a:lnTo>
                <a:lnTo>
                  <a:pt x="633437" y="499668"/>
                </a:lnTo>
                <a:lnTo>
                  <a:pt x="632701" y="501002"/>
                </a:lnTo>
                <a:lnTo>
                  <a:pt x="631799" y="502500"/>
                </a:lnTo>
                <a:lnTo>
                  <a:pt x="630897" y="504139"/>
                </a:lnTo>
                <a:lnTo>
                  <a:pt x="629856" y="505637"/>
                </a:lnTo>
                <a:lnTo>
                  <a:pt x="629107" y="506971"/>
                </a:lnTo>
                <a:lnTo>
                  <a:pt x="629412" y="508609"/>
                </a:lnTo>
                <a:lnTo>
                  <a:pt x="630758" y="509346"/>
                </a:lnTo>
                <a:lnTo>
                  <a:pt x="631202" y="509651"/>
                </a:lnTo>
                <a:lnTo>
                  <a:pt x="631647" y="509803"/>
                </a:lnTo>
                <a:lnTo>
                  <a:pt x="633145" y="509803"/>
                </a:lnTo>
                <a:lnTo>
                  <a:pt x="634034" y="509346"/>
                </a:lnTo>
                <a:lnTo>
                  <a:pt x="634631" y="508457"/>
                </a:lnTo>
                <a:lnTo>
                  <a:pt x="635533" y="506831"/>
                </a:lnTo>
                <a:lnTo>
                  <a:pt x="636574" y="505333"/>
                </a:lnTo>
                <a:lnTo>
                  <a:pt x="638225" y="502348"/>
                </a:lnTo>
                <a:close/>
              </a:path>
              <a:path w="736600" h="713740">
                <a:moveTo>
                  <a:pt x="640740" y="193179"/>
                </a:moveTo>
                <a:lnTo>
                  <a:pt x="640016" y="191833"/>
                </a:lnTo>
                <a:lnTo>
                  <a:pt x="639114" y="190195"/>
                </a:lnTo>
                <a:lnTo>
                  <a:pt x="638225" y="188709"/>
                </a:lnTo>
                <a:lnTo>
                  <a:pt x="637171" y="187071"/>
                </a:lnTo>
                <a:lnTo>
                  <a:pt x="636422" y="185737"/>
                </a:lnTo>
                <a:lnTo>
                  <a:pt x="634784" y="185293"/>
                </a:lnTo>
                <a:lnTo>
                  <a:pt x="633437" y="186182"/>
                </a:lnTo>
                <a:lnTo>
                  <a:pt x="632104" y="186918"/>
                </a:lnTo>
                <a:lnTo>
                  <a:pt x="631647" y="188556"/>
                </a:lnTo>
                <a:lnTo>
                  <a:pt x="632548" y="189903"/>
                </a:lnTo>
                <a:lnTo>
                  <a:pt x="634339" y="192887"/>
                </a:lnTo>
                <a:lnTo>
                  <a:pt x="635228" y="194525"/>
                </a:lnTo>
                <a:lnTo>
                  <a:pt x="635685" y="195414"/>
                </a:lnTo>
                <a:lnTo>
                  <a:pt x="636727" y="195872"/>
                </a:lnTo>
                <a:lnTo>
                  <a:pt x="638073" y="195872"/>
                </a:lnTo>
                <a:lnTo>
                  <a:pt x="638962" y="195567"/>
                </a:lnTo>
                <a:lnTo>
                  <a:pt x="640295" y="194818"/>
                </a:lnTo>
                <a:lnTo>
                  <a:pt x="640740" y="193179"/>
                </a:lnTo>
                <a:close/>
              </a:path>
              <a:path w="736600" h="713740">
                <a:moveTo>
                  <a:pt x="651052" y="477901"/>
                </a:moveTo>
                <a:lnTo>
                  <a:pt x="650455" y="476262"/>
                </a:lnTo>
                <a:lnTo>
                  <a:pt x="649109" y="475665"/>
                </a:lnTo>
                <a:lnTo>
                  <a:pt x="647763" y="475068"/>
                </a:lnTo>
                <a:lnTo>
                  <a:pt x="646125" y="475665"/>
                </a:lnTo>
                <a:lnTo>
                  <a:pt x="644779" y="478637"/>
                </a:lnTo>
                <a:lnTo>
                  <a:pt x="643877" y="480288"/>
                </a:lnTo>
                <a:lnTo>
                  <a:pt x="643140" y="481926"/>
                </a:lnTo>
                <a:lnTo>
                  <a:pt x="642391" y="483273"/>
                </a:lnTo>
                <a:lnTo>
                  <a:pt x="642988" y="484911"/>
                </a:lnTo>
                <a:lnTo>
                  <a:pt x="644334" y="485648"/>
                </a:lnTo>
                <a:lnTo>
                  <a:pt x="644779" y="485800"/>
                </a:lnTo>
                <a:lnTo>
                  <a:pt x="645071" y="485952"/>
                </a:lnTo>
                <a:lnTo>
                  <a:pt x="646569" y="485952"/>
                </a:lnTo>
                <a:lnTo>
                  <a:pt x="647458" y="485355"/>
                </a:lnTo>
                <a:lnTo>
                  <a:pt x="647915" y="484454"/>
                </a:lnTo>
                <a:lnTo>
                  <a:pt x="648804" y="482815"/>
                </a:lnTo>
                <a:lnTo>
                  <a:pt x="651052" y="477901"/>
                </a:lnTo>
                <a:close/>
              </a:path>
              <a:path w="736600" h="713740">
                <a:moveTo>
                  <a:pt x="653135" y="217779"/>
                </a:moveTo>
                <a:lnTo>
                  <a:pt x="652538" y="216446"/>
                </a:lnTo>
                <a:lnTo>
                  <a:pt x="651052" y="213156"/>
                </a:lnTo>
                <a:lnTo>
                  <a:pt x="650151" y="211518"/>
                </a:lnTo>
                <a:lnTo>
                  <a:pt x="649554" y="210172"/>
                </a:lnTo>
                <a:lnTo>
                  <a:pt x="647915" y="209575"/>
                </a:lnTo>
                <a:lnTo>
                  <a:pt x="646417" y="210172"/>
                </a:lnTo>
                <a:lnTo>
                  <a:pt x="645071" y="210769"/>
                </a:lnTo>
                <a:lnTo>
                  <a:pt x="644474" y="212420"/>
                </a:lnTo>
                <a:lnTo>
                  <a:pt x="645071" y="213906"/>
                </a:lnTo>
                <a:lnTo>
                  <a:pt x="645972" y="215404"/>
                </a:lnTo>
                <a:lnTo>
                  <a:pt x="647458" y="218668"/>
                </a:lnTo>
                <a:lnTo>
                  <a:pt x="647915" y="219710"/>
                </a:lnTo>
                <a:lnTo>
                  <a:pt x="648957" y="220306"/>
                </a:lnTo>
                <a:lnTo>
                  <a:pt x="650455" y="220306"/>
                </a:lnTo>
                <a:lnTo>
                  <a:pt x="650748" y="220154"/>
                </a:lnTo>
                <a:lnTo>
                  <a:pt x="651192" y="220014"/>
                </a:lnTo>
                <a:lnTo>
                  <a:pt x="652538" y="219417"/>
                </a:lnTo>
                <a:lnTo>
                  <a:pt x="653135" y="217779"/>
                </a:lnTo>
                <a:close/>
              </a:path>
              <a:path w="736600" h="713740">
                <a:moveTo>
                  <a:pt x="661631" y="452412"/>
                </a:moveTo>
                <a:lnTo>
                  <a:pt x="660895" y="450773"/>
                </a:lnTo>
                <a:lnTo>
                  <a:pt x="659549" y="450316"/>
                </a:lnTo>
                <a:lnTo>
                  <a:pt x="658202" y="449719"/>
                </a:lnTo>
                <a:lnTo>
                  <a:pt x="656564" y="450469"/>
                </a:lnTo>
                <a:lnTo>
                  <a:pt x="655967" y="451967"/>
                </a:lnTo>
                <a:lnTo>
                  <a:pt x="655383" y="453605"/>
                </a:lnTo>
                <a:lnTo>
                  <a:pt x="654634" y="455396"/>
                </a:lnTo>
                <a:lnTo>
                  <a:pt x="654037" y="457034"/>
                </a:lnTo>
                <a:lnTo>
                  <a:pt x="653440" y="458381"/>
                </a:lnTo>
                <a:lnTo>
                  <a:pt x="654177" y="460019"/>
                </a:lnTo>
                <a:lnTo>
                  <a:pt x="655510" y="460616"/>
                </a:lnTo>
                <a:lnTo>
                  <a:pt x="655815" y="460768"/>
                </a:lnTo>
                <a:lnTo>
                  <a:pt x="657606" y="460768"/>
                </a:lnTo>
                <a:lnTo>
                  <a:pt x="658647" y="460171"/>
                </a:lnTo>
                <a:lnTo>
                  <a:pt x="659091" y="458978"/>
                </a:lnTo>
                <a:lnTo>
                  <a:pt x="659841" y="457187"/>
                </a:lnTo>
                <a:lnTo>
                  <a:pt x="660438" y="455549"/>
                </a:lnTo>
                <a:lnTo>
                  <a:pt x="661035" y="453758"/>
                </a:lnTo>
                <a:lnTo>
                  <a:pt x="661631" y="452412"/>
                </a:lnTo>
                <a:close/>
              </a:path>
              <a:path w="736600" h="713740">
                <a:moveTo>
                  <a:pt x="663282" y="243268"/>
                </a:moveTo>
                <a:lnTo>
                  <a:pt x="662686" y="241935"/>
                </a:lnTo>
                <a:lnTo>
                  <a:pt x="662089" y="240144"/>
                </a:lnTo>
                <a:lnTo>
                  <a:pt x="661492" y="238493"/>
                </a:lnTo>
                <a:lnTo>
                  <a:pt x="660742" y="236702"/>
                </a:lnTo>
                <a:lnTo>
                  <a:pt x="660146" y="235216"/>
                </a:lnTo>
                <a:lnTo>
                  <a:pt x="658647" y="234619"/>
                </a:lnTo>
                <a:lnTo>
                  <a:pt x="657161" y="235064"/>
                </a:lnTo>
                <a:lnTo>
                  <a:pt x="655662" y="235661"/>
                </a:lnTo>
                <a:lnTo>
                  <a:pt x="655078" y="237159"/>
                </a:lnTo>
                <a:lnTo>
                  <a:pt x="655510" y="238645"/>
                </a:lnTo>
                <a:lnTo>
                  <a:pt x="656412" y="240284"/>
                </a:lnTo>
                <a:lnTo>
                  <a:pt x="657009" y="242074"/>
                </a:lnTo>
                <a:lnTo>
                  <a:pt x="658050" y="244919"/>
                </a:lnTo>
                <a:lnTo>
                  <a:pt x="659091" y="245516"/>
                </a:lnTo>
                <a:lnTo>
                  <a:pt x="660742" y="245516"/>
                </a:lnTo>
                <a:lnTo>
                  <a:pt x="661035" y="245364"/>
                </a:lnTo>
                <a:lnTo>
                  <a:pt x="662533" y="244919"/>
                </a:lnTo>
                <a:lnTo>
                  <a:pt x="663282" y="243268"/>
                </a:lnTo>
                <a:close/>
              </a:path>
              <a:path w="736600" h="713740">
                <a:moveTo>
                  <a:pt x="670001" y="426034"/>
                </a:moveTo>
                <a:lnTo>
                  <a:pt x="669099" y="424535"/>
                </a:lnTo>
                <a:lnTo>
                  <a:pt x="666115" y="423646"/>
                </a:lnTo>
                <a:lnTo>
                  <a:pt x="664616" y="424535"/>
                </a:lnTo>
                <a:lnTo>
                  <a:pt x="664171" y="426034"/>
                </a:lnTo>
                <a:lnTo>
                  <a:pt x="663727" y="427824"/>
                </a:lnTo>
                <a:lnTo>
                  <a:pt x="663282" y="429463"/>
                </a:lnTo>
                <a:lnTo>
                  <a:pt x="662686" y="431253"/>
                </a:lnTo>
                <a:lnTo>
                  <a:pt x="662228" y="432727"/>
                </a:lnTo>
                <a:lnTo>
                  <a:pt x="663130" y="434225"/>
                </a:lnTo>
                <a:lnTo>
                  <a:pt x="664616" y="434670"/>
                </a:lnTo>
                <a:lnTo>
                  <a:pt x="664921" y="434670"/>
                </a:lnTo>
                <a:lnTo>
                  <a:pt x="665073" y="434822"/>
                </a:lnTo>
                <a:lnTo>
                  <a:pt x="666559" y="434822"/>
                </a:lnTo>
                <a:lnTo>
                  <a:pt x="667613" y="434073"/>
                </a:lnTo>
                <a:lnTo>
                  <a:pt x="668058" y="432879"/>
                </a:lnTo>
                <a:lnTo>
                  <a:pt x="668502" y="431101"/>
                </a:lnTo>
                <a:lnTo>
                  <a:pt x="669099" y="429310"/>
                </a:lnTo>
                <a:lnTo>
                  <a:pt x="669544" y="427520"/>
                </a:lnTo>
                <a:lnTo>
                  <a:pt x="670001" y="426034"/>
                </a:lnTo>
                <a:close/>
              </a:path>
              <a:path w="736600" h="713740">
                <a:moveTo>
                  <a:pt x="671334" y="269798"/>
                </a:moveTo>
                <a:lnTo>
                  <a:pt x="670877" y="268465"/>
                </a:lnTo>
                <a:lnTo>
                  <a:pt x="669544" y="263105"/>
                </a:lnTo>
                <a:lnTo>
                  <a:pt x="669099" y="261607"/>
                </a:lnTo>
                <a:lnTo>
                  <a:pt x="667613" y="260718"/>
                </a:lnTo>
                <a:lnTo>
                  <a:pt x="664616" y="261607"/>
                </a:lnTo>
                <a:lnTo>
                  <a:pt x="663727" y="263105"/>
                </a:lnTo>
                <a:lnTo>
                  <a:pt x="664171" y="264579"/>
                </a:lnTo>
                <a:lnTo>
                  <a:pt x="664616" y="266217"/>
                </a:lnTo>
                <a:lnTo>
                  <a:pt x="665810" y="270992"/>
                </a:lnTo>
                <a:lnTo>
                  <a:pt x="667016" y="271894"/>
                </a:lnTo>
                <a:lnTo>
                  <a:pt x="668655" y="271894"/>
                </a:lnTo>
                <a:lnTo>
                  <a:pt x="668947" y="271741"/>
                </a:lnTo>
                <a:lnTo>
                  <a:pt x="670445" y="271297"/>
                </a:lnTo>
                <a:lnTo>
                  <a:pt x="671334" y="269798"/>
                </a:lnTo>
                <a:close/>
              </a:path>
              <a:path w="736600" h="713740">
                <a:moveTo>
                  <a:pt x="675805" y="399046"/>
                </a:moveTo>
                <a:lnTo>
                  <a:pt x="674916" y="397713"/>
                </a:lnTo>
                <a:lnTo>
                  <a:pt x="671931" y="397116"/>
                </a:lnTo>
                <a:lnTo>
                  <a:pt x="670445" y="398157"/>
                </a:lnTo>
                <a:lnTo>
                  <a:pt x="670293" y="399643"/>
                </a:lnTo>
                <a:lnTo>
                  <a:pt x="669696" y="403212"/>
                </a:lnTo>
                <a:lnTo>
                  <a:pt x="669251" y="405003"/>
                </a:lnTo>
                <a:lnTo>
                  <a:pt x="668947" y="406501"/>
                </a:lnTo>
                <a:lnTo>
                  <a:pt x="670001" y="407987"/>
                </a:lnTo>
                <a:lnTo>
                  <a:pt x="671474" y="408292"/>
                </a:lnTo>
                <a:lnTo>
                  <a:pt x="673417" y="408292"/>
                </a:lnTo>
                <a:lnTo>
                  <a:pt x="674458" y="407390"/>
                </a:lnTo>
                <a:lnTo>
                  <a:pt x="674763" y="406044"/>
                </a:lnTo>
                <a:lnTo>
                  <a:pt x="675055" y="404253"/>
                </a:lnTo>
                <a:lnTo>
                  <a:pt x="675513" y="402463"/>
                </a:lnTo>
                <a:lnTo>
                  <a:pt x="675805" y="400685"/>
                </a:lnTo>
                <a:lnTo>
                  <a:pt x="675805" y="399046"/>
                </a:lnTo>
                <a:close/>
              </a:path>
              <a:path w="736600" h="713740">
                <a:moveTo>
                  <a:pt x="676706" y="296926"/>
                </a:moveTo>
                <a:lnTo>
                  <a:pt x="676402" y="295440"/>
                </a:lnTo>
                <a:lnTo>
                  <a:pt x="675805" y="291871"/>
                </a:lnTo>
                <a:lnTo>
                  <a:pt x="675513" y="289928"/>
                </a:lnTo>
                <a:lnTo>
                  <a:pt x="675208" y="288442"/>
                </a:lnTo>
                <a:lnTo>
                  <a:pt x="673862" y="287401"/>
                </a:lnTo>
                <a:lnTo>
                  <a:pt x="670877" y="287997"/>
                </a:lnTo>
                <a:lnTo>
                  <a:pt x="669848" y="289483"/>
                </a:lnTo>
                <a:lnTo>
                  <a:pt x="670140" y="290969"/>
                </a:lnTo>
                <a:lnTo>
                  <a:pt x="671029" y="296329"/>
                </a:lnTo>
                <a:lnTo>
                  <a:pt x="671182" y="297675"/>
                </a:lnTo>
                <a:lnTo>
                  <a:pt x="672376" y="298577"/>
                </a:lnTo>
                <a:lnTo>
                  <a:pt x="674166" y="298577"/>
                </a:lnTo>
                <a:lnTo>
                  <a:pt x="675652" y="298272"/>
                </a:lnTo>
                <a:lnTo>
                  <a:pt x="676706" y="296926"/>
                </a:lnTo>
                <a:close/>
              </a:path>
              <a:path w="736600" h="713740">
                <a:moveTo>
                  <a:pt x="679386" y="371614"/>
                </a:moveTo>
                <a:lnTo>
                  <a:pt x="678192" y="370433"/>
                </a:lnTo>
                <a:lnTo>
                  <a:pt x="675208" y="370128"/>
                </a:lnTo>
                <a:lnTo>
                  <a:pt x="673862" y="371309"/>
                </a:lnTo>
                <a:lnTo>
                  <a:pt x="673722" y="372808"/>
                </a:lnTo>
                <a:lnTo>
                  <a:pt x="673265" y="378180"/>
                </a:lnTo>
                <a:lnTo>
                  <a:pt x="673125" y="379666"/>
                </a:lnTo>
                <a:lnTo>
                  <a:pt x="674166" y="381012"/>
                </a:lnTo>
                <a:lnTo>
                  <a:pt x="675652" y="381165"/>
                </a:lnTo>
                <a:lnTo>
                  <a:pt x="677303" y="381165"/>
                </a:lnTo>
                <a:lnTo>
                  <a:pt x="678497" y="380111"/>
                </a:lnTo>
                <a:lnTo>
                  <a:pt x="678649" y="378777"/>
                </a:lnTo>
                <a:lnTo>
                  <a:pt x="678942" y="375043"/>
                </a:lnTo>
                <a:lnTo>
                  <a:pt x="679246" y="373253"/>
                </a:lnTo>
                <a:lnTo>
                  <a:pt x="679386" y="371614"/>
                </a:lnTo>
                <a:close/>
              </a:path>
              <a:path w="736600" h="713740">
                <a:moveTo>
                  <a:pt x="679691" y="324218"/>
                </a:moveTo>
                <a:lnTo>
                  <a:pt x="679538" y="322732"/>
                </a:lnTo>
                <a:lnTo>
                  <a:pt x="679094" y="317207"/>
                </a:lnTo>
                <a:lnTo>
                  <a:pt x="678942" y="315722"/>
                </a:lnTo>
                <a:lnTo>
                  <a:pt x="677595" y="314528"/>
                </a:lnTo>
                <a:lnTo>
                  <a:pt x="676109" y="314667"/>
                </a:lnTo>
                <a:lnTo>
                  <a:pt x="674611" y="314972"/>
                </a:lnTo>
                <a:lnTo>
                  <a:pt x="673569" y="316318"/>
                </a:lnTo>
                <a:lnTo>
                  <a:pt x="673722" y="317804"/>
                </a:lnTo>
                <a:lnTo>
                  <a:pt x="674166" y="323176"/>
                </a:lnTo>
                <a:lnTo>
                  <a:pt x="674319" y="324650"/>
                </a:lnTo>
                <a:lnTo>
                  <a:pt x="675513" y="325704"/>
                </a:lnTo>
                <a:lnTo>
                  <a:pt x="676998" y="325704"/>
                </a:lnTo>
                <a:lnTo>
                  <a:pt x="678497" y="325551"/>
                </a:lnTo>
                <a:lnTo>
                  <a:pt x="679691" y="324218"/>
                </a:lnTo>
                <a:close/>
              </a:path>
              <a:path w="736600" h="713740">
                <a:moveTo>
                  <a:pt x="680288" y="345681"/>
                </a:moveTo>
                <a:lnTo>
                  <a:pt x="674763" y="345681"/>
                </a:lnTo>
                <a:lnTo>
                  <a:pt x="674916" y="347472"/>
                </a:lnTo>
                <a:lnTo>
                  <a:pt x="674916" y="352539"/>
                </a:lnTo>
                <a:lnTo>
                  <a:pt x="676109" y="353885"/>
                </a:lnTo>
                <a:lnTo>
                  <a:pt x="679094" y="353885"/>
                </a:lnTo>
                <a:lnTo>
                  <a:pt x="680288" y="352691"/>
                </a:lnTo>
                <a:lnTo>
                  <a:pt x="680288" y="351193"/>
                </a:lnTo>
                <a:lnTo>
                  <a:pt x="680288" y="345681"/>
                </a:lnTo>
                <a:close/>
              </a:path>
              <a:path w="736600" h="713740">
                <a:moveTo>
                  <a:pt x="680580" y="345528"/>
                </a:moveTo>
                <a:lnTo>
                  <a:pt x="680440" y="344932"/>
                </a:lnTo>
                <a:lnTo>
                  <a:pt x="680440" y="343446"/>
                </a:lnTo>
                <a:lnTo>
                  <a:pt x="679246" y="342252"/>
                </a:lnTo>
                <a:lnTo>
                  <a:pt x="676249" y="342252"/>
                </a:lnTo>
                <a:lnTo>
                  <a:pt x="675055" y="343446"/>
                </a:lnTo>
                <a:lnTo>
                  <a:pt x="675055" y="345528"/>
                </a:lnTo>
                <a:lnTo>
                  <a:pt x="680580" y="345528"/>
                </a:lnTo>
                <a:close/>
              </a:path>
              <a:path w="736600" h="713740">
                <a:moveTo>
                  <a:pt x="713854" y="345528"/>
                </a:moveTo>
                <a:lnTo>
                  <a:pt x="709587" y="290957"/>
                </a:lnTo>
                <a:lnTo>
                  <a:pt x="697064" y="238582"/>
                </a:lnTo>
                <a:lnTo>
                  <a:pt x="676541" y="188976"/>
                </a:lnTo>
                <a:lnTo>
                  <a:pt x="648309" y="142976"/>
                </a:lnTo>
                <a:lnTo>
                  <a:pt x="612698" y="101358"/>
                </a:lnTo>
                <a:lnTo>
                  <a:pt x="570865" y="65582"/>
                </a:lnTo>
                <a:lnTo>
                  <a:pt x="524840" y="37401"/>
                </a:lnTo>
                <a:lnTo>
                  <a:pt x="477659" y="17881"/>
                </a:lnTo>
                <a:lnTo>
                  <a:pt x="422605" y="4267"/>
                </a:lnTo>
                <a:lnTo>
                  <a:pt x="368033" y="0"/>
                </a:lnTo>
                <a:lnTo>
                  <a:pt x="313359" y="4267"/>
                </a:lnTo>
                <a:lnTo>
                  <a:pt x="260896" y="16814"/>
                </a:lnTo>
                <a:lnTo>
                  <a:pt x="211175" y="37401"/>
                </a:lnTo>
                <a:lnTo>
                  <a:pt x="165176" y="65608"/>
                </a:lnTo>
                <a:lnTo>
                  <a:pt x="123520" y="101206"/>
                </a:lnTo>
                <a:lnTo>
                  <a:pt x="87896" y="142836"/>
                </a:lnTo>
                <a:lnTo>
                  <a:pt x="59639" y="188836"/>
                </a:lnTo>
                <a:lnTo>
                  <a:pt x="39065" y="238467"/>
                </a:lnTo>
                <a:lnTo>
                  <a:pt x="26479" y="291033"/>
                </a:lnTo>
                <a:lnTo>
                  <a:pt x="22225" y="345528"/>
                </a:lnTo>
                <a:lnTo>
                  <a:pt x="26504" y="400062"/>
                </a:lnTo>
                <a:lnTo>
                  <a:pt x="39103" y="452577"/>
                </a:lnTo>
                <a:lnTo>
                  <a:pt x="59702" y="502272"/>
                </a:lnTo>
                <a:lnTo>
                  <a:pt x="87985" y="548373"/>
                </a:lnTo>
                <a:lnTo>
                  <a:pt x="123520" y="590003"/>
                </a:lnTo>
                <a:lnTo>
                  <a:pt x="165315" y="625678"/>
                </a:lnTo>
                <a:lnTo>
                  <a:pt x="211328" y="653872"/>
                </a:lnTo>
                <a:lnTo>
                  <a:pt x="260946" y="674408"/>
                </a:lnTo>
                <a:lnTo>
                  <a:pt x="313436" y="686955"/>
                </a:lnTo>
                <a:lnTo>
                  <a:pt x="368033" y="691222"/>
                </a:lnTo>
                <a:lnTo>
                  <a:pt x="422656" y="686955"/>
                </a:lnTo>
                <a:lnTo>
                  <a:pt x="475183" y="674395"/>
                </a:lnTo>
                <a:lnTo>
                  <a:pt x="477748" y="673328"/>
                </a:lnTo>
                <a:lnTo>
                  <a:pt x="524852" y="653834"/>
                </a:lnTo>
                <a:lnTo>
                  <a:pt x="570903" y="625602"/>
                </a:lnTo>
                <a:lnTo>
                  <a:pt x="612546" y="590003"/>
                </a:lnTo>
                <a:lnTo>
                  <a:pt x="648195" y="548347"/>
                </a:lnTo>
                <a:lnTo>
                  <a:pt x="676440" y="502361"/>
                </a:lnTo>
                <a:lnTo>
                  <a:pt x="697014" y="452742"/>
                </a:lnTo>
                <a:lnTo>
                  <a:pt x="709587" y="400253"/>
                </a:lnTo>
                <a:lnTo>
                  <a:pt x="713854" y="345681"/>
                </a:lnTo>
                <a:lnTo>
                  <a:pt x="695947" y="345681"/>
                </a:lnTo>
                <a:lnTo>
                  <a:pt x="691908" y="397357"/>
                </a:lnTo>
                <a:lnTo>
                  <a:pt x="679958" y="447090"/>
                </a:lnTo>
                <a:lnTo>
                  <a:pt x="660425" y="494169"/>
                </a:lnTo>
                <a:lnTo>
                  <a:pt x="633603" y="537857"/>
                </a:lnTo>
                <a:lnTo>
                  <a:pt x="599871" y="577329"/>
                </a:lnTo>
                <a:lnTo>
                  <a:pt x="560400" y="611073"/>
                </a:lnTo>
                <a:lnTo>
                  <a:pt x="516737" y="637844"/>
                </a:lnTo>
                <a:lnTo>
                  <a:pt x="469646" y="657352"/>
                </a:lnTo>
                <a:lnTo>
                  <a:pt x="419836" y="669290"/>
                </a:lnTo>
                <a:lnTo>
                  <a:pt x="368033" y="673328"/>
                </a:lnTo>
                <a:lnTo>
                  <a:pt x="316242" y="669226"/>
                </a:lnTo>
                <a:lnTo>
                  <a:pt x="266446" y="657288"/>
                </a:lnTo>
                <a:lnTo>
                  <a:pt x="219367" y="637806"/>
                </a:lnTo>
                <a:lnTo>
                  <a:pt x="175755" y="611060"/>
                </a:lnTo>
                <a:lnTo>
                  <a:pt x="136347" y="577329"/>
                </a:lnTo>
                <a:lnTo>
                  <a:pt x="102539" y="537806"/>
                </a:lnTo>
                <a:lnTo>
                  <a:pt x="75730" y="494157"/>
                </a:lnTo>
                <a:lnTo>
                  <a:pt x="56172" y="447040"/>
                </a:lnTo>
                <a:lnTo>
                  <a:pt x="44196" y="397243"/>
                </a:lnTo>
                <a:lnTo>
                  <a:pt x="40132" y="345528"/>
                </a:lnTo>
                <a:lnTo>
                  <a:pt x="44183" y="293776"/>
                </a:lnTo>
                <a:lnTo>
                  <a:pt x="56121" y="244005"/>
                </a:lnTo>
                <a:lnTo>
                  <a:pt x="75641" y="196938"/>
                </a:lnTo>
                <a:lnTo>
                  <a:pt x="102438" y="153327"/>
                </a:lnTo>
                <a:lnTo>
                  <a:pt x="136207" y="113880"/>
                </a:lnTo>
                <a:lnTo>
                  <a:pt x="175679" y="80137"/>
                </a:lnTo>
                <a:lnTo>
                  <a:pt x="219329" y="53365"/>
                </a:lnTo>
                <a:lnTo>
                  <a:pt x="266433" y="33858"/>
                </a:lnTo>
                <a:lnTo>
                  <a:pt x="316242" y="21932"/>
                </a:lnTo>
                <a:lnTo>
                  <a:pt x="368033" y="17881"/>
                </a:lnTo>
                <a:lnTo>
                  <a:pt x="419836" y="21945"/>
                </a:lnTo>
                <a:lnTo>
                  <a:pt x="469646" y="33896"/>
                </a:lnTo>
                <a:lnTo>
                  <a:pt x="516737" y="53428"/>
                </a:lnTo>
                <a:lnTo>
                  <a:pt x="560400" y="80200"/>
                </a:lnTo>
                <a:lnTo>
                  <a:pt x="599871" y="113880"/>
                </a:lnTo>
                <a:lnTo>
                  <a:pt x="633641" y="153327"/>
                </a:lnTo>
                <a:lnTo>
                  <a:pt x="660438" y="196938"/>
                </a:lnTo>
                <a:lnTo>
                  <a:pt x="679958" y="244005"/>
                </a:lnTo>
                <a:lnTo>
                  <a:pt x="691908" y="293776"/>
                </a:lnTo>
                <a:lnTo>
                  <a:pt x="695947" y="345528"/>
                </a:lnTo>
                <a:lnTo>
                  <a:pt x="713854" y="345528"/>
                </a:lnTo>
                <a:close/>
              </a:path>
              <a:path w="736600" h="713740">
                <a:moveTo>
                  <a:pt x="736079" y="345528"/>
                </a:moveTo>
                <a:lnTo>
                  <a:pt x="725792" y="345528"/>
                </a:lnTo>
                <a:lnTo>
                  <a:pt x="722706" y="392747"/>
                </a:lnTo>
                <a:lnTo>
                  <a:pt x="713663" y="438429"/>
                </a:lnTo>
                <a:lnTo>
                  <a:pt x="698779" y="482295"/>
                </a:lnTo>
                <a:lnTo>
                  <a:pt x="678294" y="523836"/>
                </a:lnTo>
                <a:lnTo>
                  <a:pt x="652373" y="562571"/>
                </a:lnTo>
                <a:lnTo>
                  <a:pt x="621207" y="598055"/>
                </a:lnTo>
                <a:lnTo>
                  <a:pt x="585673" y="629221"/>
                </a:lnTo>
                <a:lnTo>
                  <a:pt x="546823" y="655205"/>
                </a:lnTo>
                <a:lnTo>
                  <a:pt x="505142" y="675792"/>
                </a:lnTo>
                <a:lnTo>
                  <a:pt x="461124" y="690765"/>
                </a:lnTo>
                <a:lnTo>
                  <a:pt x="415264" y="699897"/>
                </a:lnTo>
                <a:lnTo>
                  <a:pt x="368033" y="702995"/>
                </a:lnTo>
                <a:lnTo>
                  <a:pt x="320840" y="699935"/>
                </a:lnTo>
                <a:lnTo>
                  <a:pt x="275031" y="690867"/>
                </a:lnTo>
                <a:lnTo>
                  <a:pt x="231089" y="675995"/>
                </a:lnTo>
                <a:lnTo>
                  <a:pt x="189484" y="655485"/>
                </a:lnTo>
                <a:lnTo>
                  <a:pt x="150685" y="629551"/>
                </a:lnTo>
                <a:lnTo>
                  <a:pt x="115176" y="598347"/>
                </a:lnTo>
                <a:lnTo>
                  <a:pt x="83934" y="562813"/>
                </a:lnTo>
                <a:lnTo>
                  <a:pt x="57950" y="524027"/>
                </a:lnTo>
                <a:lnTo>
                  <a:pt x="37388" y="482447"/>
                </a:lnTo>
                <a:lnTo>
                  <a:pt x="22466" y="438531"/>
                </a:lnTo>
                <a:lnTo>
                  <a:pt x="13360" y="392684"/>
                </a:lnTo>
                <a:lnTo>
                  <a:pt x="10299" y="345528"/>
                </a:lnTo>
                <a:lnTo>
                  <a:pt x="13360" y="298361"/>
                </a:lnTo>
                <a:lnTo>
                  <a:pt x="22428" y="252590"/>
                </a:lnTo>
                <a:lnTo>
                  <a:pt x="37312" y="208686"/>
                </a:lnTo>
                <a:lnTo>
                  <a:pt x="57835" y="167106"/>
                </a:lnTo>
                <a:lnTo>
                  <a:pt x="83794" y="128346"/>
                </a:lnTo>
                <a:lnTo>
                  <a:pt x="115023" y="92862"/>
                </a:lnTo>
                <a:lnTo>
                  <a:pt x="107708" y="85559"/>
                </a:lnTo>
                <a:lnTo>
                  <a:pt x="75641" y="122110"/>
                </a:lnTo>
                <a:lnTo>
                  <a:pt x="48958" y="162001"/>
                </a:lnTo>
                <a:lnTo>
                  <a:pt x="27838" y="204762"/>
                </a:lnTo>
                <a:lnTo>
                  <a:pt x="12509" y="249910"/>
                </a:lnTo>
                <a:lnTo>
                  <a:pt x="3162" y="296989"/>
                </a:lnTo>
                <a:lnTo>
                  <a:pt x="0" y="345528"/>
                </a:lnTo>
                <a:lnTo>
                  <a:pt x="3162" y="394081"/>
                </a:lnTo>
                <a:lnTo>
                  <a:pt x="12509" y="441198"/>
                </a:lnTo>
                <a:lnTo>
                  <a:pt x="27863" y="486384"/>
                </a:lnTo>
                <a:lnTo>
                  <a:pt x="48996" y="529170"/>
                </a:lnTo>
                <a:lnTo>
                  <a:pt x="75730" y="569087"/>
                </a:lnTo>
                <a:lnTo>
                  <a:pt x="107861" y="605650"/>
                </a:lnTo>
                <a:lnTo>
                  <a:pt x="144449" y="637743"/>
                </a:lnTo>
                <a:lnTo>
                  <a:pt x="184365" y="664425"/>
                </a:lnTo>
                <a:lnTo>
                  <a:pt x="227152" y="685520"/>
                </a:lnTo>
                <a:lnTo>
                  <a:pt x="272338" y="700811"/>
                </a:lnTo>
                <a:lnTo>
                  <a:pt x="319455" y="710133"/>
                </a:lnTo>
                <a:lnTo>
                  <a:pt x="368033" y="713282"/>
                </a:lnTo>
                <a:lnTo>
                  <a:pt x="416585" y="710095"/>
                </a:lnTo>
                <a:lnTo>
                  <a:pt x="463715" y="700709"/>
                </a:lnTo>
                <a:lnTo>
                  <a:pt x="508952" y="685330"/>
                </a:lnTo>
                <a:lnTo>
                  <a:pt x="551789" y="664184"/>
                </a:lnTo>
                <a:lnTo>
                  <a:pt x="591756" y="637501"/>
                </a:lnTo>
                <a:lnTo>
                  <a:pt x="628370" y="605510"/>
                </a:lnTo>
                <a:lnTo>
                  <a:pt x="660514" y="568858"/>
                </a:lnTo>
                <a:lnTo>
                  <a:pt x="687171" y="529018"/>
                </a:lnTo>
                <a:lnTo>
                  <a:pt x="708253" y="486295"/>
                </a:lnTo>
                <a:lnTo>
                  <a:pt x="723569" y="441147"/>
                </a:lnTo>
                <a:lnTo>
                  <a:pt x="732917" y="394081"/>
                </a:lnTo>
                <a:lnTo>
                  <a:pt x="736079" y="345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15721" y="558215"/>
            <a:ext cx="506095" cy="532765"/>
          </a:xfrm>
          <a:custGeom>
            <a:avLst/>
            <a:gdLst/>
            <a:ahLst/>
            <a:cxnLst/>
            <a:rect l="l" t="t" r="r" b="b"/>
            <a:pathLst>
              <a:path w="506094" h="532765">
                <a:moveTo>
                  <a:pt x="43243" y="223761"/>
                </a:moveTo>
                <a:lnTo>
                  <a:pt x="41008" y="220472"/>
                </a:lnTo>
                <a:lnTo>
                  <a:pt x="34150" y="218986"/>
                </a:lnTo>
                <a:lnTo>
                  <a:pt x="30861" y="221221"/>
                </a:lnTo>
                <a:lnTo>
                  <a:pt x="26085" y="265938"/>
                </a:lnTo>
                <a:lnTo>
                  <a:pt x="26009" y="266090"/>
                </a:lnTo>
                <a:lnTo>
                  <a:pt x="26085" y="269671"/>
                </a:lnTo>
                <a:lnTo>
                  <a:pt x="26530" y="280098"/>
                </a:lnTo>
                <a:lnTo>
                  <a:pt x="29375" y="282638"/>
                </a:lnTo>
                <a:lnTo>
                  <a:pt x="32956" y="282638"/>
                </a:lnTo>
                <a:lnTo>
                  <a:pt x="36385" y="282486"/>
                </a:lnTo>
                <a:lnTo>
                  <a:pt x="39065" y="279501"/>
                </a:lnTo>
                <a:lnTo>
                  <a:pt x="38633" y="269671"/>
                </a:lnTo>
                <a:lnTo>
                  <a:pt x="38620" y="266090"/>
                </a:lnTo>
                <a:lnTo>
                  <a:pt x="38760" y="266090"/>
                </a:lnTo>
                <a:lnTo>
                  <a:pt x="39014" y="256349"/>
                </a:lnTo>
                <a:lnTo>
                  <a:pt x="39751" y="246583"/>
                </a:lnTo>
                <a:lnTo>
                  <a:pt x="40970" y="236855"/>
                </a:lnTo>
                <a:lnTo>
                  <a:pt x="43243" y="223761"/>
                </a:lnTo>
                <a:close/>
              </a:path>
              <a:path w="506094" h="532765">
                <a:moveTo>
                  <a:pt x="68897" y="372376"/>
                </a:moveTo>
                <a:lnTo>
                  <a:pt x="48615" y="328701"/>
                </a:lnTo>
                <a:lnTo>
                  <a:pt x="46228" y="321106"/>
                </a:lnTo>
                <a:lnTo>
                  <a:pt x="42799" y="319163"/>
                </a:lnTo>
                <a:lnTo>
                  <a:pt x="36093" y="321246"/>
                </a:lnTo>
                <a:lnTo>
                  <a:pt x="34150" y="324675"/>
                </a:lnTo>
                <a:lnTo>
                  <a:pt x="36093" y="331089"/>
                </a:lnTo>
                <a:lnTo>
                  <a:pt x="36690" y="332727"/>
                </a:lnTo>
                <a:lnTo>
                  <a:pt x="40678" y="343928"/>
                </a:lnTo>
                <a:lnTo>
                  <a:pt x="59359" y="378942"/>
                </a:lnTo>
                <a:lnTo>
                  <a:pt x="62636" y="378942"/>
                </a:lnTo>
                <a:lnTo>
                  <a:pt x="63830" y="378637"/>
                </a:lnTo>
                <a:lnTo>
                  <a:pt x="67868" y="376250"/>
                </a:lnTo>
                <a:lnTo>
                  <a:pt x="68897" y="372376"/>
                </a:lnTo>
                <a:close/>
              </a:path>
              <a:path w="506094" h="532765">
                <a:moveTo>
                  <a:pt x="86207" y="136410"/>
                </a:moveTo>
                <a:lnTo>
                  <a:pt x="85763" y="132384"/>
                </a:lnTo>
                <a:lnTo>
                  <a:pt x="83083" y="130136"/>
                </a:lnTo>
                <a:lnTo>
                  <a:pt x="80391" y="127901"/>
                </a:lnTo>
                <a:lnTo>
                  <a:pt x="76365" y="128346"/>
                </a:lnTo>
                <a:lnTo>
                  <a:pt x="52387" y="163512"/>
                </a:lnTo>
                <a:lnTo>
                  <a:pt x="44881" y="178447"/>
                </a:lnTo>
                <a:lnTo>
                  <a:pt x="46380" y="182168"/>
                </a:lnTo>
                <a:lnTo>
                  <a:pt x="50406" y="184099"/>
                </a:lnTo>
                <a:lnTo>
                  <a:pt x="51308" y="184251"/>
                </a:lnTo>
                <a:lnTo>
                  <a:pt x="54584" y="184251"/>
                </a:lnTo>
                <a:lnTo>
                  <a:pt x="56819" y="182918"/>
                </a:lnTo>
                <a:lnTo>
                  <a:pt x="57861" y="180682"/>
                </a:lnTo>
                <a:lnTo>
                  <a:pt x="63436" y="169697"/>
                </a:lnTo>
                <a:lnTo>
                  <a:pt x="69634" y="159105"/>
                </a:lnTo>
                <a:lnTo>
                  <a:pt x="76466" y="148894"/>
                </a:lnTo>
                <a:lnTo>
                  <a:pt x="83972" y="139077"/>
                </a:lnTo>
                <a:lnTo>
                  <a:pt x="86207" y="136410"/>
                </a:lnTo>
                <a:close/>
              </a:path>
              <a:path w="506094" h="532765">
                <a:moveTo>
                  <a:pt x="105460" y="485228"/>
                </a:moveTo>
                <a:lnTo>
                  <a:pt x="104559" y="481647"/>
                </a:lnTo>
                <a:lnTo>
                  <a:pt x="101866" y="479856"/>
                </a:lnTo>
                <a:lnTo>
                  <a:pt x="90792" y="472287"/>
                </a:lnTo>
                <a:lnTo>
                  <a:pt x="60109" y="446303"/>
                </a:lnTo>
                <a:lnTo>
                  <a:pt x="47879" y="433336"/>
                </a:lnTo>
                <a:lnTo>
                  <a:pt x="44145" y="433197"/>
                </a:lnTo>
                <a:lnTo>
                  <a:pt x="39357" y="437375"/>
                </a:lnTo>
                <a:lnTo>
                  <a:pt x="39217" y="441096"/>
                </a:lnTo>
                <a:lnTo>
                  <a:pt x="41300" y="443484"/>
                </a:lnTo>
                <a:lnTo>
                  <a:pt x="44742" y="447357"/>
                </a:lnTo>
                <a:lnTo>
                  <a:pt x="48323" y="450938"/>
                </a:lnTo>
                <a:lnTo>
                  <a:pt x="51904" y="454660"/>
                </a:lnTo>
                <a:lnTo>
                  <a:pt x="83985" y="481787"/>
                </a:lnTo>
                <a:lnTo>
                  <a:pt x="97701" y="490575"/>
                </a:lnTo>
                <a:lnTo>
                  <a:pt x="100672" y="490575"/>
                </a:lnTo>
                <a:lnTo>
                  <a:pt x="102463" y="489699"/>
                </a:lnTo>
                <a:lnTo>
                  <a:pt x="105460" y="485228"/>
                </a:lnTo>
                <a:close/>
              </a:path>
              <a:path w="506094" h="532765">
                <a:moveTo>
                  <a:pt x="166624" y="75438"/>
                </a:moveTo>
                <a:lnTo>
                  <a:pt x="163931" y="68872"/>
                </a:lnTo>
                <a:lnTo>
                  <a:pt x="159905" y="67678"/>
                </a:lnTo>
                <a:lnTo>
                  <a:pt x="156781" y="69024"/>
                </a:lnTo>
                <a:lnTo>
                  <a:pt x="122224" y="87464"/>
                </a:lnTo>
                <a:lnTo>
                  <a:pt x="108292" y="101079"/>
                </a:lnTo>
                <a:lnTo>
                  <a:pt x="111582" y="105397"/>
                </a:lnTo>
                <a:lnTo>
                  <a:pt x="113512" y="106299"/>
                </a:lnTo>
                <a:lnTo>
                  <a:pt x="116789" y="106299"/>
                </a:lnTo>
                <a:lnTo>
                  <a:pt x="118135" y="105854"/>
                </a:lnTo>
                <a:lnTo>
                  <a:pt x="129374" y="97878"/>
                </a:lnTo>
                <a:lnTo>
                  <a:pt x="139801" y="91440"/>
                </a:lnTo>
                <a:lnTo>
                  <a:pt x="150622" y="85636"/>
                </a:lnTo>
                <a:lnTo>
                  <a:pt x="161848" y="80505"/>
                </a:lnTo>
                <a:lnTo>
                  <a:pt x="165125" y="79159"/>
                </a:lnTo>
                <a:lnTo>
                  <a:pt x="166624" y="75438"/>
                </a:lnTo>
                <a:close/>
              </a:path>
              <a:path w="506094" h="532765">
                <a:moveTo>
                  <a:pt x="236601" y="523227"/>
                </a:moveTo>
                <a:lnTo>
                  <a:pt x="234061" y="520547"/>
                </a:lnTo>
                <a:lnTo>
                  <a:pt x="213690" y="519188"/>
                </a:lnTo>
                <a:lnTo>
                  <a:pt x="196761" y="516902"/>
                </a:lnTo>
                <a:lnTo>
                  <a:pt x="180047" y="513486"/>
                </a:lnTo>
                <a:lnTo>
                  <a:pt x="160502" y="508025"/>
                </a:lnTo>
                <a:lnTo>
                  <a:pt x="157226" y="509663"/>
                </a:lnTo>
                <a:lnTo>
                  <a:pt x="155435" y="515924"/>
                </a:lnTo>
                <a:lnTo>
                  <a:pt x="157073" y="519214"/>
                </a:lnTo>
                <a:lnTo>
                  <a:pt x="177393" y="524878"/>
                </a:lnTo>
                <a:lnTo>
                  <a:pt x="194894" y="528485"/>
                </a:lnTo>
                <a:lnTo>
                  <a:pt x="212610" y="530923"/>
                </a:lnTo>
                <a:lnTo>
                  <a:pt x="230479" y="532180"/>
                </a:lnTo>
                <a:lnTo>
                  <a:pt x="233756" y="532180"/>
                </a:lnTo>
                <a:lnTo>
                  <a:pt x="236296" y="529640"/>
                </a:lnTo>
                <a:lnTo>
                  <a:pt x="236601" y="523227"/>
                </a:lnTo>
                <a:close/>
              </a:path>
              <a:path w="506094" h="532765">
                <a:moveTo>
                  <a:pt x="264934" y="56057"/>
                </a:moveTo>
                <a:lnTo>
                  <a:pt x="262407" y="52920"/>
                </a:lnTo>
                <a:lnTo>
                  <a:pt x="252691" y="52184"/>
                </a:lnTo>
                <a:lnTo>
                  <a:pt x="246583" y="51879"/>
                </a:lnTo>
                <a:lnTo>
                  <a:pt x="240461" y="51879"/>
                </a:lnTo>
                <a:lnTo>
                  <a:pt x="200939" y="58445"/>
                </a:lnTo>
                <a:lnTo>
                  <a:pt x="201980" y="64998"/>
                </a:lnTo>
                <a:lnTo>
                  <a:pt x="204673" y="67233"/>
                </a:lnTo>
                <a:lnTo>
                  <a:pt x="208534" y="67233"/>
                </a:lnTo>
                <a:lnTo>
                  <a:pt x="208838" y="67081"/>
                </a:lnTo>
                <a:lnTo>
                  <a:pt x="216700" y="66001"/>
                </a:lnTo>
                <a:lnTo>
                  <a:pt x="224599" y="65201"/>
                </a:lnTo>
                <a:lnTo>
                  <a:pt x="232524" y="64719"/>
                </a:lnTo>
                <a:lnTo>
                  <a:pt x="240461" y="64554"/>
                </a:lnTo>
                <a:lnTo>
                  <a:pt x="246291" y="64554"/>
                </a:lnTo>
                <a:lnTo>
                  <a:pt x="252095" y="64693"/>
                </a:lnTo>
                <a:lnTo>
                  <a:pt x="261353" y="65595"/>
                </a:lnTo>
                <a:lnTo>
                  <a:pt x="264337" y="62903"/>
                </a:lnTo>
                <a:lnTo>
                  <a:pt x="264642" y="59486"/>
                </a:lnTo>
                <a:lnTo>
                  <a:pt x="264934" y="56057"/>
                </a:lnTo>
                <a:close/>
              </a:path>
              <a:path w="506094" h="532765">
                <a:moveTo>
                  <a:pt x="342963" y="22072"/>
                </a:moveTo>
                <a:lnTo>
                  <a:pt x="304431" y="6527"/>
                </a:lnTo>
                <a:lnTo>
                  <a:pt x="266128" y="0"/>
                </a:lnTo>
                <a:lnTo>
                  <a:pt x="263144" y="2235"/>
                </a:lnTo>
                <a:lnTo>
                  <a:pt x="262851" y="5524"/>
                </a:lnTo>
                <a:lnTo>
                  <a:pt x="262547" y="8648"/>
                </a:lnTo>
                <a:lnTo>
                  <a:pt x="264795" y="11493"/>
                </a:lnTo>
                <a:lnTo>
                  <a:pt x="285000" y="14389"/>
                </a:lnTo>
                <a:lnTo>
                  <a:pt x="301752" y="17957"/>
                </a:lnTo>
                <a:lnTo>
                  <a:pt x="318211" y="22606"/>
                </a:lnTo>
                <a:lnTo>
                  <a:pt x="335051" y="28625"/>
                </a:lnTo>
                <a:lnTo>
                  <a:pt x="336397" y="28778"/>
                </a:lnTo>
                <a:lnTo>
                  <a:pt x="338785" y="28778"/>
                </a:lnTo>
                <a:lnTo>
                  <a:pt x="340880" y="27432"/>
                </a:lnTo>
                <a:lnTo>
                  <a:pt x="342963" y="22072"/>
                </a:lnTo>
                <a:close/>
              </a:path>
              <a:path w="506094" h="532765">
                <a:moveTo>
                  <a:pt x="360705" y="91694"/>
                </a:moveTo>
                <a:lnTo>
                  <a:pt x="322186" y="67818"/>
                </a:lnTo>
                <a:lnTo>
                  <a:pt x="306705" y="62014"/>
                </a:lnTo>
                <a:lnTo>
                  <a:pt x="303123" y="63804"/>
                </a:lnTo>
                <a:lnTo>
                  <a:pt x="300736" y="70510"/>
                </a:lnTo>
                <a:lnTo>
                  <a:pt x="302526" y="74244"/>
                </a:lnTo>
                <a:lnTo>
                  <a:pt x="305816" y="75285"/>
                </a:lnTo>
                <a:lnTo>
                  <a:pt x="317322" y="79578"/>
                </a:lnTo>
                <a:lnTo>
                  <a:pt x="328561" y="84607"/>
                </a:lnTo>
                <a:lnTo>
                  <a:pt x="339458" y="90297"/>
                </a:lnTo>
                <a:lnTo>
                  <a:pt x="349973" y="96596"/>
                </a:lnTo>
                <a:lnTo>
                  <a:pt x="351015" y="97345"/>
                </a:lnTo>
                <a:lnTo>
                  <a:pt x="352209" y="97637"/>
                </a:lnTo>
                <a:lnTo>
                  <a:pt x="355498" y="97637"/>
                </a:lnTo>
                <a:lnTo>
                  <a:pt x="357581" y="96596"/>
                </a:lnTo>
                <a:lnTo>
                  <a:pt x="360705" y="91694"/>
                </a:lnTo>
                <a:close/>
              </a:path>
              <a:path w="506094" h="532765">
                <a:moveTo>
                  <a:pt x="371754" y="494461"/>
                </a:moveTo>
                <a:lnTo>
                  <a:pt x="368769" y="488950"/>
                </a:lnTo>
                <a:lnTo>
                  <a:pt x="365188" y="487908"/>
                </a:lnTo>
                <a:lnTo>
                  <a:pt x="347091" y="497052"/>
                </a:lnTo>
                <a:lnTo>
                  <a:pt x="331343" y="503669"/>
                </a:lnTo>
                <a:lnTo>
                  <a:pt x="315163" y="509219"/>
                </a:lnTo>
                <a:lnTo>
                  <a:pt x="298640" y="513689"/>
                </a:lnTo>
                <a:lnTo>
                  <a:pt x="295516" y="514438"/>
                </a:lnTo>
                <a:lnTo>
                  <a:pt x="293585" y="517563"/>
                </a:lnTo>
                <a:lnTo>
                  <a:pt x="294322" y="520700"/>
                </a:lnTo>
                <a:lnTo>
                  <a:pt x="294919" y="523379"/>
                </a:lnTo>
                <a:lnTo>
                  <a:pt x="297319" y="525170"/>
                </a:lnTo>
                <a:lnTo>
                  <a:pt x="300888" y="525170"/>
                </a:lnTo>
                <a:lnTo>
                  <a:pt x="318617" y="520331"/>
                </a:lnTo>
                <a:lnTo>
                  <a:pt x="335495" y="514515"/>
                </a:lnTo>
                <a:lnTo>
                  <a:pt x="351942" y="507580"/>
                </a:lnTo>
                <a:lnTo>
                  <a:pt x="370713" y="498043"/>
                </a:lnTo>
                <a:lnTo>
                  <a:pt x="371754" y="494461"/>
                </a:lnTo>
                <a:close/>
              </a:path>
              <a:path w="506094" h="532765">
                <a:moveTo>
                  <a:pt x="428586" y="454215"/>
                </a:moveTo>
                <a:lnTo>
                  <a:pt x="420395" y="446011"/>
                </a:lnTo>
                <a:lnTo>
                  <a:pt x="415023" y="451383"/>
                </a:lnTo>
                <a:lnTo>
                  <a:pt x="414870" y="454964"/>
                </a:lnTo>
                <a:lnTo>
                  <a:pt x="417106" y="457352"/>
                </a:lnTo>
                <a:lnTo>
                  <a:pt x="418299" y="458546"/>
                </a:lnTo>
                <a:lnTo>
                  <a:pt x="419798" y="459143"/>
                </a:lnTo>
                <a:lnTo>
                  <a:pt x="422770" y="459143"/>
                </a:lnTo>
                <a:lnTo>
                  <a:pt x="424256" y="458546"/>
                </a:lnTo>
                <a:lnTo>
                  <a:pt x="425310" y="457504"/>
                </a:lnTo>
                <a:lnTo>
                  <a:pt x="428586" y="454215"/>
                </a:lnTo>
                <a:close/>
              </a:path>
              <a:path w="506094" h="532765">
                <a:moveTo>
                  <a:pt x="429641" y="164426"/>
                </a:moveTo>
                <a:lnTo>
                  <a:pt x="405625" y="129159"/>
                </a:lnTo>
                <a:lnTo>
                  <a:pt x="390537" y="116725"/>
                </a:lnTo>
                <a:lnTo>
                  <a:pt x="385483" y="121500"/>
                </a:lnTo>
                <a:lnTo>
                  <a:pt x="385330" y="125361"/>
                </a:lnTo>
                <a:lnTo>
                  <a:pt x="387718" y="127901"/>
                </a:lnTo>
                <a:lnTo>
                  <a:pt x="395846" y="137096"/>
                </a:lnTo>
                <a:lnTo>
                  <a:pt x="403440" y="146761"/>
                </a:lnTo>
                <a:lnTo>
                  <a:pt x="410438" y="156883"/>
                </a:lnTo>
                <a:lnTo>
                  <a:pt x="418007" y="169494"/>
                </a:lnTo>
                <a:lnTo>
                  <a:pt x="420090" y="170688"/>
                </a:lnTo>
                <a:lnTo>
                  <a:pt x="422325" y="170688"/>
                </a:lnTo>
                <a:lnTo>
                  <a:pt x="423367" y="170688"/>
                </a:lnTo>
                <a:lnTo>
                  <a:pt x="424408" y="170383"/>
                </a:lnTo>
                <a:lnTo>
                  <a:pt x="425462" y="169938"/>
                </a:lnTo>
                <a:lnTo>
                  <a:pt x="428447" y="168313"/>
                </a:lnTo>
                <a:lnTo>
                  <a:pt x="429641" y="164426"/>
                </a:lnTo>
                <a:close/>
              </a:path>
              <a:path w="506094" h="532765">
                <a:moveTo>
                  <a:pt x="454990" y="254609"/>
                </a:moveTo>
                <a:lnTo>
                  <a:pt x="448360" y="212648"/>
                </a:lnTo>
                <a:lnTo>
                  <a:pt x="440080" y="194843"/>
                </a:lnTo>
                <a:lnTo>
                  <a:pt x="433374" y="197078"/>
                </a:lnTo>
                <a:lnTo>
                  <a:pt x="431431" y="200647"/>
                </a:lnTo>
                <a:lnTo>
                  <a:pt x="432625" y="204076"/>
                </a:lnTo>
                <a:lnTo>
                  <a:pt x="436168" y="215900"/>
                </a:lnTo>
                <a:lnTo>
                  <a:pt x="438962" y="227850"/>
                </a:lnTo>
                <a:lnTo>
                  <a:pt x="440969" y="239928"/>
                </a:lnTo>
                <a:lnTo>
                  <a:pt x="442468" y="255358"/>
                </a:lnTo>
                <a:lnTo>
                  <a:pt x="445147" y="257898"/>
                </a:lnTo>
                <a:lnTo>
                  <a:pt x="448437" y="257898"/>
                </a:lnTo>
                <a:lnTo>
                  <a:pt x="452310" y="257594"/>
                </a:lnTo>
                <a:lnTo>
                  <a:pt x="454990" y="254609"/>
                </a:lnTo>
                <a:close/>
              </a:path>
              <a:path w="506094" h="532765">
                <a:moveTo>
                  <a:pt x="471411" y="398754"/>
                </a:moveTo>
                <a:lnTo>
                  <a:pt x="470509" y="395185"/>
                </a:lnTo>
                <a:lnTo>
                  <a:pt x="467677" y="393547"/>
                </a:lnTo>
                <a:lnTo>
                  <a:pt x="464845" y="391909"/>
                </a:lnTo>
                <a:lnTo>
                  <a:pt x="461264" y="392798"/>
                </a:lnTo>
                <a:lnTo>
                  <a:pt x="459625" y="395630"/>
                </a:lnTo>
                <a:lnTo>
                  <a:pt x="451015" y="409092"/>
                </a:lnTo>
                <a:lnTo>
                  <a:pt x="441579" y="421970"/>
                </a:lnTo>
                <a:lnTo>
                  <a:pt x="431342" y="434238"/>
                </a:lnTo>
                <a:lnTo>
                  <a:pt x="420395" y="445858"/>
                </a:lnTo>
                <a:lnTo>
                  <a:pt x="428586" y="454063"/>
                </a:lnTo>
                <a:lnTo>
                  <a:pt x="440143" y="441972"/>
                </a:lnTo>
                <a:lnTo>
                  <a:pt x="450862" y="429171"/>
                </a:lnTo>
                <a:lnTo>
                  <a:pt x="460730" y="415709"/>
                </a:lnTo>
                <a:lnTo>
                  <a:pt x="469760" y="401586"/>
                </a:lnTo>
                <a:lnTo>
                  <a:pt x="471411" y="398754"/>
                </a:lnTo>
                <a:close/>
              </a:path>
              <a:path w="506094" h="532765">
                <a:moveTo>
                  <a:pt x="481241" y="266382"/>
                </a:moveTo>
                <a:lnTo>
                  <a:pt x="476364" y="217728"/>
                </a:lnTo>
                <a:lnTo>
                  <a:pt x="462318" y="172567"/>
                </a:lnTo>
                <a:lnTo>
                  <a:pt x="440156" y="131737"/>
                </a:lnTo>
                <a:lnTo>
                  <a:pt x="410832" y="96151"/>
                </a:lnTo>
                <a:lnTo>
                  <a:pt x="375196" y="66776"/>
                </a:lnTo>
                <a:lnTo>
                  <a:pt x="334289" y="44577"/>
                </a:lnTo>
                <a:lnTo>
                  <a:pt x="312686" y="37871"/>
                </a:lnTo>
                <a:lnTo>
                  <a:pt x="289090" y="30543"/>
                </a:lnTo>
                <a:lnTo>
                  <a:pt x="240614" y="25641"/>
                </a:lnTo>
                <a:lnTo>
                  <a:pt x="192163" y="30543"/>
                </a:lnTo>
                <a:lnTo>
                  <a:pt x="147027" y="44577"/>
                </a:lnTo>
                <a:lnTo>
                  <a:pt x="106159" y="66776"/>
                </a:lnTo>
                <a:lnTo>
                  <a:pt x="70548" y="96151"/>
                </a:lnTo>
                <a:lnTo>
                  <a:pt x="41135" y="131737"/>
                </a:lnTo>
                <a:lnTo>
                  <a:pt x="18923" y="172580"/>
                </a:lnTo>
                <a:lnTo>
                  <a:pt x="4876" y="217728"/>
                </a:lnTo>
                <a:lnTo>
                  <a:pt x="0" y="265938"/>
                </a:lnTo>
                <a:lnTo>
                  <a:pt x="12" y="266382"/>
                </a:lnTo>
                <a:lnTo>
                  <a:pt x="4876" y="314490"/>
                </a:lnTo>
                <a:lnTo>
                  <a:pt x="18910" y="359537"/>
                </a:lnTo>
                <a:lnTo>
                  <a:pt x="41071" y="400316"/>
                </a:lnTo>
                <a:lnTo>
                  <a:pt x="70396" y="435876"/>
                </a:lnTo>
                <a:lnTo>
                  <a:pt x="106006" y="465277"/>
                </a:lnTo>
                <a:lnTo>
                  <a:pt x="146875" y="487527"/>
                </a:lnTo>
                <a:lnTo>
                  <a:pt x="192011" y="501611"/>
                </a:lnTo>
                <a:lnTo>
                  <a:pt x="240461" y="506526"/>
                </a:lnTo>
                <a:lnTo>
                  <a:pt x="240461" y="494309"/>
                </a:lnTo>
                <a:lnTo>
                  <a:pt x="194500" y="489635"/>
                </a:lnTo>
                <a:lnTo>
                  <a:pt x="151650" y="476262"/>
                </a:lnTo>
                <a:lnTo>
                  <a:pt x="112852" y="455142"/>
                </a:lnTo>
                <a:lnTo>
                  <a:pt x="79057" y="427240"/>
                </a:lnTo>
                <a:lnTo>
                  <a:pt x="51092" y="393484"/>
                </a:lnTo>
                <a:lnTo>
                  <a:pt x="29997" y="354749"/>
                </a:lnTo>
                <a:lnTo>
                  <a:pt x="16700" y="311937"/>
                </a:lnTo>
                <a:lnTo>
                  <a:pt x="12065" y="265938"/>
                </a:lnTo>
                <a:lnTo>
                  <a:pt x="16713" y="220002"/>
                </a:lnTo>
                <a:lnTo>
                  <a:pt x="30060" y="177190"/>
                </a:lnTo>
                <a:lnTo>
                  <a:pt x="51142" y="138430"/>
                </a:lnTo>
                <a:lnTo>
                  <a:pt x="79057" y="104660"/>
                </a:lnTo>
                <a:lnTo>
                  <a:pt x="112852" y="76860"/>
                </a:lnTo>
                <a:lnTo>
                  <a:pt x="151650" y="55829"/>
                </a:lnTo>
                <a:lnTo>
                  <a:pt x="194500" y="42519"/>
                </a:lnTo>
                <a:lnTo>
                  <a:pt x="240461" y="37871"/>
                </a:lnTo>
                <a:lnTo>
                  <a:pt x="286461" y="42519"/>
                </a:lnTo>
                <a:lnTo>
                  <a:pt x="329361" y="55854"/>
                </a:lnTo>
                <a:lnTo>
                  <a:pt x="368211" y="76923"/>
                </a:lnTo>
                <a:lnTo>
                  <a:pt x="402043" y="104800"/>
                </a:lnTo>
                <a:lnTo>
                  <a:pt x="429933" y="138582"/>
                </a:lnTo>
                <a:lnTo>
                  <a:pt x="451027" y="177380"/>
                </a:lnTo>
                <a:lnTo>
                  <a:pt x="464362" y="220281"/>
                </a:lnTo>
                <a:lnTo>
                  <a:pt x="469011" y="266382"/>
                </a:lnTo>
                <a:lnTo>
                  <a:pt x="464362" y="312280"/>
                </a:lnTo>
                <a:lnTo>
                  <a:pt x="451027" y="355015"/>
                </a:lnTo>
                <a:lnTo>
                  <a:pt x="429933" y="393712"/>
                </a:lnTo>
                <a:lnTo>
                  <a:pt x="402043" y="427532"/>
                </a:lnTo>
                <a:lnTo>
                  <a:pt x="410692" y="436181"/>
                </a:lnTo>
                <a:lnTo>
                  <a:pt x="440093" y="400596"/>
                </a:lnTo>
                <a:lnTo>
                  <a:pt x="462305" y="359765"/>
                </a:lnTo>
                <a:lnTo>
                  <a:pt x="476364" y="314655"/>
                </a:lnTo>
                <a:lnTo>
                  <a:pt x="481241" y="266382"/>
                </a:lnTo>
                <a:close/>
              </a:path>
              <a:path w="506094" h="532765">
                <a:moveTo>
                  <a:pt x="505574" y="236283"/>
                </a:moveTo>
                <a:lnTo>
                  <a:pt x="498449" y="197878"/>
                </a:lnTo>
                <a:lnTo>
                  <a:pt x="485876" y="160997"/>
                </a:lnTo>
                <a:lnTo>
                  <a:pt x="482447" y="159512"/>
                </a:lnTo>
                <a:lnTo>
                  <a:pt x="476478" y="162039"/>
                </a:lnTo>
                <a:lnTo>
                  <a:pt x="474992" y="165481"/>
                </a:lnTo>
                <a:lnTo>
                  <a:pt x="476338" y="168452"/>
                </a:lnTo>
                <a:lnTo>
                  <a:pt x="482282" y="184518"/>
                </a:lnTo>
                <a:lnTo>
                  <a:pt x="487146" y="200914"/>
                </a:lnTo>
                <a:lnTo>
                  <a:pt x="490893" y="217589"/>
                </a:lnTo>
                <a:lnTo>
                  <a:pt x="493496" y="234492"/>
                </a:lnTo>
                <a:lnTo>
                  <a:pt x="493788" y="237464"/>
                </a:lnTo>
                <a:lnTo>
                  <a:pt x="496328" y="239560"/>
                </a:lnTo>
                <a:lnTo>
                  <a:pt x="499300" y="239560"/>
                </a:lnTo>
                <a:lnTo>
                  <a:pt x="500049" y="239560"/>
                </a:lnTo>
                <a:lnTo>
                  <a:pt x="503186" y="239115"/>
                </a:lnTo>
                <a:lnTo>
                  <a:pt x="505574" y="23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76655" y="9069323"/>
            <a:ext cx="1831975" cy="13970"/>
          </a:xfrm>
          <a:custGeom>
            <a:avLst/>
            <a:gdLst/>
            <a:ahLst/>
            <a:cxnLst/>
            <a:rect l="l" t="t" r="r" b="b"/>
            <a:pathLst>
              <a:path w="1831975" h="13970">
                <a:moveTo>
                  <a:pt x="1831848" y="0"/>
                </a:moveTo>
                <a:lnTo>
                  <a:pt x="1771904" y="0"/>
                </a:lnTo>
                <a:lnTo>
                  <a:pt x="0" y="0"/>
                </a:lnTo>
                <a:lnTo>
                  <a:pt x="0" y="13715"/>
                </a:lnTo>
                <a:lnTo>
                  <a:pt x="1831848" y="13715"/>
                </a:lnTo>
                <a:lnTo>
                  <a:pt x="1831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252" y="749299"/>
            <a:ext cx="6571995" cy="515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mrouch.wadie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50" y="6529721"/>
            <a:ext cx="2763520" cy="6978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000" dirty="0">
                <a:latin typeface="Liberation Sans"/>
                <a:cs typeface="Liberation Sans"/>
              </a:rPr>
              <a:t>DIGITALE</a:t>
            </a:r>
            <a:r>
              <a:rPr sz="1000" spc="135" dirty="0">
                <a:latin typeface="Liberation Sans"/>
                <a:cs typeface="Liberation Sans"/>
              </a:rPr>
              <a:t> </a:t>
            </a:r>
            <a:r>
              <a:rPr sz="1000" spc="-10" dirty="0">
                <a:latin typeface="Liberation Sans"/>
                <a:cs typeface="Liberation Sans"/>
              </a:rPr>
              <a:t>MARKETING:</a:t>
            </a:r>
            <a:endParaRPr sz="10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900" dirty="0">
                <a:latin typeface="Liberation Sans"/>
                <a:cs typeface="Liberation Sans"/>
              </a:rPr>
              <a:t>VIP</a:t>
            </a:r>
            <a:r>
              <a:rPr sz="900" spc="8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MAIL</a:t>
            </a:r>
            <a:r>
              <a:rPr sz="900" spc="7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SARL</a:t>
            </a:r>
            <a:r>
              <a:rPr sz="900" spc="-2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|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10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spc="-20" dirty="0">
                <a:latin typeface="Liberation Sans"/>
                <a:cs typeface="Liberation Sans"/>
              </a:rPr>
              <a:t>Décembre</a:t>
            </a:r>
            <a:r>
              <a:rPr sz="900" spc="-4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2018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spc="190" dirty="0">
                <a:latin typeface="Liberation Sans"/>
                <a:cs typeface="Liberation Sans"/>
              </a:rPr>
              <a:t>-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01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Juillet</a:t>
            </a:r>
            <a:r>
              <a:rPr sz="900" spc="15" dirty="0">
                <a:latin typeface="Liberation Sans"/>
                <a:cs typeface="Liberation Sans"/>
              </a:rPr>
              <a:t> </a:t>
            </a:r>
            <a:r>
              <a:rPr sz="900" spc="-20" dirty="0">
                <a:latin typeface="Liberation Sans"/>
                <a:cs typeface="Liberation Sans"/>
              </a:rPr>
              <a:t>2019</a:t>
            </a:r>
            <a:endParaRPr sz="900" dirty="0">
              <a:latin typeface="Liberation Sans"/>
              <a:cs typeface="Liberation Sans"/>
            </a:endParaRPr>
          </a:p>
          <a:p>
            <a:pPr marL="207645" indent="-97790">
              <a:lnSpc>
                <a:spcPct val="100000"/>
              </a:lnSpc>
              <a:spcBef>
                <a:spcPts val="225"/>
              </a:spcBef>
              <a:buChar char="•"/>
              <a:tabLst>
                <a:tab pos="208279" algn="l"/>
              </a:tabLst>
            </a:pPr>
            <a:r>
              <a:rPr sz="900" dirty="0">
                <a:latin typeface="Liberation Sans"/>
                <a:cs typeface="Liberation Sans"/>
              </a:rPr>
              <a:t>Création</a:t>
            </a:r>
            <a:r>
              <a:rPr sz="900" spc="-3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des</a:t>
            </a:r>
            <a:r>
              <a:rPr sz="900" spc="-2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publicités</a:t>
            </a:r>
            <a:r>
              <a:rPr sz="900" spc="-35" dirty="0">
                <a:latin typeface="Liberation Sans"/>
                <a:cs typeface="Liberation Sans"/>
              </a:rPr>
              <a:t> </a:t>
            </a:r>
            <a:r>
              <a:rPr sz="900" spc="95" dirty="0">
                <a:latin typeface="Liberation Sans"/>
                <a:cs typeface="Liberation Sans"/>
              </a:rPr>
              <a:t>(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spc="-25" dirty="0">
                <a:latin typeface="Liberation Sans"/>
                <a:cs typeface="Liberation Sans"/>
              </a:rPr>
              <a:t>HTML </a:t>
            </a:r>
            <a:r>
              <a:rPr sz="900" spc="190" dirty="0">
                <a:latin typeface="Liberation Sans"/>
                <a:cs typeface="Liberation Sans"/>
              </a:rPr>
              <a:t>-</a:t>
            </a:r>
            <a:r>
              <a:rPr sz="900" spc="-25" dirty="0">
                <a:latin typeface="Liberation Sans"/>
                <a:cs typeface="Liberation Sans"/>
              </a:rPr>
              <a:t> </a:t>
            </a:r>
            <a:r>
              <a:rPr sz="900" spc="-80" dirty="0">
                <a:latin typeface="Liberation Sans"/>
                <a:cs typeface="Liberation Sans"/>
              </a:rPr>
              <a:t>CSS</a:t>
            </a:r>
            <a:r>
              <a:rPr sz="900" spc="-10" dirty="0">
                <a:latin typeface="Liberation Sans"/>
                <a:cs typeface="Liberation Sans"/>
              </a:rPr>
              <a:t> </a:t>
            </a:r>
            <a:r>
              <a:rPr sz="900" spc="45" dirty="0">
                <a:latin typeface="Liberation Sans"/>
                <a:cs typeface="Liberation Sans"/>
              </a:rPr>
              <a:t>)</a:t>
            </a:r>
            <a:endParaRPr sz="900" dirty="0">
              <a:latin typeface="Liberation Sans"/>
              <a:cs typeface="Liberation Sans"/>
            </a:endParaRPr>
          </a:p>
          <a:p>
            <a:pPr marL="207645" indent="-97790">
              <a:lnSpc>
                <a:spcPct val="100000"/>
              </a:lnSpc>
              <a:spcBef>
                <a:spcPts val="215"/>
              </a:spcBef>
              <a:buChar char="•"/>
              <a:tabLst>
                <a:tab pos="208279" algn="l"/>
              </a:tabLst>
            </a:pPr>
            <a:r>
              <a:rPr sz="900" dirty="0">
                <a:latin typeface="Liberation Sans"/>
                <a:cs typeface="Liberation Sans"/>
              </a:rPr>
              <a:t>Manipulation</a:t>
            </a:r>
            <a:r>
              <a:rPr sz="900" spc="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de</a:t>
            </a:r>
            <a:r>
              <a:rPr sz="900" spc="2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serveur</a:t>
            </a:r>
            <a:r>
              <a:rPr sz="900" spc="15" dirty="0">
                <a:latin typeface="Liberation Sans"/>
                <a:cs typeface="Liberation Sans"/>
              </a:rPr>
              <a:t> </a:t>
            </a:r>
            <a:r>
              <a:rPr sz="900" spc="-20" dirty="0">
                <a:latin typeface="Liberation Sans"/>
                <a:cs typeface="Liberation Sans"/>
              </a:rPr>
              <a:t>SMTP</a:t>
            </a:r>
            <a:endParaRPr sz="9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4660" y="7230745"/>
            <a:ext cx="2934335" cy="8623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000" spc="-85" dirty="0">
                <a:latin typeface="Liberation Sans"/>
                <a:cs typeface="Liberation Sans"/>
              </a:rPr>
              <a:t>STAGE</a:t>
            </a:r>
            <a:r>
              <a:rPr sz="1000" spc="30" dirty="0">
                <a:latin typeface="Liberation Sans"/>
                <a:cs typeface="Liberation Sans"/>
              </a:rPr>
              <a:t> </a:t>
            </a:r>
            <a:r>
              <a:rPr sz="1000" spc="5" dirty="0">
                <a:latin typeface="Liberation Sans"/>
                <a:cs typeface="Liberation Sans"/>
              </a:rPr>
              <a:t>:</a:t>
            </a:r>
            <a:endParaRPr sz="10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900" dirty="0">
                <a:latin typeface="Liberation Sans"/>
                <a:cs typeface="Liberation Sans"/>
              </a:rPr>
              <a:t>CIRES</a:t>
            </a:r>
            <a:r>
              <a:rPr sz="900" spc="3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TECHNOLOGIES</a:t>
            </a:r>
            <a:r>
              <a:rPr sz="900" spc="-4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|</a:t>
            </a:r>
            <a:r>
              <a:rPr sz="900" spc="-4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01</a:t>
            </a:r>
            <a:r>
              <a:rPr sz="900" spc="-4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Avril</a:t>
            </a:r>
            <a:r>
              <a:rPr sz="900" spc="-3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2018</a:t>
            </a:r>
            <a:r>
              <a:rPr sz="900" spc="-5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–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01Mai</a:t>
            </a:r>
            <a:r>
              <a:rPr sz="900" spc="-55" dirty="0">
                <a:latin typeface="Liberation Sans"/>
                <a:cs typeface="Liberation Sans"/>
              </a:rPr>
              <a:t> </a:t>
            </a:r>
            <a:r>
              <a:rPr sz="900" spc="-20" dirty="0">
                <a:latin typeface="Liberation Sans"/>
                <a:cs typeface="Liberation Sans"/>
              </a:rPr>
              <a:t>2018</a:t>
            </a:r>
            <a:endParaRPr sz="900" dirty="0">
              <a:latin typeface="Liberation Sans"/>
              <a:cs typeface="Liberation Sans"/>
            </a:endParaRPr>
          </a:p>
          <a:p>
            <a:pPr marL="207645" indent="-97790">
              <a:lnSpc>
                <a:spcPct val="100000"/>
              </a:lnSpc>
              <a:spcBef>
                <a:spcPts val="215"/>
              </a:spcBef>
              <a:buChar char="•"/>
              <a:tabLst>
                <a:tab pos="208279" algn="l"/>
              </a:tabLst>
            </a:pPr>
            <a:r>
              <a:rPr sz="900" dirty="0">
                <a:latin typeface="Liberation Sans"/>
                <a:cs typeface="Liberation Sans"/>
              </a:rPr>
              <a:t>Installation</a:t>
            </a:r>
            <a:r>
              <a:rPr sz="900" spc="3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et</a:t>
            </a:r>
            <a:r>
              <a:rPr sz="900" spc="3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Configuration</a:t>
            </a:r>
            <a:r>
              <a:rPr sz="900" spc="3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Nagios,Centreon</a:t>
            </a:r>
            <a:endParaRPr sz="900" dirty="0">
              <a:latin typeface="Liberation Sans"/>
              <a:cs typeface="Liberation Sans"/>
            </a:endParaRPr>
          </a:p>
          <a:p>
            <a:pPr marL="207645" indent="-97790">
              <a:lnSpc>
                <a:spcPct val="100000"/>
              </a:lnSpc>
              <a:spcBef>
                <a:spcPts val="225"/>
              </a:spcBef>
              <a:buChar char="•"/>
              <a:tabLst>
                <a:tab pos="208279" algn="l"/>
              </a:tabLst>
            </a:pPr>
            <a:r>
              <a:rPr sz="900" dirty="0">
                <a:latin typeface="Liberation Sans"/>
                <a:cs typeface="Liberation Sans"/>
              </a:rPr>
              <a:t>Injection</a:t>
            </a:r>
            <a:r>
              <a:rPr sz="900" spc="-2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plugins</a:t>
            </a:r>
            <a:r>
              <a:rPr sz="900" spc="245" dirty="0">
                <a:latin typeface="Liberation Sans"/>
                <a:cs typeface="Liberation Sans"/>
              </a:rPr>
              <a:t> </a:t>
            </a:r>
            <a:r>
              <a:rPr sz="900" spc="-20" dirty="0">
                <a:latin typeface="Liberation Sans"/>
                <a:cs typeface="Liberation Sans"/>
              </a:rPr>
              <a:t>sous</a:t>
            </a:r>
            <a:r>
              <a:rPr sz="90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nagios</a:t>
            </a:r>
            <a:endParaRPr sz="900" dirty="0">
              <a:latin typeface="Liberation Sans"/>
              <a:cs typeface="Liberation Sans"/>
            </a:endParaRPr>
          </a:p>
          <a:p>
            <a:pPr marL="207645" indent="-97790">
              <a:lnSpc>
                <a:spcPct val="100000"/>
              </a:lnSpc>
              <a:spcBef>
                <a:spcPts val="219"/>
              </a:spcBef>
              <a:buChar char="•"/>
              <a:tabLst>
                <a:tab pos="208279" algn="l"/>
              </a:tabLst>
            </a:pPr>
            <a:r>
              <a:rPr sz="900" spc="-10" dirty="0">
                <a:latin typeface="Liberation Sans"/>
                <a:cs typeface="Liberation Sans"/>
              </a:rPr>
              <a:t>Superviser</a:t>
            </a:r>
            <a:r>
              <a:rPr sz="900" spc="-4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et</a:t>
            </a:r>
            <a:r>
              <a:rPr sz="900" spc="-2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résolu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les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problèmes</a:t>
            </a:r>
            <a:r>
              <a:rPr sz="900" spc="-30" dirty="0">
                <a:latin typeface="Liberation Sans"/>
                <a:cs typeface="Liberation Sans"/>
              </a:rPr>
              <a:t> </a:t>
            </a:r>
            <a:r>
              <a:rPr sz="900" spc="-20" dirty="0">
                <a:latin typeface="Liberation Sans"/>
                <a:cs typeface="Liberation Sans"/>
              </a:rPr>
              <a:t>sous</a:t>
            </a:r>
            <a:r>
              <a:rPr sz="900" spc="-3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commutateur</a:t>
            </a:r>
            <a:endParaRPr sz="9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3518" y="8855075"/>
            <a:ext cx="2487930" cy="6858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80" dirty="0">
                <a:latin typeface="Liberation Sans"/>
                <a:cs typeface="Liberation Sans"/>
              </a:rPr>
              <a:t>STAGE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65" dirty="0">
                <a:latin typeface="Liberation Sans"/>
                <a:cs typeface="Liberation Sans"/>
              </a:rPr>
              <a:t>LORANET</a:t>
            </a:r>
            <a:r>
              <a:rPr sz="900" spc="-80" dirty="0">
                <a:latin typeface="Liberation Sans"/>
                <a:cs typeface="Liberation Sans"/>
              </a:rPr>
              <a:t> </a:t>
            </a:r>
            <a:r>
              <a:rPr sz="900" spc="-60" dirty="0">
                <a:latin typeface="Liberation Sans"/>
                <a:cs typeface="Liberation Sans"/>
              </a:rPr>
              <a:t>SARL</a:t>
            </a:r>
            <a:r>
              <a:rPr sz="900" spc="-9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|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01</a:t>
            </a:r>
            <a:r>
              <a:rPr sz="900" spc="-2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Juillet</a:t>
            </a:r>
            <a:r>
              <a:rPr sz="900" spc="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2016</a:t>
            </a:r>
            <a:r>
              <a:rPr sz="900" spc="-35" dirty="0">
                <a:latin typeface="Liberation Sans"/>
                <a:cs typeface="Liberation Sans"/>
              </a:rPr>
              <a:t> </a:t>
            </a:r>
            <a:r>
              <a:rPr sz="900" spc="-50" dirty="0">
                <a:latin typeface="Liberation Sans"/>
                <a:cs typeface="Liberation Sans"/>
              </a:rPr>
              <a:t>–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31</a:t>
            </a:r>
            <a:r>
              <a:rPr sz="900" spc="-2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Août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spc="-20" dirty="0">
                <a:latin typeface="Liberation Sans"/>
                <a:cs typeface="Liberation Sans"/>
              </a:rPr>
              <a:t>2016</a:t>
            </a:r>
            <a:endParaRPr sz="900" dirty="0">
              <a:latin typeface="Liberation Sans"/>
              <a:cs typeface="Liberation Sans"/>
            </a:endParaRPr>
          </a:p>
          <a:p>
            <a:pPr marL="207645" indent="-97790">
              <a:lnSpc>
                <a:spcPct val="100000"/>
              </a:lnSpc>
              <a:spcBef>
                <a:spcPts val="215"/>
              </a:spcBef>
              <a:buChar char="•"/>
              <a:tabLst>
                <a:tab pos="208279" algn="l"/>
              </a:tabLst>
            </a:pPr>
            <a:r>
              <a:rPr sz="900" spc="-10" dirty="0">
                <a:latin typeface="Liberation Sans"/>
                <a:cs typeface="Liberation Sans"/>
              </a:rPr>
              <a:t>Formatage</a:t>
            </a:r>
            <a:r>
              <a:rPr sz="900" spc="-4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des</a:t>
            </a:r>
            <a:r>
              <a:rPr sz="900" spc="-10" dirty="0">
                <a:latin typeface="Liberation Sans"/>
                <a:cs typeface="Liberation Sans"/>
              </a:rPr>
              <a:t> ordinateurs</a:t>
            </a:r>
            <a:endParaRPr sz="900" dirty="0">
              <a:latin typeface="Liberation Sans"/>
              <a:cs typeface="Liberation Sans"/>
            </a:endParaRPr>
          </a:p>
          <a:p>
            <a:pPr marL="207645" indent="-97790">
              <a:lnSpc>
                <a:spcPct val="100000"/>
              </a:lnSpc>
              <a:spcBef>
                <a:spcPts val="229"/>
              </a:spcBef>
              <a:buChar char="•"/>
              <a:tabLst>
                <a:tab pos="208279" algn="l"/>
              </a:tabLst>
            </a:pPr>
            <a:r>
              <a:rPr sz="900" dirty="0">
                <a:latin typeface="Liberation Sans"/>
                <a:cs typeface="Liberation Sans"/>
              </a:rPr>
              <a:t>Optimisation </a:t>
            </a:r>
            <a:r>
              <a:rPr sz="900" spc="-10" dirty="0">
                <a:latin typeface="Liberation Sans"/>
                <a:cs typeface="Liberation Sans"/>
              </a:rPr>
              <a:t>des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imprimantes et</a:t>
            </a:r>
            <a:r>
              <a:rPr sz="900" spc="2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ordinateurs</a:t>
            </a:r>
            <a:endParaRPr sz="9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2252" y="917448"/>
            <a:ext cx="6571995" cy="445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76145">
              <a:lnSpc>
                <a:spcPct val="100000"/>
              </a:lnSpc>
              <a:spcBef>
                <a:spcPts val="114"/>
              </a:spcBef>
              <a:tabLst>
                <a:tab pos="4935855" algn="l"/>
              </a:tabLst>
            </a:pPr>
            <a:r>
              <a:rPr sz="2800" dirty="0"/>
              <a:t>A</a:t>
            </a:r>
            <a:r>
              <a:rPr sz="2800" spc="-425" dirty="0"/>
              <a:t> </a:t>
            </a:r>
            <a:r>
              <a:rPr sz="2800" spc="265" dirty="0"/>
              <a:t>M</a:t>
            </a:r>
            <a:r>
              <a:rPr sz="2800" spc="-425" dirty="0"/>
              <a:t> </a:t>
            </a:r>
            <a:r>
              <a:rPr sz="2800" dirty="0"/>
              <a:t>R</a:t>
            </a:r>
            <a:r>
              <a:rPr sz="2800" spc="-434" dirty="0"/>
              <a:t> </a:t>
            </a:r>
            <a:r>
              <a:rPr sz="2800" spc="-30" dirty="0"/>
              <a:t>O</a:t>
            </a:r>
            <a:r>
              <a:rPr sz="2800" spc="-430" dirty="0"/>
              <a:t> </a:t>
            </a:r>
            <a:r>
              <a:rPr sz="2800" spc="90" dirty="0"/>
              <a:t>U</a:t>
            </a:r>
            <a:r>
              <a:rPr sz="2800" spc="-425" dirty="0"/>
              <a:t> </a:t>
            </a:r>
            <a:r>
              <a:rPr sz="2800" dirty="0"/>
              <a:t>C</a:t>
            </a:r>
            <a:r>
              <a:rPr sz="2800" spc="-425" dirty="0"/>
              <a:t> </a:t>
            </a:r>
            <a:r>
              <a:rPr sz="2800" spc="65" dirty="0"/>
              <a:t>H</a:t>
            </a:r>
            <a:r>
              <a:rPr sz="2800" dirty="0"/>
              <a:t>	</a:t>
            </a:r>
            <a:r>
              <a:rPr sz="2800" spc="90" dirty="0"/>
              <a:t>W</a:t>
            </a:r>
            <a:r>
              <a:rPr sz="2800" spc="-440" dirty="0"/>
              <a:t> </a:t>
            </a:r>
            <a:r>
              <a:rPr sz="2800" dirty="0"/>
              <a:t>A</a:t>
            </a:r>
            <a:r>
              <a:rPr sz="2800" spc="-425" dirty="0"/>
              <a:t> </a:t>
            </a:r>
            <a:r>
              <a:rPr sz="2800" spc="65" dirty="0"/>
              <a:t>D</a:t>
            </a:r>
            <a:r>
              <a:rPr sz="2800" spc="-434" dirty="0"/>
              <a:t> </a:t>
            </a:r>
            <a:r>
              <a:rPr sz="2800" spc="120" dirty="0"/>
              <a:t>I</a:t>
            </a:r>
            <a:r>
              <a:rPr sz="2800" spc="-425" dirty="0"/>
              <a:t> </a:t>
            </a:r>
            <a:r>
              <a:rPr sz="2800" spc="-50" dirty="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00501" y="2499106"/>
            <a:ext cx="2718435" cy="46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105" dirty="0">
                <a:solidFill>
                  <a:srgbClr val="2151B1"/>
                </a:solidFill>
                <a:latin typeface="Liberation Sans"/>
                <a:cs typeface="Liberation Sans"/>
              </a:rPr>
              <a:t>CONTACTEZ</a:t>
            </a:r>
            <a:r>
              <a:rPr sz="1100" b="1" spc="155" dirty="0">
                <a:solidFill>
                  <a:srgbClr val="2151B1"/>
                </a:solidFill>
                <a:latin typeface="Liberation Sans"/>
                <a:cs typeface="Liberation Sans"/>
              </a:rPr>
              <a:t> </a:t>
            </a:r>
            <a:r>
              <a:rPr sz="1100" b="1" spc="80" dirty="0">
                <a:solidFill>
                  <a:srgbClr val="2151B1"/>
                </a:solidFill>
                <a:latin typeface="Liberation Sans"/>
                <a:cs typeface="Liberation Sans"/>
              </a:rPr>
              <a:t>MOI</a:t>
            </a:r>
            <a:endParaRPr sz="11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Liberation Sans"/>
              <a:cs typeface="Liberation Sans"/>
            </a:endParaRPr>
          </a:p>
          <a:p>
            <a:pPr marL="20955">
              <a:lnSpc>
                <a:spcPct val="100000"/>
              </a:lnSpc>
            </a:pPr>
            <a:r>
              <a:rPr sz="900" spc="-20" dirty="0">
                <a:latin typeface="Liberation Sans"/>
                <a:cs typeface="Liberation Sans"/>
              </a:rPr>
              <a:t>Residence</a:t>
            </a:r>
            <a:r>
              <a:rPr sz="900" spc="-3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Zemmouri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1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Bloc</a:t>
            </a:r>
            <a:r>
              <a:rPr sz="900" spc="5" dirty="0">
                <a:latin typeface="Liberation Sans"/>
                <a:cs typeface="Liberation Sans"/>
              </a:rPr>
              <a:t> </a:t>
            </a:r>
            <a:r>
              <a:rPr sz="900" spc="-60" dirty="0">
                <a:latin typeface="Liberation Sans"/>
                <a:cs typeface="Liberation Sans"/>
              </a:rPr>
              <a:t>C5</a:t>
            </a:r>
            <a:r>
              <a:rPr sz="900" spc="-2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N°97,</a:t>
            </a:r>
            <a:r>
              <a:rPr sz="900" spc="-20" dirty="0">
                <a:latin typeface="Liberation Sans"/>
                <a:cs typeface="Liberation Sans"/>
              </a:rPr>
              <a:t> Tanger</a:t>
            </a:r>
            <a:r>
              <a:rPr sz="900" spc="-25" dirty="0">
                <a:latin typeface="Liberation Sans"/>
                <a:cs typeface="Liberation Sans"/>
              </a:rPr>
              <a:t> </a:t>
            </a:r>
            <a:r>
              <a:rPr sz="900" spc="50" dirty="0">
                <a:latin typeface="Liberation Sans"/>
                <a:cs typeface="Liberation Sans"/>
              </a:rPr>
              <a:t>,</a:t>
            </a:r>
            <a:r>
              <a:rPr sz="900" spc="-2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90000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4754" y="6276593"/>
            <a:ext cx="29127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100" dirty="0">
                <a:solidFill>
                  <a:srgbClr val="2151B1"/>
                </a:solidFill>
                <a:latin typeface="Liberation Sans"/>
                <a:cs typeface="Liberation Sans"/>
              </a:rPr>
              <a:t>EXPERIENCES</a:t>
            </a:r>
            <a:r>
              <a:rPr sz="1100" b="1" spc="170" dirty="0">
                <a:solidFill>
                  <a:srgbClr val="2151B1"/>
                </a:solidFill>
                <a:latin typeface="Liberation Sans"/>
                <a:cs typeface="Liberation Sans"/>
              </a:rPr>
              <a:t> </a:t>
            </a:r>
            <a:r>
              <a:rPr sz="1100" b="1" spc="90" dirty="0">
                <a:solidFill>
                  <a:srgbClr val="2151B1"/>
                </a:solidFill>
                <a:latin typeface="Liberation Sans"/>
                <a:cs typeface="Liberation Sans"/>
              </a:rPr>
              <a:t>PROFESSIONNELLES</a:t>
            </a:r>
            <a:endParaRPr sz="11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5332" y="3040125"/>
            <a:ext cx="1449705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dirty="0">
                <a:latin typeface="Liberation Sans"/>
                <a:cs typeface="Liberation Sans"/>
              </a:rPr>
              <a:t>Mobile</a:t>
            </a:r>
            <a:r>
              <a:rPr sz="900" spc="-30" dirty="0">
                <a:latin typeface="Liberation Sans"/>
                <a:cs typeface="Liberation Sans"/>
              </a:rPr>
              <a:t> </a:t>
            </a:r>
            <a:r>
              <a:rPr sz="900" spc="50" dirty="0">
                <a:latin typeface="Liberation Sans"/>
                <a:cs typeface="Liberation Sans"/>
              </a:rPr>
              <a:t>:</a:t>
            </a:r>
            <a:r>
              <a:rPr sz="900" spc="-3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06</a:t>
            </a:r>
            <a:r>
              <a:rPr sz="900" spc="-4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41</a:t>
            </a:r>
            <a:r>
              <a:rPr sz="900" spc="-4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41</a:t>
            </a:r>
            <a:r>
              <a:rPr sz="900" spc="-4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59</a:t>
            </a:r>
            <a:r>
              <a:rPr sz="900" spc="-35" dirty="0">
                <a:latin typeface="Liberation Sans"/>
                <a:cs typeface="Liberation Sans"/>
              </a:rPr>
              <a:t> </a:t>
            </a:r>
            <a:r>
              <a:rPr sz="900" spc="-25" dirty="0">
                <a:latin typeface="Liberation Sans"/>
                <a:cs typeface="Liberation Sans"/>
              </a:rPr>
              <a:t>63</a:t>
            </a:r>
            <a:endParaRPr sz="9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Liberation Sans"/>
                <a:cs typeface="Liberation Sans"/>
              </a:rPr>
              <a:t>Linkedin</a:t>
            </a:r>
            <a:r>
              <a:rPr sz="900" spc="-40" dirty="0">
                <a:latin typeface="Liberation Sans"/>
                <a:cs typeface="Liberation Sans"/>
              </a:rPr>
              <a:t> </a:t>
            </a:r>
            <a:r>
              <a:rPr sz="900" spc="50" dirty="0">
                <a:latin typeface="Liberation Sans"/>
                <a:cs typeface="Liberation Sans"/>
              </a:rPr>
              <a:t>:</a:t>
            </a:r>
            <a:r>
              <a:rPr sz="900" spc="-2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@wadie_amrouch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0761" y="3028569"/>
            <a:ext cx="2061210" cy="164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900" spc="-10" dirty="0">
                <a:latin typeface="Liberation Sans"/>
                <a:cs typeface="Liberation Sans"/>
              </a:rPr>
              <a:t>Email</a:t>
            </a:r>
            <a:r>
              <a:rPr sz="900" spc="-30" dirty="0">
                <a:latin typeface="Liberation Sans"/>
                <a:cs typeface="Liberation Sans"/>
              </a:rPr>
              <a:t> </a:t>
            </a:r>
            <a:r>
              <a:rPr sz="900" spc="50" dirty="0">
                <a:latin typeface="Liberation Sans"/>
                <a:cs typeface="Liberation Sans"/>
              </a:rPr>
              <a:t>:</a:t>
            </a:r>
            <a:r>
              <a:rPr sz="900" spc="-2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  <a:hlinkClick r:id="rId2"/>
              </a:rPr>
              <a:t>amrouch.wadie@gmail.com</a:t>
            </a:r>
            <a:endParaRPr sz="900" dirty="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167" y="4353931"/>
            <a:ext cx="2132965" cy="23723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360"/>
              </a:spcBef>
            </a:pPr>
            <a:r>
              <a:rPr sz="1100" b="1" spc="95" dirty="0">
                <a:solidFill>
                  <a:srgbClr val="2151B1"/>
                </a:solidFill>
                <a:latin typeface="Liberation Sans"/>
                <a:cs typeface="Liberation Sans"/>
              </a:rPr>
              <a:t>COMPETENCES</a:t>
            </a:r>
            <a:endParaRPr sz="1100" dirty="0">
              <a:latin typeface="Liberation Sans"/>
              <a:cs typeface="Liberation Sans"/>
            </a:endParaRPr>
          </a:p>
          <a:p>
            <a:pPr marL="86995" indent="-74930">
              <a:lnSpc>
                <a:spcPct val="100000"/>
              </a:lnSpc>
              <a:spcBef>
                <a:spcPts val="215"/>
              </a:spcBef>
              <a:buChar char="•"/>
              <a:tabLst>
                <a:tab pos="87630" algn="l"/>
              </a:tabLst>
            </a:pPr>
            <a:r>
              <a:rPr sz="900" dirty="0">
                <a:latin typeface="Liberation Sans"/>
                <a:cs typeface="Liberation Sans"/>
              </a:rPr>
              <a:t>Maitrise</a:t>
            </a:r>
            <a:r>
              <a:rPr sz="900" spc="-10" dirty="0">
                <a:latin typeface="Liberation Sans"/>
                <a:cs typeface="Liberation Sans"/>
              </a:rPr>
              <a:t> langage </a:t>
            </a:r>
            <a:r>
              <a:rPr sz="900" dirty="0">
                <a:latin typeface="Liberation Sans"/>
                <a:cs typeface="Liberation Sans"/>
              </a:rPr>
              <a:t>des</a:t>
            </a:r>
            <a:r>
              <a:rPr sz="900" spc="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requetés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spc="-25" dirty="0">
                <a:latin typeface="Liberation Sans"/>
                <a:cs typeface="Liberation Sans"/>
              </a:rPr>
              <a:t>SQL</a:t>
            </a:r>
            <a:endParaRPr sz="900" dirty="0">
              <a:latin typeface="Liberation Sans"/>
              <a:cs typeface="Liberation Sans"/>
            </a:endParaRPr>
          </a:p>
          <a:p>
            <a:pPr marL="86995" marR="219710" indent="-74930">
              <a:lnSpc>
                <a:spcPct val="120000"/>
              </a:lnSpc>
              <a:spcBef>
                <a:spcPts val="10"/>
              </a:spcBef>
              <a:buChar char="•"/>
              <a:tabLst>
                <a:tab pos="87630" algn="l"/>
              </a:tabLst>
            </a:pPr>
            <a:r>
              <a:rPr sz="900" dirty="0">
                <a:latin typeface="Liberation Sans"/>
                <a:cs typeface="Liberation Sans"/>
              </a:rPr>
              <a:t>Maitrise</a:t>
            </a:r>
            <a:r>
              <a:rPr sz="900" spc="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langage</a:t>
            </a:r>
            <a:r>
              <a:rPr sz="900" spc="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de</a:t>
            </a:r>
            <a:r>
              <a:rPr sz="900" spc="3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programmation JAVA,PHP,JS,PYTHON</a:t>
            </a:r>
            <a:endParaRPr sz="900" dirty="0">
              <a:latin typeface="Liberation Sans"/>
              <a:cs typeface="Liberation Sans"/>
            </a:endParaRPr>
          </a:p>
          <a:p>
            <a:pPr marL="86995" indent="-74930">
              <a:lnSpc>
                <a:spcPct val="100000"/>
              </a:lnSpc>
              <a:spcBef>
                <a:spcPts val="215"/>
              </a:spcBef>
              <a:buChar char="•"/>
              <a:tabLst>
                <a:tab pos="87630" algn="l"/>
              </a:tabLst>
            </a:pPr>
            <a:r>
              <a:rPr sz="900" dirty="0">
                <a:latin typeface="Liberation Sans"/>
                <a:cs typeface="Liberation Sans"/>
              </a:rPr>
              <a:t>Maitrise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Framework,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Laravel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spc="50" dirty="0">
                <a:latin typeface="Liberation Sans"/>
                <a:cs typeface="Liberation Sans"/>
              </a:rPr>
              <a:t>,</a:t>
            </a:r>
            <a:r>
              <a:rPr sz="90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Django,</a:t>
            </a:r>
            <a:endParaRPr sz="900" dirty="0">
              <a:latin typeface="Liberation Sans"/>
              <a:cs typeface="Liberation Sans"/>
            </a:endParaRPr>
          </a:p>
          <a:p>
            <a:pPr marL="86995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Liberation Sans"/>
                <a:cs typeface="Liberation Sans"/>
              </a:rPr>
              <a:t>React</a:t>
            </a:r>
            <a:r>
              <a:rPr sz="900" spc="-5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JS,</a:t>
            </a:r>
            <a:r>
              <a:rPr sz="900" spc="-5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Angular</a:t>
            </a:r>
            <a:endParaRPr sz="900" dirty="0">
              <a:latin typeface="Liberation Sans"/>
              <a:cs typeface="Liberation Sans"/>
            </a:endParaRPr>
          </a:p>
          <a:p>
            <a:pPr marL="86995" indent="-74930">
              <a:lnSpc>
                <a:spcPct val="100000"/>
              </a:lnSpc>
              <a:spcBef>
                <a:spcPts val="219"/>
              </a:spcBef>
              <a:buChar char="•"/>
              <a:tabLst>
                <a:tab pos="87630" algn="l"/>
              </a:tabLst>
            </a:pPr>
            <a:r>
              <a:rPr sz="900" dirty="0">
                <a:latin typeface="Liberation Sans"/>
                <a:cs typeface="Liberation Sans"/>
              </a:rPr>
              <a:t>Configuration </a:t>
            </a:r>
            <a:r>
              <a:rPr sz="900" spc="-10" dirty="0">
                <a:latin typeface="Liberation Sans"/>
                <a:cs typeface="Liberation Sans"/>
              </a:rPr>
              <a:t>les </a:t>
            </a:r>
            <a:r>
              <a:rPr sz="900" dirty="0">
                <a:latin typeface="Liberation Sans"/>
                <a:cs typeface="Liberation Sans"/>
              </a:rPr>
              <a:t>routeurs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et </a:t>
            </a:r>
            <a:r>
              <a:rPr sz="900" spc="-10" dirty="0">
                <a:latin typeface="Liberation Sans"/>
                <a:cs typeface="Liberation Sans"/>
              </a:rPr>
              <a:t>les switch</a:t>
            </a:r>
            <a:endParaRPr sz="900" dirty="0">
              <a:latin typeface="Liberation Sans"/>
              <a:cs typeface="Liberation Sans"/>
            </a:endParaRPr>
          </a:p>
          <a:p>
            <a:pPr marL="86995" indent="-74930">
              <a:lnSpc>
                <a:spcPct val="100000"/>
              </a:lnSpc>
              <a:spcBef>
                <a:spcPts val="215"/>
              </a:spcBef>
              <a:buChar char="•"/>
              <a:tabLst>
                <a:tab pos="87630" algn="l"/>
              </a:tabLst>
            </a:pPr>
            <a:r>
              <a:rPr sz="900" dirty="0">
                <a:latin typeface="Liberation Sans"/>
                <a:cs typeface="Liberation Sans"/>
              </a:rPr>
              <a:t>Administration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de</a:t>
            </a:r>
            <a:r>
              <a:rPr sz="900" spc="30" dirty="0">
                <a:latin typeface="Liberation Sans"/>
                <a:cs typeface="Liberation Sans"/>
              </a:rPr>
              <a:t> </a:t>
            </a:r>
            <a:r>
              <a:rPr sz="900" spc="-25" dirty="0">
                <a:latin typeface="Liberation Sans"/>
                <a:cs typeface="Liberation Sans"/>
              </a:rPr>
              <a:t>Windows</a:t>
            </a:r>
            <a:r>
              <a:rPr sz="900" spc="35" dirty="0">
                <a:latin typeface="Liberation Sans"/>
                <a:cs typeface="Liberation Sans"/>
              </a:rPr>
              <a:t> </a:t>
            </a:r>
            <a:r>
              <a:rPr sz="900" spc="-20" dirty="0">
                <a:latin typeface="Liberation Sans"/>
                <a:cs typeface="Liberation Sans"/>
              </a:rPr>
              <a:t>Server</a:t>
            </a:r>
            <a:r>
              <a:rPr sz="900" dirty="0">
                <a:latin typeface="Liberation Sans"/>
                <a:cs typeface="Liberation Sans"/>
              </a:rPr>
              <a:t> </a:t>
            </a:r>
            <a:r>
              <a:rPr sz="900" spc="-25" dirty="0">
                <a:latin typeface="Liberation Sans"/>
                <a:cs typeface="Liberation Sans"/>
              </a:rPr>
              <a:t>R2</a:t>
            </a:r>
            <a:endParaRPr sz="900" dirty="0">
              <a:latin typeface="Liberation Sans"/>
              <a:cs typeface="Liberation Sans"/>
            </a:endParaRPr>
          </a:p>
          <a:p>
            <a:pPr marL="86995" marR="198755">
              <a:lnSpc>
                <a:spcPct val="120000"/>
              </a:lnSpc>
              <a:spcBef>
                <a:spcPts val="10"/>
              </a:spcBef>
            </a:pPr>
            <a:r>
              <a:rPr sz="900" spc="-10" dirty="0">
                <a:latin typeface="Liberation Sans"/>
                <a:cs typeface="Liberation Sans"/>
              </a:rPr>
              <a:t>2012</a:t>
            </a:r>
            <a:r>
              <a:rPr sz="900" spc="-4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et</a:t>
            </a:r>
            <a:r>
              <a:rPr sz="900" spc="-10" dirty="0">
                <a:latin typeface="Liberation Sans"/>
                <a:cs typeface="Liberation Sans"/>
              </a:rPr>
              <a:t> les</a:t>
            </a:r>
            <a:r>
              <a:rPr sz="900" spc="-2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enivrement</a:t>
            </a:r>
            <a:r>
              <a:rPr sz="900" spc="-5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open</a:t>
            </a:r>
            <a:r>
              <a:rPr sz="900" spc="-2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source, </a:t>
            </a:r>
            <a:r>
              <a:rPr sz="900" dirty="0">
                <a:latin typeface="Liberation Sans"/>
                <a:cs typeface="Liberation Sans"/>
              </a:rPr>
              <a:t>Centos,</a:t>
            </a:r>
            <a:r>
              <a:rPr sz="900" spc="-6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RedHat,...</a:t>
            </a:r>
            <a:endParaRPr sz="900" dirty="0">
              <a:latin typeface="Liberation Sans"/>
              <a:cs typeface="Liberation Sans"/>
            </a:endParaRPr>
          </a:p>
          <a:p>
            <a:pPr marL="86995" indent="-74930">
              <a:lnSpc>
                <a:spcPct val="100000"/>
              </a:lnSpc>
              <a:spcBef>
                <a:spcPts val="215"/>
              </a:spcBef>
              <a:buChar char="•"/>
              <a:tabLst>
                <a:tab pos="87630" algn="l"/>
              </a:tabLst>
            </a:pPr>
            <a:r>
              <a:rPr sz="900" dirty="0">
                <a:latin typeface="Liberation Sans"/>
                <a:cs typeface="Liberation Sans"/>
              </a:rPr>
              <a:t>Maitrise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git</a:t>
            </a:r>
            <a:r>
              <a:rPr sz="900" spc="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et</a:t>
            </a:r>
            <a:r>
              <a:rPr sz="900" spc="2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hébergement</a:t>
            </a:r>
            <a:r>
              <a:rPr sz="900" spc="-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sur</a:t>
            </a:r>
            <a:r>
              <a:rPr sz="900" spc="5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heroku.</a:t>
            </a:r>
            <a:endParaRPr sz="900" dirty="0">
              <a:latin typeface="Liberation Sans"/>
              <a:cs typeface="Liberation Sans"/>
            </a:endParaRPr>
          </a:p>
          <a:p>
            <a:pPr marL="86995" indent="-74930">
              <a:lnSpc>
                <a:spcPct val="100000"/>
              </a:lnSpc>
              <a:spcBef>
                <a:spcPts val="229"/>
              </a:spcBef>
              <a:buChar char="•"/>
              <a:tabLst>
                <a:tab pos="87630" algn="l"/>
              </a:tabLst>
            </a:pPr>
            <a:r>
              <a:rPr sz="900" spc="-10" dirty="0">
                <a:latin typeface="Liberation Sans"/>
                <a:cs typeface="Liberation Sans"/>
              </a:rPr>
              <a:t>Capacité</a:t>
            </a:r>
            <a:r>
              <a:rPr sz="900" spc="-3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de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travail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en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équipe</a:t>
            </a:r>
            <a:endParaRPr sz="900" dirty="0">
              <a:latin typeface="Liberation Sans"/>
              <a:cs typeface="Liberation Sans"/>
            </a:endParaRPr>
          </a:p>
          <a:p>
            <a:pPr marL="86995" indent="-74930">
              <a:lnSpc>
                <a:spcPct val="100000"/>
              </a:lnSpc>
              <a:spcBef>
                <a:spcPts val="215"/>
              </a:spcBef>
              <a:buChar char="•"/>
              <a:tabLst>
                <a:tab pos="87630" algn="l"/>
              </a:tabLst>
            </a:pPr>
            <a:r>
              <a:rPr sz="900" dirty="0">
                <a:latin typeface="Liberation Sans"/>
                <a:cs typeface="Liberation Sans"/>
              </a:rPr>
              <a:t>Installation</a:t>
            </a:r>
            <a:r>
              <a:rPr sz="900" spc="7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et</a:t>
            </a:r>
            <a:r>
              <a:rPr sz="900" spc="4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configuration</a:t>
            </a:r>
            <a:r>
              <a:rPr sz="900" spc="7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écosystème</a:t>
            </a:r>
            <a:endParaRPr sz="900" dirty="0">
              <a:latin typeface="Liberation Sans"/>
              <a:cs typeface="Liberation Sans"/>
            </a:endParaRPr>
          </a:p>
          <a:p>
            <a:pPr marL="8699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Liberation Sans"/>
                <a:cs typeface="Liberation Sans"/>
              </a:rPr>
              <a:t>Hadoop</a:t>
            </a:r>
            <a:endParaRPr sz="900" dirty="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963" y="8076776"/>
            <a:ext cx="2082164" cy="8058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100" b="1" spc="100" dirty="0">
                <a:solidFill>
                  <a:srgbClr val="2151B1"/>
                </a:solidFill>
                <a:latin typeface="Liberation Sans"/>
                <a:cs typeface="Liberation Sans"/>
              </a:rPr>
              <a:t>CAPACITE</a:t>
            </a:r>
            <a:r>
              <a:rPr sz="1100" b="1" spc="180" dirty="0">
                <a:solidFill>
                  <a:srgbClr val="2151B1"/>
                </a:solidFill>
                <a:latin typeface="Liberation Sans"/>
                <a:cs typeface="Liberation Sans"/>
              </a:rPr>
              <a:t> </a:t>
            </a:r>
            <a:r>
              <a:rPr sz="1100" b="1" spc="100" dirty="0">
                <a:solidFill>
                  <a:srgbClr val="2151B1"/>
                </a:solidFill>
                <a:latin typeface="Liberation Sans"/>
                <a:cs typeface="Liberation Sans"/>
              </a:rPr>
              <a:t>LINGUISTIQUE</a:t>
            </a:r>
            <a:endParaRPr sz="1100" dirty="0">
              <a:latin typeface="Liberation Sans"/>
              <a:cs typeface="Liberation Sans"/>
            </a:endParaRPr>
          </a:p>
          <a:p>
            <a:pPr marL="12700" marR="1005205">
              <a:lnSpc>
                <a:spcPct val="120600"/>
              </a:lnSpc>
              <a:spcBef>
                <a:spcPts val="284"/>
              </a:spcBef>
              <a:tabLst>
                <a:tab pos="455295" algn="l"/>
              </a:tabLst>
            </a:pPr>
            <a:r>
              <a:rPr sz="900" spc="-10" dirty="0">
                <a:latin typeface="Liberation Sans"/>
                <a:cs typeface="Liberation Sans"/>
              </a:rPr>
              <a:t>Français</a:t>
            </a:r>
            <a:r>
              <a:rPr sz="900" spc="-50" dirty="0">
                <a:latin typeface="Liberation Sans"/>
                <a:cs typeface="Liberation Sans"/>
              </a:rPr>
              <a:t> </a:t>
            </a:r>
            <a:r>
              <a:rPr sz="900" spc="50" dirty="0">
                <a:latin typeface="Liberation Sans"/>
                <a:cs typeface="Liberation Sans"/>
              </a:rPr>
              <a:t>:</a:t>
            </a:r>
            <a:r>
              <a:rPr sz="900" spc="-2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Excellent </a:t>
            </a:r>
            <a:r>
              <a:rPr sz="900" dirty="0">
                <a:latin typeface="Liberation Sans"/>
                <a:cs typeface="Liberation Sans"/>
              </a:rPr>
              <a:t>Anglais</a:t>
            </a:r>
            <a:r>
              <a:rPr sz="900" spc="365" dirty="0">
                <a:latin typeface="Liberation Sans"/>
                <a:cs typeface="Liberation Sans"/>
              </a:rPr>
              <a:t> </a:t>
            </a:r>
            <a:r>
              <a:rPr sz="900" spc="50" dirty="0">
                <a:latin typeface="Liberation Sans"/>
                <a:cs typeface="Liberation Sans"/>
              </a:rPr>
              <a:t>:</a:t>
            </a:r>
            <a:r>
              <a:rPr sz="900" spc="-4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Excellent Arabe</a:t>
            </a:r>
            <a:r>
              <a:rPr sz="900" dirty="0">
                <a:latin typeface="Liberation Sans"/>
                <a:cs typeface="Liberation Sans"/>
              </a:rPr>
              <a:t>	</a:t>
            </a:r>
            <a:r>
              <a:rPr sz="900" spc="50" dirty="0">
                <a:latin typeface="Liberation Sans"/>
                <a:cs typeface="Liberation Sans"/>
              </a:rPr>
              <a:t>:</a:t>
            </a:r>
            <a:r>
              <a:rPr sz="900" spc="-4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Maternelle</a:t>
            </a:r>
            <a:endParaRPr sz="900" dirty="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7573" y="1565528"/>
            <a:ext cx="4863465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60" dirty="0">
                <a:solidFill>
                  <a:srgbClr val="FFFFFF"/>
                </a:solidFill>
                <a:latin typeface="Liberation Sans"/>
                <a:cs typeface="Liberation San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spc="65" dirty="0">
                <a:solidFill>
                  <a:srgbClr val="FFFFFF"/>
                </a:solidFill>
                <a:latin typeface="Liberation Sans"/>
                <a:cs typeface="Liberation Sans"/>
              </a:rPr>
              <a:t>N</a:t>
            </a:r>
            <a:r>
              <a:rPr sz="1600" b="1" spc="-2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</a:rPr>
              <a:t>G</a:t>
            </a:r>
            <a:r>
              <a:rPr sz="1600" b="1" spc="-2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lang="fr-FR" sz="16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É</a:t>
            </a:r>
            <a:r>
              <a:rPr sz="1600" b="1" spc="-2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spc="65" dirty="0">
                <a:solidFill>
                  <a:srgbClr val="FFFFFF"/>
                </a:solidFill>
                <a:latin typeface="Liberation Sans"/>
                <a:cs typeface="Liberation Sans"/>
              </a:rPr>
              <a:t>N</a:t>
            </a:r>
            <a:r>
              <a:rPr sz="1600" b="1" spc="-2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spc="60" dirty="0">
                <a:solidFill>
                  <a:srgbClr val="FFFFFF"/>
                </a:solidFill>
                <a:latin typeface="Liberation Sans"/>
                <a:cs typeface="Liberation San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E</a:t>
            </a:r>
            <a:r>
              <a:rPr sz="1600" b="1" spc="-2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Liberation Sans"/>
                <a:cs typeface="Liberation Sans"/>
              </a:rPr>
              <a:t>U</a:t>
            </a:r>
            <a:r>
              <a:rPr sz="1600" b="1" spc="-2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</a:rPr>
              <a:t>R</a:t>
            </a:r>
            <a:r>
              <a:rPr sz="1600" b="1" spc="44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</a:rPr>
              <a:t>D</a:t>
            </a:r>
            <a:r>
              <a:rPr sz="1600" b="1" spc="-2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</a:rPr>
              <a:t>E</a:t>
            </a:r>
            <a:r>
              <a:rPr sz="1600" b="1" spc="434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L</a:t>
            </a:r>
            <a:r>
              <a:rPr sz="1600" b="1" spc="-2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</a:rPr>
              <a:t>O</a:t>
            </a:r>
            <a:r>
              <a:rPr sz="1600" b="1" spc="-2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</a:rPr>
              <a:t>G</a:t>
            </a:r>
            <a:r>
              <a:rPr sz="1600" b="1" spc="-2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spc="60" dirty="0">
                <a:solidFill>
                  <a:srgbClr val="FFFFFF"/>
                </a:solidFill>
                <a:latin typeface="Liberation Sans"/>
                <a:cs typeface="Liberation Sans"/>
              </a:rPr>
              <a:t>I</a:t>
            </a:r>
            <a:r>
              <a:rPr sz="1600" b="1" spc="-204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</a:rPr>
              <a:t>C</a:t>
            </a:r>
            <a:r>
              <a:rPr sz="1600" b="1" spc="-2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spc="60" dirty="0">
                <a:solidFill>
                  <a:srgbClr val="FFFFFF"/>
                </a:solidFill>
                <a:latin typeface="Liberation Sans"/>
                <a:cs typeface="Liberation San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E</a:t>
            </a:r>
            <a:r>
              <a:rPr sz="1600" b="1" spc="-2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</a:rPr>
              <a:t>L</a:t>
            </a:r>
            <a:r>
              <a:rPr sz="1600" b="1" spc="4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E</a:t>
            </a:r>
            <a:r>
              <a:rPr sz="1600" b="1" spc="-2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</a:rPr>
              <a:t>T</a:t>
            </a:r>
            <a:r>
              <a:rPr sz="1600" b="1" spc="4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</a:rPr>
              <a:t>B</a:t>
            </a:r>
            <a:r>
              <a:rPr sz="1600" b="1" spc="-2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spc="60" dirty="0">
                <a:solidFill>
                  <a:srgbClr val="FFFFFF"/>
                </a:solidFill>
                <a:latin typeface="Liberation Sans"/>
                <a:cs typeface="Liberation San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</a:rPr>
              <a:t>G</a:t>
            </a:r>
            <a:r>
              <a:rPr sz="1600" b="1" spc="434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</a:rPr>
              <a:t>D</a:t>
            </a:r>
            <a:r>
              <a:rPr sz="1600" b="1" spc="-2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</a:rPr>
              <a:t>A</a:t>
            </a:r>
            <a:r>
              <a:rPr sz="1600" b="1" spc="-2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Liberation Sans"/>
                <a:cs typeface="Liberation Sans"/>
              </a:rPr>
              <a:t>T</a:t>
            </a:r>
            <a:r>
              <a:rPr sz="1600" b="1" spc="-204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A</a:t>
            </a:r>
            <a:endParaRPr sz="1600" dirty="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027" y="7060438"/>
            <a:ext cx="2033905" cy="907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5"/>
              </a:spcBef>
            </a:pPr>
            <a:r>
              <a:rPr sz="1100" b="1" spc="100" dirty="0">
                <a:solidFill>
                  <a:srgbClr val="2151B1"/>
                </a:solidFill>
                <a:latin typeface="Liberation Sans"/>
                <a:cs typeface="Liberation Sans"/>
              </a:rPr>
              <a:t>CERTIFICATION</a:t>
            </a:r>
            <a:endParaRPr sz="1100">
              <a:latin typeface="Liberation Sans"/>
              <a:cs typeface="Liberation Sans"/>
            </a:endParaRPr>
          </a:p>
          <a:p>
            <a:pPr marL="109855" indent="-97790">
              <a:lnSpc>
                <a:spcPct val="100000"/>
              </a:lnSpc>
              <a:spcBef>
                <a:spcPts val="640"/>
              </a:spcBef>
              <a:buChar char="•"/>
              <a:tabLst>
                <a:tab pos="110489" algn="l"/>
              </a:tabLst>
            </a:pPr>
            <a:r>
              <a:rPr sz="900" dirty="0">
                <a:latin typeface="Liberation Sans"/>
                <a:cs typeface="Liberation Sans"/>
              </a:rPr>
              <a:t>informatique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spc="95" dirty="0">
                <a:latin typeface="Liberation Sans"/>
                <a:cs typeface="Liberation Sans"/>
              </a:rPr>
              <a:t>(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spc="-60" dirty="0">
                <a:latin typeface="Liberation Sans"/>
                <a:cs typeface="Liberation Sans"/>
              </a:rPr>
              <a:t>CCNA</a:t>
            </a:r>
            <a:r>
              <a:rPr sz="900" spc="-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4</a:t>
            </a:r>
            <a:r>
              <a:rPr sz="900" spc="15" dirty="0">
                <a:latin typeface="Liberation Sans"/>
                <a:cs typeface="Liberation Sans"/>
              </a:rPr>
              <a:t> </a:t>
            </a:r>
            <a:r>
              <a:rPr sz="900" spc="45" dirty="0">
                <a:latin typeface="Liberation Sans"/>
                <a:cs typeface="Liberation Sans"/>
              </a:rPr>
              <a:t>)</a:t>
            </a:r>
            <a:endParaRPr sz="900">
              <a:latin typeface="Liberation Sans"/>
              <a:cs typeface="Liberation Sans"/>
            </a:endParaRPr>
          </a:p>
          <a:p>
            <a:pPr marL="109855" marR="5080" indent="-97790">
              <a:lnSpc>
                <a:spcPct val="120000"/>
              </a:lnSpc>
              <a:spcBef>
                <a:spcPts val="10"/>
              </a:spcBef>
              <a:buChar char="•"/>
              <a:tabLst>
                <a:tab pos="110489" algn="l"/>
              </a:tabLst>
            </a:pPr>
            <a:r>
              <a:rPr sz="900" dirty="0">
                <a:latin typeface="Liberation Sans"/>
                <a:cs typeface="Liberation Sans"/>
              </a:rPr>
              <a:t>Certifie</a:t>
            </a:r>
            <a:r>
              <a:rPr sz="900" spc="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Implémentation</a:t>
            </a:r>
            <a:r>
              <a:rPr sz="900" spc="-2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de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la</a:t>
            </a:r>
            <a:r>
              <a:rPr sz="900" spc="2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sécurité réseau</a:t>
            </a:r>
            <a:r>
              <a:rPr sz="900" spc="-3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2.0</a:t>
            </a:r>
            <a:r>
              <a:rPr sz="900" spc="-25" dirty="0">
                <a:latin typeface="Liberation Sans"/>
                <a:cs typeface="Liberation Sans"/>
              </a:rPr>
              <a:t> </a:t>
            </a:r>
            <a:r>
              <a:rPr sz="900" spc="95" dirty="0">
                <a:latin typeface="Liberation Sans"/>
                <a:cs typeface="Liberation Sans"/>
              </a:rPr>
              <a:t>(</a:t>
            </a:r>
            <a:r>
              <a:rPr sz="900" spc="-20" dirty="0">
                <a:latin typeface="Liberation Sans"/>
                <a:cs typeface="Liberation Sans"/>
              </a:rPr>
              <a:t> </a:t>
            </a:r>
            <a:r>
              <a:rPr sz="900" spc="-60" dirty="0">
                <a:latin typeface="Liberation Sans"/>
                <a:cs typeface="Liberation Sans"/>
              </a:rPr>
              <a:t>CCNA</a:t>
            </a:r>
            <a:r>
              <a:rPr sz="900" spc="-3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Sécurité</a:t>
            </a:r>
            <a:r>
              <a:rPr sz="900" spc="-2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2.0</a:t>
            </a:r>
            <a:r>
              <a:rPr sz="900" spc="-25" dirty="0">
                <a:latin typeface="Liberation Sans"/>
                <a:cs typeface="Liberation Sans"/>
              </a:rPr>
              <a:t> </a:t>
            </a:r>
            <a:r>
              <a:rPr sz="900" spc="45" dirty="0">
                <a:latin typeface="Liberation Sans"/>
                <a:cs typeface="Liberation Sans"/>
              </a:rPr>
              <a:t>)</a:t>
            </a:r>
            <a:endParaRPr sz="900">
              <a:latin typeface="Liberation Sans"/>
              <a:cs typeface="Liberation Sans"/>
            </a:endParaRPr>
          </a:p>
          <a:p>
            <a:pPr marL="109855" indent="-97790">
              <a:lnSpc>
                <a:spcPct val="100000"/>
              </a:lnSpc>
              <a:spcBef>
                <a:spcPts val="215"/>
              </a:spcBef>
              <a:buChar char="•"/>
              <a:tabLst>
                <a:tab pos="110489" algn="l"/>
              </a:tabLst>
            </a:pPr>
            <a:r>
              <a:rPr sz="900" dirty="0">
                <a:latin typeface="Liberation Sans"/>
                <a:cs typeface="Liberation Sans"/>
              </a:rPr>
              <a:t>Certifie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Linux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essential</a:t>
            </a:r>
            <a:r>
              <a:rPr sz="900" spc="-30" dirty="0">
                <a:latin typeface="Liberation Sans"/>
                <a:cs typeface="Liberation Sans"/>
              </a:rPr>
              <a:t> </a:t>
            </a:r>
            <a:r>
              <a:rPr sz="900" spc="95" dirty="0">
                <a:latin typeface="Liberation Sans"/>
                <a:cs typeface="Liberation Sans"/>
              </a:rPr>
              <a:t>(</a:t>
            </a:r>
            <a:r>
              <a:rPr sz="900" spc="-10" dirty="0">
                <a:latin typeface="Liberation Sans"/>
                <a:cs typeface="Liberation Sans"/>
              </a:rPr>
              <a:t> </a:t>
            </a:r>
            <a:r>
              <a:rPr sz="900" spc="-20" dirty="0">
                <a:latin typeface="Liberation Sans"/>
                <a:cs typeface="Liberation Sans"/>
              </a:rPr>
              <a:t>LPI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spc="45" dirty="0">
                <a:latin typeface="Liberation Sans"/>
                <a:cs typeface="Liberation Sans"/>
              </a:rPr>
              <a:t>)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0986" y="9638791"/>
            <a:ext cx="3481704" cy="92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85" dirty="0">
                <a:solidFill>
                  <a:srgbClr val="2151B1"/>
                </a:solidFill>
                <a:latin typeface="Liberation Sans"/>
                <a:cs typeface="Liberation Sans"/>
              </a:rPr>
              <a:t>PROJET</a:t>
            </a:r>
            <a:endParaRPr sz="1100">
              <a:latin typeface="Liberation Sans"/>
              <a:cs typeface="Liberation Sans"/>
            </a:endParaRPr>
          </a:p>
          <a:p>
            <a:pPr marL="86995" indent="-74930">
              <a:lnSpc>
                <a:spcPct val="100000"/>
              </a:lnSpc>
              <a:spcBef>
                <a:spcPts val="785"/>
              </a:spcBef>
              <a:buChar char="•"/>
              <a:tabLst>
                <a:tab pos="87630" algn="l"/>
              </a:tabLst>
            </a:pPr>
            <a:r>
              <a:rPr sz="900" spc="-25" dirty="0">
                <a:latin typeface="Liberation Sans"/>
                <a:cs typeface="Liberation Sans"/>
              </a:rPr>
              <a:t>Analyse</a:t>
            </a:r>
            <a:r>
              <a:rPr sz="900" spc="3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des</a:t>
            </a:r>
            <a:r>
              <a:rPr sz="900" spc="3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sentiments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sur</a:t>
            </a:r>
            <a:r>
              <a:rPr sz="900" spc="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twitter,</a:t>
            </a:r>
            <a:r>
              <a:rPr sz="900" spc="2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HADOOP</a:t>
            </a:r>
            <a:endParaRPr sz="900">
              <a:latin typeface="Liberation Sans"/>
              <a:cs typeface="Liberation Sans"/>
            </a:endParaRPr>
          </a:p>
          <a:p>
            <a:pPr marL="86995" indent="-74930">
              <a:lnSpc>
                <a:spcPct val="100000"/>
              </a:lnSpc>
              <a:spcBef>
                <a:spcPts val="229"/>
              </a:spcBef>
              <a:buChar char="•"/>
              <a:tabLst>
                <a:tab pos="87630" algn="l"/>
              </a:tabLst>
            </a:pPr>
            <a:r>
              <a:rPr sz="900" dirty="0">
                <a:latin typeface="Liberation Sans"/>
                <a:cs typeface="Liberation Sans"/>
              </a:rPr>
              <a:t>Platform</a:t>
            </a:r>
            <a:r>
              <a:rPr sz="900" spc="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de gestion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de location</a:t>
            </a:r>
            <a:r>
              <a:rPr sz="900" spc="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de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voiture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et</a:t>
            </a:r>
            <a:r>
              <a:rPr sz="900" spc="-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leur</a:t>
            </a:r>
            <a:r>
              <a:rPr sz="900" spc="1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salarie.</a:t>
            </a:r>
            <a:endParaRPr sz="900">
              <a:latin typeface="Liberation Sans"/>
              <a:cs typeface="Liberation Sans"/>
            </a:endParaRPr>
          </a:p>
          <a:p>
            <a:pPr marL="86995" indent="-74930">
              <a:lnSpc>
                <a:spcPct val="100000"/>
              </a:lnSpc>
              <a:spcBef>
                <a:spcPts val="215"/>
              </a:spcBef>
              <a:buChar char="•"/>
              <a:tabLst>
                <a:tab pos="87630" algn="l"/>
              </a:tabLst>
            </a:pPr>
            <a:r>
              <a:rPr sz="900" dirty="0">
                <a:latin typeface="Liberation Sans"/>
                <a:cs typeface="Liberation Sans"/>
              </a:rPr>
              <a:t>Platform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mobile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pour</a:t>
            </a:r>
            <a:r>
              <a:rPr sz="900" spc="2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livraison </a:t>
            </a:r>
            <a:r>
              <a:rPr sz="900" spc="-10" dirty="0">
                <a:latin typeface="Liberation Sans"/>
                <a:cs typeface="Liberation Sans"/>
              </a:rPr>
              <a:t>des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médicaments,</a:t>
            </a:r>
            <a:r>
              <a:rPr sz="900" spc="-3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Flutter</a:t>
            </a:r>
            <a:r>
              <a:rPr sz="900" spc="2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et</a:t>
            </a:r>
            <a:r>
              <a:rPr sz="900" spc="1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Laravel</a:t>
            </a:r>
            <a:endParaRPr sz="900">
              <a:latin typeface="Liberation Sans"/>
              <a:cs typeface="Liberation Sans"/>
            </a:endParaRPr>
          </a:p>
          <a:p>
            <a:pPr marL="86995" indent="-74930">
              <a:lnSpc>
                <a:spcPct val="100000"/>
              </a:lnSpc>
              <a:spcBef>
                <a:spcPts val="215"/>
              </a:spcBef>
              <a:buChar char="•"/>
              <a:tabLst>
                <a:tab pos="87630" algn="l"/>
              </a:tabLst>
            </a:pPr>
            <a:r>
              <a:rPr sz="900" spc="-55" dirty="0">
                <a:latin typeface="Liberation Sans"/>
                <a:cs typeface="Liberation Sans"/>
              </a:rPr>
              <a:t>PFE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gestion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de</a:t>
            </a:r>
            <a:r>
              <a:rPr sz="900" spc="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scolarité,</a:t>
            </a:r>
            <a:r>
              <a:rPr sz="900" spc="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React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js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et</a:t>
            </a:r>
            <a:r>
              <a:rPr sz="900" spc="-10" dirty="0">
                <a:latin typeface="Liberation Sans"/>
                <a:cs typeface="Liberation Sans"/>
              </a:rPr>
              <a:t> Laravel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5332" y="9617075"/>
            <a:ext cx="3939540" cy="15240"/>
          </a:xfrm>
          <a:custGeom>
            <a:avLst/>
            <a:gdLst/>
            <a:ahLst/>
            <a:cxnLst/>
            <a:rect l="l" t="t" r="r" b="b"/>
            <a:pathLst>
              <a:path w="3939540" h="15240">
                <a:moveTo>
                  <a:pt x="3939540" y="0"/>
                </a:moveTo>
                <a:lnTo>
                  <a:pt x="3879596" y="0"/>
                </a:lnTo>
                <a:lnTo>
                  <a:pt x="0" y="0"/>
                </a:lnTo>
                <a:lnTo>
                  <a:pt x="0" y="15240"/>
                </a:lnTo>
                <a:lnTo>
                  <a:pt x="3939540" y="15240"/>
                </a:lnTo>
                <a:lnTo>
                  <a:pt x="3939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0849" y="9081182"/>
            <a:ext cx="1928495" cy="64135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100" b="1" spc="85" dirty="0">
                <a:solidFill>
                  <a:srgbClr val="2151B1"/>
                </a:solidFill>
                <a:latin typeface="Liberation Sans"/>
                <a:cs typeface="Liberation Sans"/>
              </a:rPr>
              <a:t>LOISIR</a:t>
            </a:r>
            <a:endParaRPr sz="1100" dirty="0">
              <a:latin typeface="Liberation Sans"/>
              <a:cs typeface="Liberation Sans"/>
            </a:endParaRPr>
          </a:p>
          <a:p>
            <a:pPr marL="21590" marR="5080">
              <a:lnSpc>
                <a:spcPct val="121300"/>
              </a:lnSpc>
              <a:spcBef>
                <a:spcPts val="280"/>
              </a:spcBef>
            </a:pPr>
            <a:r>
              <a:rPr sz="900" dirty="0">
                <a:latin typeface="Liberation Sans"/>
                <a:cs typeface="Liberation Sans"/>
              </a:rPr>
              <a:t>Sport</a:t>
            </a:r>
            <a:r>
              <a:rPr sz="900" spc="-20" dirty="0">
                <a:latin typeface="Liberation Sans"/>
                <a:cs typeface="Liberation Sans"/>
              </a:rPr>
              <a:t> </a:t>
            </a:r>
            <a:r>
              <a:rPr sz="900" spc="50" dirty="0">
                <a:latin typeface="Liberation Sans"/>
                <a:cs typeface="Liberation Sans"/>
              </a:rPr>
              <a:t>: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Football</a:t>
            </a:r>
            <a:r>
              <a:rPr sz="900" spc="5" dirty="0">
                <a:latin typeface="Liberation Sans"/>
                <a:cs typeface="Liberation Sans"/>
              </a:rPr>
              <a:t> </a:t>
            </a:r>
            <a:r>
              <a:rPr sz="900" spc="190" dirty="0">
                <a:latin typeface="Liberation Sans"/>
                <a:cs typeface="Liberation Sans"/>
              </a:rPr>
              <a:t>-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spc="-20" dirty="0">
                <a:latin typeface="Liberation Sans"/>
                <a:cs typeface="Liberation Sans"/>
              </a:rPr>
              <a:t>Tennis</a:t>
            </a:r>
            <a:r>
              <a:rPr sz="900" spc="-40" dirty="0">
                <a:latin typeface="Liberation Sans"/>
                <a:cs typeface="Liberation Sans"/>
              </a:rPr>
              <a:t> </a:t>
            </a:r>
            <a:r>
              <a:rPr sz="900" spc="190" dirty="0">
                <a:latin typeface="Liberation Sans"/>
                <a:cs typeface="Liberation Sans"/>
              </a:rPr>
              <a:t>-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Basketball Magazine</a:t>
            </a:r>
            <a:r>
              <a:rPr sz="900" spc="-30" dirty="0">
                <a:latin typeface="Liberation Sans"/>
                <a:cs typeface="Liberation Sans"/>
              </a:rPr>
              <a:t> </a:t>
            </a:r>
            <a:r>
              <a:rPr sz="900" spc="50" dirty="0">
                <a:latin typeface="Liberation Sans"/>
                <a:cs typeface="Liberation Sans"/>
              </a:rPr>
              <a:t>: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Sciences</a:t>
            </a:r>
            <a:r>
              <a:rPr lang="fr-FR" sz="900" spc="-10" dirty="0">
                <a:latin typeface="Liberation Sans"/>
                <a:cs typeface="Liberation Sans"/>
              </a:rPr>
              <a:t> et technologies</a:t>
            </a:r>
            <a:endParaRPr sz="900" dirty="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94660" y="3675887"/>
            <a:ext cx="3939540" cy="15240"/>
          </a:xfrm>
          <a:custGeom>
            <a:avLst/>
            <a:gdLst/>
            <a:ahLst/>
            <a:cxnLst/>
            <a:rect l="l" t="t" r="r" b="b"/>
            <a:pathLst>
              <a:path w="3939540" h="15239">
                <a:moveTo>
                  <a:pt x="3939540" y="0"/>
                </a:moveTo>
                <a:lnTo>
                  <a:pt x="3879595" y="0"/>
                </a:lnTo>
                <a:lnTo>
                  <a:pt x="0" y="0"/>
                </a:lnTo>
                <a:lnTo>
                  <a:pt x="0" y="15240"/>
                </a:lnTo>
                <a:lnTo>
                  <a:pt x="3939540" y="15240"/>
                </a:lnTo>
                <a:lnTo>
                  <a:pt x="3939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31363" y="4157598"/>
            <a:ext cx="3982720" cy="49725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325"/>
              </a:spcBef>
            </a:pPr>
            <a:r>
              <a:rPr sz="900" dirty="0">
                <a:latin typeface="Liberation Sans"/>
                <a:cs typeface="Liberation Sans"/>
              </a:rPr>
              <a:t>2019</a:t>
            </a:r>
            <a:r>
              <a:rPr sz="900" spc="145" dirty="0">
                <a:latin typeface="Liberation Sans"/>
                <a:cs typeface="Liberation Sans"/>
              </a:rPr>
              <a:t> </a:t>
            </a:r>
            <a:r>
              <a:rPr sz="900" spc="190" dirty="0">
                <a:latin typeface="Liberation Sans"/>
                <a:cs typeface="Liberation Sans"/>
              </a:rPr>
              <a:t>-</a:t>
            </a:r>
            <a:r>
              <a:rPr sz="900" spc="16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PRESENT:</a:t>
            </a:r>
            <a:endParaRPr sz="900" dirty="0">
              <a:latin typeface="Liberation Sans"/>
              <a:cs typeface="Liberation Sans"/>
            </a:endParaRPr>
          </a:p>
          <a:p>
            <a:pPr marL="12700" marR="5080" algn="l">
              <a:lnSpc>
                <a:spcPct val="120000"/>
              </a:lnSpc>
              <a:spcBef>
                <a:spcPts val="15"/>
              </a:spcBef>
            </a:pPr>
            <a:r>
              <a:rPr sz="900" dirty="0">
                <a:latin typeface="Liberation Sans"/>
                <a:cs typeface="Liberation Sans"/>
              </a:rPr>
              <a:t>- Diplôme d’ingénierie en développement des logiciels et big data à l’école des nouvelles sciences et </a:t>
            </a:r>
            <a:r>
              <a:rPr lang="fr-FR" sz="900" dirty="0">
                <a:latin typeface="Liberation Sans"/>
                <a:cs typeface="Liberation Sans"/>
              </a:rPr>
              <a:t>ingénierie –</a:t>
            </a:r>
            <a:r>
              <a:rPr sz="900" dirty="0">
                <a:latin typeface="Liberation Sans"/>
                <a:cs typeface="Liberation Sans"/>
              </a:rPr>
              <a:t> ENSI</a:t>
            </a:r>
            <a:r>
              <a:rPr lang="fr-FR" sz="900" dirty="0">
                <a:latin typeface="Liberation Sans"/>
                <a:cs typeface="Liberation Sans"/>
              </a:rPr>
              <a:t>, Tanger</a:t>
            </a:r>
            <a:endParaRPr sz="900" dirty="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31363" y="4820538"/>
            <a:ext cx="3858260" cy="6858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dirty="0">
                <a:latin typeface="Liberation Sans"/>
                <a:cs typeface="Liberation Sans"/>
              </a:rPr>
              <a:t>2016</a:t>
            </a:r>
            <a:r>
              <a:rPr sz="900" spc="165" dirty="0">
                <a:latin typeface="Liberation Sans"/>
                <a:cs typeface="Liberation Sans"/>
              </a:rPr>
              <a:t> </a:t>
            </a:r>
            <a:r>
              <a:rPr sz="900" spc="190" dirty="0">
                <a:latin typeface="Liberation Sans"/>
                <a:cs typeface="Liberation Sans"/>
              </a:rPr>
              <a:t>-</a:t>
            </a:r>
            <a:r>
              <a:rPr sz="900" spc="18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2018</a:t>
            </a:r>
            <a:r>
              <a:rPr sz="900" spc="18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190" dirty="0">
                <a:latin typeface="Liberation Sans"/>
                <a:cs typeface="Liberation Sans"/>
              </a:rPr>
              <a:t>-</a:t>
            </a:r>
            <a:r>
              <a:rPr sz="900" spc="-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Diplôme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de technicien</a:t>
            </a:r>
            <a:r>
              <a:rPr sz="900" spc="-3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spécialisé</a:t>
            </a:r>
            <a:r>
              <a:rPr sz="900" spc="-3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en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réseau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informatique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à</a:t>
            </a:r>
            <a:r>
              <a:rPr sz="900" spc="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l’institut</a:t>
            </a:r>
            <a:endParaRPr sz="900" dirty="0">
              <a:latin typeface="Liberation Sans"/>
              <a:cs typeface="Liberation Sans"/>
            </a:endParaRPr>
          </a:p>
          <a:p>
            <a:pPr marL="12700" marR="5080">
              <a:lnSpc>
                <a:spcPts val="1310"/>
              </a:lnSpc>
              <a:spcBef>
                <a:spcPts val="70"/>
              </a:spcBef>
            </a:pPr>
            <a:r>
              <a:rPr sz="900" spc="-10" dirty="0">
                <a:latin typeface="Liberation Sans"/>
                <a:cs typeface="Liberation Sans"/>
              </a:rPr>
              <a:t>spécialisée</a:t>
            </a:r>
            <a:r>
              <a:rPr sz="900" spc="-2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dans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les</a:t>
            </a:r>
            <a:r>
              <a:rPr sz="900" spc="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métiers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de</a:t>
            </a:r>
            <a:r>
              <a:rPr sz="900" spc="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l’offshoring</a:t>
            </a:r>
            <a:r>
              <a:rPr sz="900" spc="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et</a:t>
            </a:r>
            <a:r>
              <a:rPr sz="900" spc="20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les</a:t>
            </a:r>
            <a:r>
              <a:rPr sz="900" spc="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nouvelles</a:t>
            </a:r>
            <a:r>
              <a:rPr sz="900" spc="3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technologies</a:t>
            </a:r>
            <a:r>
              <a:rPr sz="900" spc="-5" dirty="0">
                <a:latin typeface="Liberation Sans"/>
                <a:cs typeface="Liberation Sans"/>
              </a:rPr>
              <a:t> </a:t>
            </a:r>
            <a:r>
              <a:rPr sz="900" spc="-25" dirty="0">
                <a:latin typeface="Liberation Sans"/>
                <a:cs typeface="Liberation Sans"/>
              </a:rPr>
              <a:t>de </a:t>
            </a:r>
            <a:r>
              <a:rPr sz="900" dirty="0">
                <a:latin typeface="Liberation Sans"/>
                <a:cs typeface="Liberation Sans"/>
              </a:rPr>
              <a:t>l’informatique</a:t>
            </a:r>
            <a:r>
              <a:rPr sz="900" spc="2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et</a:t>
            </a:r>
            <a:r>
              <a:rPr sz="900" spc="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de</a:t>
            </a:r>
            <a:r>
              <a:rPr sz="900" spc="2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la</a:t>
            </a:r>
            <a:r>
              <a:rPr sz="900" spc="3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communication</a:t>
            </a:r>
            <a:r>
              <a:rPr sz="900" spc="20" dirty="0">
                <a:latin typeface="Liberation Sans"/>
                <a:cs typeface="Liberation Sans"/>
              </a:rPr>
              <a:t> </a:t>
            </a:r>
            <a:r>
              <a:rPr sz="900" spc="190" dirty="0">
                <a:latin typeface="Liberation Sans"/>
                <a:cs typeface="Liberation Sans"/>
              </a:rPr>
              <a:t>-</a:t>
            </a:r>
            <a:r>
              <a:rPr sz="900" spc="30" dirty="0">
                <a:latin typeface="Liberation Sans"/>
                <a:cs typeface="Liberation Sans"/>
              </a:rPr>
              <a:t> </a:t>
            </a:r>
            <a:r>
              <a:rPr sz="900" spc="-35" dirty="0">
                <a:latin typeface="Liberation Sans"/>
                <a:cs typeface="Liberation Sans"/>
              </a:rPr>
              <a:t>ISMONTIC,</a:t>
            </a:r>
            <a:r>
              <a:rPr sz="900" spc="-10" dirty="0">
                <a:latin typeface="Liberation Sans"/>
                <a:cs typeface="Liberation Sans"/>
              </a:rPr>
              <a:t> Tanger</a:t>
            </a:r>
            <a:endParaRPr sz="900" dirty="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31363" y="5643879"/>
            <a:ext cx="3434079" cy="3575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dirty="0">
                <a:latin typeface="Liberation Sans"/>
                <a:cs typeface="Liberation Sans"/>
              </a:rPr>
              <a:t>2014</a:t>
            </a:r>
            <a:r>
              <a:rPr sz="900" spc="165" dirty="0">
                <a:latin typeface="Liberation Sans"/>
                <a:cs typeface="Liberation Sans"/>
              </a:rPr>
              <a:t> </a:t>
            </a:r>
            <a:r>
              <a:rPr sz="900" spc="190" dirty="0">
                <a:latin typeface="Liberation Sans"/>
                <a:cs typeface="Liberation Sans"/>
              </a:rPr>
              <a:t>-</a:t>
            </a:r>
            <a:r>
              <a:rPr sz="900" spc="18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2015</a:t>
            </a:r>
            <a:r>
              <a:rPr sz="900" spc="18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190" dirty="0">
                <a:latin typeface="Liberation Sans"/>
                <a:cs typeface="Liberation Sans"/>
              </a:rPr>
              <a:t>-</a:t>
            </a:r>
            <a:r>
              <a:rPr sz="900" spc="-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Baccalauréat</a:t>
            </a:r>
            <a:r>
              <a:rPr sz="900" spc="-10" dirty="0">
                <a:latin typeface="Liberation Sans"/>
                <a:cs typeface="Liberation Sans"/>
              </a:rPr>
              <a:t> science</a:t>
            </a:r>
            <a:r>
              <a:rPr sz="900" spc="-5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physique et chimie,</a:t>
            </a:r>
            <a:r>
              <a:rPr sz="900" spc="-40" dirty="0">
                <a:latin typeface="Liberation Sans"/>
                <a:cs typeface="Liberation Sans"/>
              </a:rPr>
              <a:t> </a:t>
            </a:r>
            <a:r>
              <a:rPr sz="900" spc="-20" dirty="0">
                <a:latin typeface="Liberation Sans"/>
                <a:cs typeface="Liberation Sans"/>
              </a:rPr>
              <a:t>Lycée</a:t>
            </a:r>
            <a:r>
              <a:rPr sz="900" spc="2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aphlaton,</a:t>
            </a:r>
            <a:r>
              <a:rPr sz="900" spc="-10" dirty="0">
                <a:latin typeface="Liberation Sans"/>
                <a:cs typeface="Liberation Sans"/>
              </a:rPr>
              <a:t> Tanger</a:t>
            </a:r>
            <a:endParaRPr sz="900" dirty="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6720" y="3888739"/>
            <a:ext cx="10090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105" dirty="0">
                <a:solidFill>
                  <a:srgbClr val="2151B1"/>
                </a:solidFill>
                <a:latin typeface="Liberation Sans"/>
                <a:cs typeface="Liberation Sans"/>
              </a:rPr>
              <a:t>FORMATION</a:t>
            </a:r>
            <a:endParaRPr sz="11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6655" y="3019043"/>
            <a:ext cx="1831975" cy="13970"/>
          </a:xfrm>
          <a:custGeom>
            <a:avLst/>
            <a:gdLst/>
            <a:ahLst/>
            <a:cxnLst/>
            <a:rect l="l" t="t" r="r" b="b"/>
            <a:pathLst>
              <a:path w="1831975" h="13969">
                <a:moveTo>
                  <a:pt x="1831848" y="0"/>
                </a:moveTo>
                <a:lnTo>
                  <a:pt x="1771904" y="0"/>
                </a:lnTo>
                <a:lnTo>
                  <a:pt x="0" y="0"/>
                </a:lnTo>
                <a:lnTo>
                  <a:pt x="0" y="13716"/>
                </a:lnTo>
                <a:lnTo>
                  <a:pt x="1831848" y="13716"/>
                </a:lnTo>
                <a:lnTo>
                  <a:pt x="1831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76655" y="3127331"/>
            <a:ext cx="1782953" cy="101117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fr-FR" sz="900" dirty="0">
                <a:latin typeface="Liberation Sans"/>
                <a:cs typeface="Liberation Sans"/>
              </a:rPr>
              <a:t>Je suis un jeune informaticien en spécialité de l'ingénierie en informatique « développement des logiciels et big data » qui a beaucoup de talent en IT. je souhaite postuler pour un emploi dans votre entreprise.</a:t>
            </a:r>
            <a:endParaRPr sz="900" dirty="0">
              <a:latin typeface="Liberation Sans"/>
              <a:cs typeface="Liberation Sans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DBE7C4E1-C99A-4D9D-9417-71D2E9737C10}"/>
              </a:ext>
            </a:extLst>
          </p:cNvPr>
          <p:cNvSpPr txBox="1"/>
          <p:nvPr/>
        </p:nvSpPr>
        <p:spPr>
          <a:xfrm>
            <a:off x="3031363" y="8128627"/>
            <a:ext cx="2934335" cy="709168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fr-FR" sz="900" dirty="0">
                <a:latin typeface="Liberation Sans"/>
                <a:cs typeface="Liberation Sans"/>
              </a:rPr>
              <a:t>STAGE</a:t>
            </a: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fr-FR" sz="900" dirty="0">
                <a:latin typeface="Liberation Sans"/>
                <a:cs typeface="Liberation Sans"/>
              </a:rPr>
              <a:t>NEWCONCEPT | 01 Juillet 2017 – 01 Septembre 2017</a:t>
            </a:r>
          </a:p>
          <a:p>
            <a:pPr marL="184150" lvl="3" indent="-171450"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fr-FR" sz="900" dirty="0">
                <a:latin typeface="Liberation Sans"/>
                <a:cs typeface="Liberation Sans"/>
              </a:rPr>
              <a:t>Technicien de support</a:t>
            </a:r>
          </a:p>
          <a:p>
            <a:pPr marL="184150" lvl="1" indent="-171450"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fr-FR" sz="900" dirty="0">
                <a:latin typeface="Liberation Sans"/>
                <a:cs typeface="Liberation Sans"/>
              </a:rPr>
              <a:t>Réparation des ordinateurs au niveau hardware</a:t>
            </a:r>
            <a:endParaRPr sz="8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438</Words>
  <Application>Microsoft Office PowerPoint</Application>
  <PresentationFormat>Personnalisé</PresentationFormat>
  <Paragraphs>60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Liberation Sans</vt:lpstr>
      <vt:lpstr>Office Theme</vt:lpstr>
      <vt:lpstr>A M R O U C H W A D I 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AMROUCH Wadie</dc:title>
  <dc:creator>WADIE</dc:creator>
  <cp:lastModifiedBy>cash</cp:lastModifiedBy>
  <cp:revision>1</cp:revision>
  <dcterms:created xsi:type="dcterms:W3CDTF">2022-04-22T10:16:31Z</dcterms:created>
  <dcterms:modified xsi:type="dcterms:W3CDTF">2022-04-22T10:32:54Z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2022-04-22T00:00:00Z</vt:filetime>
  </property>
</Properties>
</file>