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87F34-AB8C-4E88-B10B-2C6929095085}" v="3" dt="2019-07-04T09:20:5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Mrowicki" userId="a2e88b85-4fbd-404c-85c2-77b58176580d" providerId="ADAL" clId="{DEF0078C-5760-495E-A3F7-B8C1E02553C7}"/>
    <pc:docChg chg="custSel mod delSld modSld">
      <pc:chgData name="Adam Mrowicki" userId="a2e88b85-4fbd-404c-85c2-77b58176580d" providerId="ADAL" clId="{DEF0078C-5760-495E-A3F7-B8C1E02553C7}" dt="2019-06-03T13:03:23.380" v="92" actId="790"/>
      <pc:docMkLst>
        <pc:docMk/>
      </pc:docMkLst>
      <pc:sldChg chg="modSp">
        <pc:chgData name="Adam Mrowicki" userId="a2e88b85-4fbd-404c-85c2-77b58176580d" providerId="ADAL" clId="{DEF0078C-5760-495E-A3F7-B8C1E02553C7}" dt="2019-06-03T13:03:23.380" v="92" actId="790"/>
        <pc:sldMkLst>
          <pc:docMk/>
          <pc:sldMk cId="196432505" sldId="260"/>
        </pc:sldMkLst>
        <pc:spChg chg="mod">
          <ac:chgData name="Adam Mrowicki" userId="a2e88b85-4fbd-404c-85c2-77b58176580d" providerId="ADAL" clId="{DEF0078C-5760-495E-A3F7-B8C1E02553C7}" dt="2019-06-03T13:02:44.325" v="75" actId="790"/>
          <ac:spMkLst>
            <pc:docMk/>
            <pc:sldMk cId="196432505" sldId="260"/>
            <ac:spMk id="2" creationId="{00000000-0000-0000-0000-000000000000}"/>
          </ac:spMkLst>
        </pc:spChg>
        <pc:spChg chg="mod">
          <ac:chgData name="Adam Mrowicki" userId="a2e88b85-4fbd-404c-85c2-77b58176580d" providerId="ADAL" clId="{DEF0078C-5760-495E-A3F7-B8C1E02553C7}" dt="2019-06-03T13:03:23.380" v="92" actId="790"/>
          <ac:spMkLst>
            <pc:docMk/>
            <pc:sldMk cId="196432505" sldId="260"/>
            <ac:spMk id="3" creationId="{00000000-0000-0000-0000-000000000000}"/>
          </ac:spMkLst>
        </pc:spChg>
        <pc:spChg chg="mod">
          <ac:chgData name="Adam Mrowicki" userId="a2e88b85-4fbd-404c-85c2-77b58176580d" providerId="ADAL" clId="{DEF0078C-5760-495E-A3F7-B8C1E02553C7}" dt="2019-06-03T13:02:44.325" v="75" actId="790"/>
          <ac:spMkLst>
            <pc:docMk/>
            <pc:sldMk cId="196432505" sldId="260"/>
            <ac:spMk id="31" creationId="{59A309A7-1751-4ABE-A3C1-EEC40366AD89}"/>
          </ac:spMkLst>
        </pc:spChg>
        <pc:spChg chg="mod">
          <ac:chgData name="Adam Mrowicki" userId="a2e88b85-4fbd-404c-85c2-77b58176580d" providerId="ADAL" clId="{DEF0078C-5760-495E-A3F7-B8C1E02553C7}" dt="2019-06-03T13:02:44.325" v="75" actId="790"/>
          <ac:spMkLst>
            <pc:docMk/>
            <pc:sldMk cId="196432505" sldId="260"/>
            <ac:spMk id="33" creationId="{967D8EB6-EAE1-4F9C-B398-83321E287204}"/>
          </ac:spMkLst>
        </pc:spChg>
      </pc:sldChg>
      <pc:sldChg chg="addSp delSp modSp">
        <pc:chgData name="Adam Mrowicki" userId="a2e88b85-4fbd-404c-85c2-77b58176580d" providerId="ADAL" clId="{DEF0078C-5760-495E-A3F7-B8C1E02553C7}" dt="2019-06-03T12:58:44.729" v="74"/>
        <pc:sldMkLst>
          <pc:docMk/>
          <pc:sldMk cId="2255762657" sldId="261"/>
        </pc:sldMkLst>
        <pc:spChg chg="mod">
          <ac:chgData name="Adam Mrowicki" userId="a2e88b85-4fbd-404c-85c2-77b58176580d" providerId="ADAL" clId="{DEF0078C-5760-495E-A3F7-B8C1E02553C7}" dt="2019-06-03T12:54:11.797" v="46" actId="790"/>
          <ac:spMkLst>
            <pc:docMk/>
            <pc:sldMk cId="2255762657" sldId="261"/>
            <ac:spMk id="2" creationId="{00000000-0000-0000-0000-000000000000}"/>
          </ac:spMkLst>
        </pc:spChg>
        <pc:spChg chg="mod">
          <ac:chgData name="Adam Mrowicki" userId="a2e88b85-4fbd-404c-85c2-77b58176580d" providerId="ADAL" clId="{DEF0078C-5760-495E-A3F7-B8C1E02553C7}" dt="2019-06-03T12:58:44.729" v="74"/>
          <ac:spMkLst>
            <pc:docMk/>
            <pc:sldMk cId="2255762657" sldId="261"/>
            <ac:spMk id="3" creationId="{00000000-0000-0000-0000-000000000000}"/>
          </ac:spMkLst>
        </pc:spChg>
        <pc:spChg chg="del">
          <ac:chgData name="Adam Mrowicki" userId="a2e88b85-4fbd-404c-85c2-77b58176580d" providerId="ADAL" clId="{DEF0078C-5760-495E-A3F7-B8C1E02553C7}" dt="2019-06-03T12:50:09.151" v="28" actId="26606"/>
          <ac:spMkLst>
            <pc:docMk/>
            <pc:sldMk cId="2255762657" sldId="261"/>
            <ac:spMk id="9" creationId="{23962611-DFD5-4092-AAFD-559E3DFCE2C9}"/>
          </ac:spMkLst>
        </pc:spChg>
        <pc:spChg chg="add mod">
          <ac:chgData name="Adam Mrowicki" userId="a2e88b85-4fbd-404c-85c2-77b58176580d" providerId="ADAL" clId="{DEF0078C-5760-495E-A3F7-B8C1E02553C7}" dt="2019-06-03T12:54:11.797" v="46" actId="790"/>
          <ac:spMkLst>
            <pc:docMk/>
            <pc:sldMk cId="2255762657" sldId="261"/>
            <ac:spMk id="18" creationId="{59A309A7-1751-4ABE-A3C1-EEC40366AD89}"/>
          </ac:spMkLst>
        </pc:spChg>
        <pc:spChg chg="add mod">
          <ac:chgData name="Adam Mrowicki" userId="a2e88b85-4fbd-404c-85c2-77b58176580d" providerId="ADAL" clId="{DEF0078C-5760-495E-A3F7-B8C1E02553C7}" dt="2019-06-03T12:54:11.797" v="46" actId="790"/>
          <ac:spMkLst>
            <pc:docMk/>
            <pc:sldMk cId="2255762657" sldId="261"/>
            <ac:spMk id="20" creationId="{967D8EB6-EAE1-4F9C-B398-83321E287204}"/>
          </ac:spMkLst>
        </pc:spChg>
        <pc:picChg chg="del">
          <ac:chgData name="Adam Mrowicki" userId="a2e88b85-4fbd-404c-85c2-77b58176580d" providerId="ADAL" clId="{DEF0078C-5760-495E-A3F7-B8C1E02553C7}" dt="2019-06-03T12:50:09.151" v="28" actId="26606"/>
          <ac:picMkLst>
            <pc:docMk/>
            <pc:sldMk cId="2255762657" sldId="261"/>
            <ac:picMk id="11" creationId="{2270F1FA-0425-408F-9861-80BF5AFB276D}"/>
          </ac:picMkLst>
        </pc:picChg>
        <pc:picChg chg="add mod">
          <ac:chgData name="Adam Mrowicki" userId="a2e88b85-4fbd-404c-85c2-77b58176580d" providerId="ADAL" clId="{DEF0078C-5760-495E-A3F7-B8C1E02553C7}" dt="2019-06-03T12:55:03.442" v="49" actId="14826"/>
          <ac:picMkLst>
            <pc:docMk/>
            <pc:sldMk cId="2255762657" sldId="261"/>
            <ac:picMk id="15" creationId="{C78A24EA-A537-4160-8976-78AFF6FF684A}"/>
          </ac:picMkLst>
        </pc:picChg>
      </pc:sldChg>
      <pc:sldChg chg="delSp modSp">
        <pc:chgData name="Adam Mrowicki" userId="a2e88b85-4fbd-404c-85c2-77b58176580d" providerId="ADAL" clId="{DEF0078C-5760-495E-A3F7-B8C1E02553C7}" dt="2019-06-03T12:49:57.624" v="27" actId="478"/>
        <pc:sldMkLst>
          <pc:docMk/>
          <pc:sldMk cId="908779935" sldId="267"/>
        </pc:sldMkLst>
        <pc:spChg chg="mod">
          <ac:chgData name="Adam Mrowicki" userId="a2e88b85-4fbd-404c-85c2-77b58176580d" providerId="ADAL" clId="{DEF0078C-5760-495E-A3F7-B8C1E02553C7}" dt="2019-06-03T12:49:54.041" v="26" actId="20577"/>
          <ac:spMkLst>
            <pc:docMk/>
            <pc:sldMk cId="908779935" sldId="267"/>
            <ac:spMk id="2" creationId="{00000000-0000-0000-0000-000000000000}"/>
          </ac:spMkLst>
        </pc:spChg>
        <pc:spChg chg="del">
          <ac:chgData name="Adam Mrowicki" userId="a2e88b85-4fbd-404c-85c2-77b58176580d" providerId="ADAL" clId="{DEF0078C-5760-495E-A3F7-B8C1E02553C7}" dt="2019-06-03T12:49:57.624" v="27" actId="478"/>
          <ac:spMkLst>
            <pc:docMk/>
            <pc:sldMk cId="908779935" sldId="267"/>
            <ac:spMk id="3" creationId="{00000000-0000-0000-0000-000000000000}"/>
          </ac:spMkLst>
        </pc:spChg>
      </pc:sldChg>
    </pc:docChg>
  </pc:docChgLst>
  <pc:docChgLst>
    <pc:chgData name="Mrowicki Adam" userId="a2e88b85-4fbd-404c-85c2-77b58176580d" providerId="ADAL" clId="{DEF0078C-5760-495E-A3F7-B8C1E02553C7}"/>
    <pc:docChg chg="undo custSel mod modSld">
      <pc:chgData name="Mrowicki Adam" userId="a2e88b85-4fbd-404c-85c2-77b58176580d" providerId="ADAL" clId="{DEF0078C-5760-495E-A3F7-B8C1E02553C7}" dt="2019-06-03T09:54:30.422" v="204" actId="14826"/>
      <pc:docMkLst>
        <pc:docMk/>
      </pc:docMkLst>
      <pc:sldChg chg="addSp delSp modSp">
        <pc:chgData name="Mrowicki Adam" userId="a2e88b85-4fbd-404c-85c2-77b58176580d" providerId="ADAL" clId="{DEF0078C-5760-495E-A3F7-B8C1E02553C7}" dt="2019-06-03T09:54:30.422" v="204" actId="14826"/>
        <pc:sldMkLst>
          <pc:docMk/>
          <pc:sldMk cId="196432505" sldId="260"/>
        </pc:sldMkLst>
        <pc:spChg chg="mod">
          <ac:chgData name="Mrowicki Adam" userId="a2e88b85-4fbd-404c-85c2-77b58176580d" providerId="ADAL" clId="{DEF0078C-5760-495E-A3F7-B8C1E02553C7}" dt="2019-06-03T09:53:53.973" v="203" actId="26606"/>
          <ac:spMkLst>
            <pc:docMk/>
            <pc:sldMk cId="196432505" sldId="260"/>
            <ac:spMk id="2" creationId="{00000000-0000-0000-0000-000000000000}"/>
          </ac:spMkLst>
        </pc:spChg>
        <pc:spChg chg="mod">
          <ac:chgData name="Mrowicki Adam" userId="a2e88b85-4fbd-404c-85c2-77b58176580d" providerId="ADAL" clId="{DEF0078C-5760-495E-A3F7-B8C1E02553C7}" dt="2019-06-03T09:53:53.973" v="203" actId="26606"/>
          <ac:spMkLst>
            <pc:docMk/>
            <pc:sldMk cId="196432505" sldId="260"/>
            <ac:spMk id="3" creationId="{00000000-0000-0000-0000-000000000000}"/>
          </ac:spMkLst>
        </pc:spChg>
        <pc:spChg chg="add del">
          <ac:chgData name="Mrowicki Adam" userId="a2e88b85-4fbd-404c-85c2-77b58176580d" providerId="ADAL" clId="{DEF0078C-5760-495E-A3F7-B8C1E02553C7}" dt="2019-06-03T09:53:44.078" v="201" actId="26606"/>
          <ac:spMkLst>
            <pc:docMk/>
            <pc:sldMk cId="196432505" sldId="260"/>
            <ac:spMk id="9" creationId="{3B854194-185D-494D-905C-7C7CB2E30F6E}"/>
          </ac:spMkLst>
        </pc:spChg>
        <pc:spChg chg="add del">
          <ac:chgData name="Mrowicki Adam" userId="a2e88b85-4fbd-404c-85c2-77b58176580d" providerId="ADAL" clId="{DEF0078C-5760-495E-A3F7-B8C1E02553C7}" dt="2019-06-03T09:53:44.078" v="201" actId="26606"/>
          <ac:spMkLst>
            <pc:docMk/>
            <pc:sldMk cId="196432505" sldId="260"/>
            <ac:spMk id="11" creationId="{B4F5FA0D-0104-4987-8241-EFF7C85B88DE}"/>
          </ac:spMkLst>
        </pc:spChg>
        <pc:spChg chg="add del">
          <ac:chgData name="Mrowicki Adam" userId="a2e88b85-4fbd-404c-85c2-77b58176580d" providerId="ADAL" clId="{DEF0078C-5760-495E-A3F7-B8C1E02553C7}" dt="2019-06-03T09:53:39.152" v="197" actId="26606"/>
          <ac:spMkLst>
            <pc:docMk/>
            <pc:sldMk cId="196432505" sldId="260"/>
            <ac:spMk id="18" creationId="{8D70B121-56F4-4848-B38B-182089D909FA}"/>
          </ac:spMkLst>
        </pc:spChg>
        <pc:spChg chg="add">
          <ac:chgData name="Mrowicki Adam" userId="a2e88b85-4fbd-404c-85c2-77b58176580d" providerId="ADAL" clId="{DEF0078C-5760-495E-A3F7-B8C1E02553C7}" dt="2019-06-03T09:53:53.973" v="203" actId="26606"/>
          <ac:spMkLst>
            <pc:docMk/>
            <pc:sldMk cId="196432505" sldId="260"/>
            <ac:spMk id="31" creationId="{59A309A7-1751-4ABE-A3C1-EEC40366AD89}"/>
          </ac:spMkLst>
        </pc:spChg>
        <pc:spChg chg="add">
          <ac:chgData name="Mrowicki Adam" userId="a2e88b85-4fbd-404c-85c2-77b58176580d" providerId="ADAL" clId="{DEF0078C-5760-495E-A3F7-B8C1E02553C7}" dt="2019-06-03T09:53:53.973" v="203" actId="26606"/>
          <ac:spMkLst>
            <pc:docMk/>
            <pc:sldMk cId="196432505" sldId="260"/>
            <ac:spMk id="33" creationId="{967D8EB6-EAE1-4F9C-B398-83321E287204}"/>
          </ac:spMkLst>
        </pc:spChg>
        <pc:picChg chg="add del">
          <ac:chgData name="Mrowicki Adam" userId="a2e88b85-4fbd-404c-85c2-77b58176580d" providerId="ADAL" clId="{DEF0078C-5760-495E-A3F7-B8C1E02553C7}" dt="2019-06-03T09:53:44.078" v="201" actId="26606"/>
          <ac:picMkLst>
            <pc:docMk/>
            <pc:sldMk cId="196432505" sldId="260"/>
            <ac:picMk id="13" creationId="{2897127E-6CEF-446C-BE87-93B7C46E49D1}"/>
          </ac:picMkLst>
        </pc:picChg>
        <pc:picChg chg="add del">
          <ac:chgData name="Mrowicki Adam" userId="a2e88b85-4fbd-404c-85c2-77b58176580d" providerId="ADAL" clId="{DEF0078C-5760-495E-A3F7-B8C1E02553C7}" dt="2019-06-03T09:53:36.311" v="195" actId="26606"/>
          <ac:picMkLst>
            <pc:docMk/>
            <pc:sldMk cId="196432505" sldId="260"/>
            <ac:picMk id="17" creationId="{955B2CF1-025F-4ACF-927F-C673368A6C2C}"/>
          </ac:picMkLst>
        </pc:picChg>
        <pc:picChg chg="add del">
          <ac:chgData name="Mrowicki Adam" userId="a2e88b85-4fbd-404c-85c2-77b58176580d" providerId="ADAL" clId="{DEF0078C-5760-495E-A3F7-B8C1E02553C7}" dt="2019-06-03T09:53:36.311" v="195" actId="26606"/>
          <ac:picMkLst>
            <pc:docMk/>
            <pc:sldMk cId="196432505" sldId="260"/>
            <ac:picMk id="19" creationId="{EF9A83C6-4013-4875-B2B0-A981F1F73B95}"/>
          </ac:picMkLst>
        </pc:picChg>
        <pc:picChg chg="add del">
          <ac:chgData name="Mrowicki Adam" userId="a2e88b85-4fbd-404c-85c2-77b58176580d" providerId="ADAL" clId="{DEF0078C-5760-495E-A3F7-B8C1E02553C7}" dt="2019-06-03T09:53:44.055" v="200" actId="26606"/>
          <ac:picMkLst>
            <pc:docMk/>
            <pc:sldMk cId="196432505" sldId="260"/>
            <ac:picMk id="22" creationId="{9A5B10D0-8D63-46FA-87AE-0E5626BD0195}"/>
          </ac:picMkLst>
        </pc:picChg>
        <pc:picChg chg="add del">
          <ac:chgData name="Mrowicki Adam" userId="a2e88b85-4fbd-404c-85c2-77b58176580d" providerId="ADAL" clId="{DEF0078C-5760-495E-A3F7-B8C1E02553C7}" dt="2019-06-03T09:53:44.055" v="200" actId="26606"/>
          <ac:picMkLst>
            <pc:docMk/>
            <pc:sldMk cId="196432505" sldId="260"/>
            <ac:picMk id="23" creationId="{521416F7-96C4-495F-A640-F427F375AC86}"/>
          </ac:picMkLst>
        </pc:picChg>
        <pc:picChg chg="add mod ord">
          <ac:chgData name="Mrowicki Adam" userId="a2e88b85-4fbd-404c-85c2-77b58176580d" providerId="ADAL" clId="{DEF0078C-5760-495E-A3F7-B8C1E02553C7}" dt="2019-06-03T09:54:30.422" v="204" actId="14826"/>
          <ac:picMkLst>
            <pc:docMk/>
            <pc:sldMk cId="196432505" sldId="260"/>
            <ac:picMk id="25" creationId="{955B2CF1-025F-4ACF-927F-C673368A6C2C}"/>
          </ac:picMkLst>
        </pc:picChg>
        <pc:picChg chg="add del">
          <ac:chgData name="Mrowicki Adam" userId="a2e88b85-4fbd-404c-85c2-77b58176580d" providerId="ADAL" clId="{DEF0078C-5760-495E-A3F7-B8C1E02553C7}" dt="2019-06-03T09:53:53.973" v="203" actId="26606"/>
          <ac:picMkLst>
            <pc:docMk/>
            <pc:sldMk cId="196432505" sldId="260"/>
            <ac:picMk id="26" creationId="{EF9A83C6-4013-4875-B2B0-A981F1F73B95}"/>
          </ac:picMkLst>
        </pc:picChg>
        <pc:cxnChg chg="add del">
          <ac:chgData name="Mrowicki Adam" userId="a2e88b85-4fbd-404c-85c2-77b58176580d" providerId="ADAL" clId="{DEF0078C-5760-495E-A3F7-B8C1E02553C7}" dt="2019-06-03T09:53:39.152" v="197" actId="26606"/>
          <ac:cxnSpMkLst>
            <pc:docMk/>
            <pc:sldMk cId="196432505" sldId="260"/>
            <ac:cxnSpMk id="20" creationId="{2D72A2C9-F3CA-4216-8BAD-FA4C970C3C4E}"/>
          </ac:cxnSpMkLst>
        </pc:cxnChg>
      </pc:sldChg>
    </pc:docChg>
  </pc:docChgLst>
  <pc:docChgLst>
    <pc:chgData name="Mrowicki Adam" userId="a2e88b85-4fbd-404c-85c2-77b58176580d" providerId="ADAL" clId="{D5587F34-AB8C-4E88-B10B-2C6929095085}"/>
    <pc:docChg chg="delSld modSld delMainMaster">
      <pc:chgData name="Mrowicki Adam" userId="a2e88b85-4fbd-404c-85c2-77b58176580d" providerId="ADAL" clId="{D5587F34-AB8C-4E88-B10B-2C6929095085}" dt="2019-07-04T09:20:36.533" v="4"/>
      <pc:docMkLst>
        <pc:docMk/>
      </pc:docMkLst>
      <pc:sldChg chg="del">
        <pc:chgData name="Mrowicki Adam" userId="a2e88b85-4fbd-404c-85c2-77b58176580d" providerId="ADAL" clId="{D5587F34-AB8C-4E88-B10B-2C6929095085}" dt="2019-07-04T09:18:12.308" v="0" actId="2696"/>
        <pc:sldMkLst>
          <pc:docMk/>
          <pc:sldMk cId="3748667521" sldId="256"/>
        </pc:sldMkLst>
      </pc:sldChg>
      <pc:sldChg chg="del">
        <pc:chgData name="Mrowicki Adam" userId="a2e88b85-4fbd-404c-85c2-77b58176580d" providerId="ADAL" clId="{D5587F34-AB8C-4E88-B10B-2C6929095085}" dt="2019-07-04T09:18:14.278" v="1" actId="2696"/>
        <pc:sldMkLst>
          <pc:docMk/>
          <pc:sldMk cId="1683866232" sldId="257"/>
        </pc:sldMkLst>
      </pc:sldChg>
      <pc:sldChg chg="modSp">
        <pc:chgData name="Mrowicki Adam" userId="a2e88b85-4fbd-404c-85c2-77b58176580d" providerId="ADAL" clId="{D5587F34-AB8C-4E88-B10B-2C6929095085}" dt="2019-07-04T09:20:36.533" v="4"/>
        <pc:sldMkLst>
          <pc:docMk/>
          <pc:sldMk cId="4030963679" sldId="258"/>
        </pc:sldMkLst>
        <pc:spChg chg="mod">
          <ac:chgData name="Mrowicki Adam" userId="a2e88b85-4fbd-404c-85c2-77b58176580d" providerId="ADAL" clId="{D5587F34-AB8C-4E88-B10B-2C6929095085}" dt="2019-07-04T09:20:36.533" v="4"/>
          <ac:spMkLst>
            <pc:docMk/>
            <pc:sldMk cId="4030963679" sldId="258"/>
            <ac:spMk id="3" creationId="{00000000-0000-0000-0000-000000000000}"/>
          </ac:spMkLst>
        </pc:spChg>
      </pc:sldChg>
      <pc:sldMasterChg chg="del delSldLayout">
        <pc:chgData name="Mrowicki Adam" userId="a2e88b85-4fbd-404c-85c2-77b58176580d" providerId="ADAL" clId="{D5587F34-AB8C-4E88-B10B-2C6929095085}" dt="2019-07-04T09:18:14.283" v="3" actId="2696"/>
        <pc:sldMasterMkLst>
          <pc:docMk/>
          <pc:sldMasterMk cId="3184122265" sldId="2147483660"/>
        </pc:sldMasterMkLst>
        <pc:sldLayoutChg chg="del">
          <pc:chgData name="Mrowicki Adam" userId="a2e88b85-4fbd-404c-85c2-77b58176580d" providerId="ADAL" clId="{D5587F34-AB8C-4E88-B10B-2C6929095085}" dt="2019-07-04T09:18:14.281" v="2" actId="2696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B3DC2-5388-4CAB-B4E8-40A22E96BC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526E79A-D66F-4091-BDE2-15E1F533E2A5}">
      <dgm:prSet/>
      <dgm:spPr/>
      <dgm:t>
        <a:bodyPr/>
        <a:lstStyle/>
        <a:p>
          <a:r>
            <a:rPr lang="pl-PL" noProof="0" dirty="0"/>
            <a:t>Czytelny</a:t>
          </a:r>
        </a:p>
      </dgm:t>
    </dgm:pt>
    <dgm:pt modelId="{4F975A34-7525-4ADE-A1FF-292CB7D06004}" type="parTrans" cxnId="{DFE71920-2AB8-4C2A-819E-691471A72EEA}">
      <dgm:prSet/>
      <dgm:spPr/>
      <dgm:t>
        <a:bodyPr/>
        <a:lstStyle/>
        <a:p>
          <a:endParaRPr lang="en-US"/>
        </a:p>
      </dgm:t>
    </dgm:pt>
    <dgm:pt modelId="{BB17EC64-BA99-4363-9650-8F2DFE524B48}" type="sibTrans" cxnId="{DFE71920-2AB8-4C2A-819E-691471A72EEA}">
      <dgm:prSet/>
      <dgm:spPr/>
      <dgm:t>
        <a:bodyPr/>
        <a:lstStyle/>
        <a:p>
          <a:endParaRPr lang="en-US"/>
        </a:p>
      </dgm:t>
    </dgm:pt>
    <dgm:pt modelId="{AE688806-7BDE-43F9-89B7-19A692CAA1AC}">
      <dgm:prSet/>
      <dgm:spPr/>
      <dgm:t>
        <a:bodyPr/>
        <a:lstStyle/>
        <a:p>
          <a:r>
            <a:rPr lang="en-US"/>
            <a:t>Prosty w utrzymaniu</a:t>
          </a:r>
        </a:p>
      </dgm:t>
    </dgm:pt>
    <dgm:pt modelId="{B26C9AC5-4A38-4C04-BA49-5E13FD85465E}" type="parTrans" cxnId="{3FF13CE7-703B-431B-AF26-66A678DCAD8C}">
      <dgm:prSet/>
      <dgm:spPr/>
      <dgm:t>
        <a:bodyPr/>
        <a:lstStyle/>
        <a:p>
          <a:endParaRPr lang="en-US"/>
        </a:p>
      </dgm:t>
    </dgm:pt>
    <dgm:pt modelId="{E9FCA4BE-582D-4228-80A4-DF7D982CCC45}" type="sibTrans" cxnId="{3FF13CE7-703B-431B-AF26-66A678DCAD8C}">
      <dgm:prSet/>
      <dgm:spPr/>
      <dgm:t>
        <a:bodyPr/>
        <a:lstStyle/>
        <a:p>
          <a:endParaRPr lang="en-US"/>
        </a:p>
      </dgm:t>
    </dgm:pt>
    <dgm:pt modelId="{8C4E2144-87C9-4559-9BAD-E96F0300CBB9}">
      <dgm:prSet/>
      <dgm:spPr/>
      <dgm:t>
        <a:bodyPr/>
        <a:lstStyle/>
        <a:p>
          <a:r>
            <a:rPr lang="en-US"/>
            <a:t>Wystarczająco wydajny</a:t>
          </a:r>
        </a:p>
      </dgm:t>
    </dgm:pt>
    <dgm:pt modelId="{91944ED1-D5D2-452C-AF8E-E3534D382052}" type="parTrans" cxnId="{6546B0E7-01ED-48B2-AFEB-E1B4949BAD0A}">
      <dgm:prSet/>
      <dgm:spPr/>
      <dgm:t>
        <a:bodyPr/>
        <a:lstStyle/>
        <a:p>
          <a:endParaRPr lang="en-US"/>
        </a:p>
      </dgm:t>
    </dgm:pt>
    <dgm:pt modelId="{7106637F-8308-4A04-8F71-2548CEA57461}" type="sibTrans" cxnId="{6546B0E7-01ED-48B2-AFEB-E1B4949BAD0A}">
      <dgm:prSet/>
      <dgm:spPr/>
      <dgm:t>
        <a:bodyPr/>
        <a:lstStyle/>
        <a:p>
          <a:endParaRPr lang="en-US"/>
        </a:p>
      </dgm:t>
    </dgm:pt>
    <dgm:pt modelId="{C31819D4-53C2-416C-BAB3-76BFB675B5A0}" type="pres">
      <dgm:prSet presAssocID="{B8DB3DC2-5388-4CAB-B4E8-40A22E96BC9B}" presName="root" presStyleCnt="0">
        <dgm:presLayoutVars>
          <dgm:dir/>
          <dgm:resizeHandles val="exact"/>
        </dgm:presLayoutVars>
      </dgm:prSet>
      <dgm:spPr/>
    </dgm:pt>
    <dgm:pt modelId="{D55291F8-6700-4609-884E-21DFB45293B9}" type="pres">
      <dgm:prSet presAssocID="{3526E79A-D66F-4091-BDE2-15E1F533E2A5}" presName="compNode" presStyleCnt="0"/>
      <dgm:spPr/>
    </dgm:pt>
    <dgm:pt modelId="{ABE4B3A5-B9A7-4B23-B156-E840D095C9CF}" type="pres">
      <dgm:prSet presAssocID="{3526E79A-D66F-4091-BDE2-15E1F533E2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C5CDE9A-8AAB-4983-9A86-B13EB294D0DE}" type="pres">
      <dgm:prSet presAssocID="{3526E79A-D66F-4091-BDE2-15E1F533E2A5}" presName="spaceRect" presStyleCnt="0"/>
      <dgm:spPr/>
    </dgm:pt>
    <dgm:pt modelId="{15F448DD-B6F7-4326-9D8B-C6F3EE35BB30}" type="pres">
      <dgm:prSet presAssocID="{3526E79A-D66F-4091-BDE2-15E1F533E2A5}" presName="textRect" presStyleLbl="revTx" presStyleIdx="0" presStyleCnt="3">
        <dgm:presLayoutVars>
          <dgm:chMax val="1"/>
          <dgm:chPref val="1"/>
        </dgm:presLayoutVars>
      </dgm:prSet>
      <dgm:spPr/>
    </dgm:pt>
    <dgm:pt modelId="{ED256D4E-82E7-4D57-A984-EDC636285F91}" type="pres">
      <dgm:prSet presAssocID="{BB17EC64-BA99-4363-9650-8F2DFE524B48}" presName="sibTrans" presStyleCnt="0"/>
      <dgm:spPr/>
    </dgm:pt>
    <dgm:pt modelId="{D30A0C21-45D9-4561-93B7-7CFFE82FBC77}" type="pres">
      <dgm:prSet presAssocID="{AE688806-7BDE-43F9-89B7-19A692CAA1AC}" presName="compNode" presStyleCnt="0"/>
      <dgm:spPr/>
    </dgm:pt>
    <dgm:pt modelId="{607AE702-CD07-4945-B7CD-55B8E1D41EC0}" type="pres">
      <dgm:prSet presAssocID="{AE688806-7BDE-43F9-89B7-19A692CAA1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2AD5D7-2371-4D98-8872-CDCDBCAD2471}" type="pres">
      <dgm:prSet presAssocID="{AE688806-7BDE-43F9-89B7-19A692CAA1AC}" presName="spaceRect" presStyleCnt="0"/>
      <dgm:spPr/>
    </dgm:pt>
    <dgm:pt modelId="{7799DA78-8ABA-4720-9499-D9497AB3BFD0}" type="pres">
      <dgm:prSet presAssocID="{AE688806-7BDE-43F9-89B7-19A692CAA1AC}" presName="textRect" presStyleLbl="revTx" presStyleIdx="1" presStyleCnt="3">
        <dgm:presLayoutVars>
          <dgm:chMax val="1"/>
          <dgm:chPref val="1"/>
        </dgm:presLayoutVars>
      </dgm:prSet>
      <dgm:spPr/>
    </dgm:pt>
    <dgm:pt modelId="{F2ECF0CD-3402-4C01-89DD-18268B756C20}" type="pres">
      <dgm:prSet presAssocID="{E9FCA4BE-582D-4228-80A4-DF7D982CCC45}" presName="sibTrans" presStyleCnt="0"/>
      <dgm:spPr/>
    </dgm:pt>
    <dgm:pt modelId="{BA1509F7-325B-4284-8B25-A1C4356E8C60}" type="pres">
      <dgm:prSet presAssocID="{8C4E2144-87C9-4559-9BAD-E96F0300CBB9}" presName="compNode" presStyleCnt="0"/>
      <dgm:spPr/>
    </dgm:pt>
    <dgm:pt modelId="{53D4230E-DF63-4E3C-A287-D8AA7E2572D0}" type="pres">
      <dgm:prSet presAssocID="{8C4E2144-87C9-4559-9BAD-E96F0300C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B7567B6-245C-41F9-BCDF-91E4466A120D}" type="pres">
      <dgm:prSet presAssocID="{8C4E2144-87C9-4559-9BAD-E96F0300CBB9}" presName="spaceRect" presStyleCnt="0"/>
      <dgm:spPr/>
    </dgm:pt>
    <dgm:pt modelId="{A631A454-84B0-43BD-B752-82B891988AAA}" type="pres">
      <dgm:prSet presAssocID="{8C4E2144-87C9-4559-9BAD-E96F0300CB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E71920-2AB8-4C2A-819E-691471A72EEA}" srcId="{B8DB3DC2-5388-4CAB-B4E8-40A22E96BC9B}" destId="{3526E79A-D66F-4091-BDE2-15E1F533E2A5}" srcOrd="0" destOrd="0" parTransId="{4F975A34-7525-4ADE-A1FF-292CB7D06004}" sibTransId="{BB17EC64-BA99-4363-9650-8F2DFE524B48}"/>
    <dgm:cxn modelId="{1A645C43-5D55-41B2-8E0A-0B2E52B15259}" type="presOf" srcId="{B8DB3DC2-5388-4CAB-B4E8-40A22E96BC9B}" destId="{C31819D4-53C2-416C-BAB3-76BFB675B5A0}" srcOrd="0" destOrd="0" presId="urn:microsoft.com/office/officeart/2018/2/layout/IconLabelList"/>
    <dgm:cxn modelId="{AA562075-0C1F-4A7F-BCC3-3BBECE588E8F}" type="presOf" srcId="{8C4E2144-87C9-4559-9BAD-E96F0300CBB9}" destId="{A631A454-84B0-43BD-B752-82B891988AAA}" srcOrd="0" destOrd="0" presId="urn:microsoft.com/office/officeart/2018/2/layout/IconLabelList"/>
    <dgm:cxn modelId="{253AC9B6-ECC5-44D5-AA9E-46F858DAD523}" type="presOf" srcId="{3526E79A-D66F-4091-BDE2-15E1F533E2A5}" destId="{15F448DD-B6F7-4326-9D8B-C6F3EE35BB30}" srcOrd="0" destOrd="0" presId="urn:microsoft.com/office/officeart/2018/2/layout/IconLabelList"/>
    <dgm:cxn modelId="{AEA4F7BD-DE41-4193-ABE7-88AAA0824C02}" type="presOf" srcId="{AE688806-7BDE-43F9-89B7-19A692CAA1AC}" destId="{7799DA78-8ABA-4720-9499-D9497AB3BFD0}" srcOrd="0" destOrd="0" presId="urn:microsoft.com/office/officeart/2018/2/layout/IconLabelList"/>
    <dgm:cxn modelId="{3FF13CE7-703B-431B-AF26-66A678DCAD8C}" srcId="{B8DB3DC2-5388-4CAB-B4E8-40A22E96BC9B}" destId="{AE688806-7BDE-43F9-89B7-19A692CAA1AC}" srcOrd="1" destOrd="0" parTransId="{B26C9AC5-4A38-4C04-BA49-5E13FD85465E}" sibTransId="{E9FCA4BE-582D-4228-80A4-DF7D982CCC45}"/>
    <dgm:cxn modelId="{6546B0E7-01ED-48B2-AFEB-E1B4949BAD0A}" srcId="{B8DB3DC2-5388-4CAB-B4E8-40A22E96BC9B}" destId="{8C4E2144-87C9-4559-9BAD-E96F0300CBB9}" srcOrd="2" destOrd="0" parTransId="{91944ED1-D5D2-452C-AF8E-E3534D382052}" sibTransId="{7106637F-8308-4A04-8F71-2548CEA57461}"/>
    <dgm:cxn modelId="{D213E1EC-97D8-4E01-9F8F-56D5AE120369}" type="presParOf" srcId="{C31819D4-53C2-416C-BAB3-76BFB675B5A0}" destId="{D55291F8-6700-4609-884E-21DFB45293B9}" srcOrd="0" destOrd="0" presId="urn:microsoft.com/office/officeart/2018/2/layout/IconLabelList"/>
    <dgm:cxn modelId="{21235CCB-5797-4F8F-A467-E457118C67FB}" type="presParOf" srcId="{D55291F8-6700-4609-884E-21DFB45293B9}" destId="{ABE4B3A5-B9A7-4B23-B156-E840D095C9CF}" srcOrd="0" destOrd="0" presId="urn:microsoft.com/office/officeart/2018/2/layout/IconLabelList"/>
    <dgm:cxn modelId="{5BB8F80B-A6F9-44EF-BEF9-469397AE54C5}" type="presParOf" srcId="{D55291F8-6700-4609-884E-21DFB45293B9}" destId="{EC5CDE9A-8AAB-4983-9A86-B13EB294D0DE}" srcOrd="1" destOrd="0" presId="urn:microsoft.com/office/officeart/2018/2/layout/IconLabelList"/>
    <dgm:cxn modelId="{611D9FC6-9324-41BC-9E16-0AD4D1D272FB}" type="presParOf" srcId="{D55291F8-6700-4609-884E-21DFB45293B9}" destId="{15F448DD-B6F7-4326-9D8B-C6F3EE35BB30}" srcOrd="2" destOrd="0" presId="urn:microsoft.com/office/officeart/2018/2/layout/IconLabelList"/>
    <dgm:cxn modelId="{FCF9C07F-18CF-4B5B-9221-89864FCD9DFD}" type="presParOf" srcId="{C31819D4-53C2-416C-BAB3-76BFB675B5A0}" destId="{ED256D4E-82E7-4D57-A984-EDC636285F91}" srcOrd="1" destOrd="0" presId="urn:microsoft.com/office/officeart/2018/2/layout/IconLabelList"/>
    <dgm:cxn modelId="{CB317B00-C7B8-4C38-B3EF-33B2DFF142D3}" type="presParOf" srcId="{C31819D4-53C2-416C-BAB3-76BFB675B5A0}" destId="{D30A0C21-45D9-4561-93B7-7CFFE82FBC77}" srcOrd="2" destOrd="0" presId="urn:microsoft.com/office/officeart/2018/2/layout/IconLabelList"/>
    <dgm:cxn modelId="{A643F27C-CE6B-4C0E-8479-9A35A67A7E8D}" type="presParOf" srcId="{D30A0C21-45D9-4561-93B7-7CFFE82FBC77}" destId="{607AE702-CD07-4945-B7CD-55B8E1D41EC0}" srcOrd="0" destOrd="0" presId="urn:microsoft.com/office/officeart/2018/2/layout/IconLabelList"/>
    <dgm:cxn modelId="{F1C91056-1AA8-430D-8EA0-E60B521FA524}" type="presParOf" srcId="{D30A0C21-45D9-4561-93B7-7CFFE82FBC77}" destId="{792AD5D7-2371-4D98-8872-CDCDBCAD2471}" srcOrd="1" destOrd="0" presId="urn:microsoft.com/office/officeart/2018/2/layout/IconLabelList"/>
    <dgm:cxn modelId="{DB1B8C54-F2CA-48CF-9134-559D86B36A54}" type="presParOf" srcId="{D30A0C21-45D9-4561-93B7-7CFFE82FBC77}" destId="{7799DA78-8ABA-4720-9499-D9497AB3BFD0}" srcOrd="2" destOrd="0" presId="urn:microsoft.com/office/officeart/2018/2/layout/IconLabelList"/>
    <dgm:cxn modelId="{F21401A7-EBB6-4DB5-B914-846A9D4D70C8}" type="presParOf" srcId="{C31819D4-53C2-416C-BAB3-76BFB675B5A0}" destId="{F2ECF0CD-3402-4C01-89DD-18268B756C20}" srcOrd="3" destOrd="0" presId="urn:microsoft.com/office/officeart/2018/2/layout/IconLabelList"/>
    <dgm:cxn modelId="{94B147AE-25DB-48C2-BCA0-50BFDB0C8381}" type="presParOf" srcId="{C31819D4-53C2-416C-BAB3-76BFB675B5A0}" destId="{BA1509F7-325B-4284-8B25-A1C4356E8C60}" srcOrd="4" destOrd="0" presId="urn:microsoft.com/office/officeart/2018/2/layout/IconLabelList"/>
    <dgm:cxn modelId="{D2E7A0B9-047A-4862-BBEA-F68CAB32D47B}" type="presParOf" srcId="{BA1509F7-325B-4284-8B25-A1C4356E8C60}" destId="{53D4230E-DF63-4E3C-A287-D8AA7E2572D0}" srcOrd="0" destOrd="0" presId="urn:microsoft.com/office/officeart/2018/2/layout/IconLabelList"/>
    <dgm:cxn modelId="{F7A941DF-8F69-4B24-B414-459E5480CE5B}" type="presParOf" srcId="{BA1509F7-325B-4284-8B25-A1C4356E8C60}" destId="{7B7567B6-245C-41F9-BCDF-91E4466A120D}" srcOrd="1" destOrd="0" presId="urn:microsoft.com/office/officeart/2018/2/layout/IconLabelList"/>
    <dgm:cxn modelId="{22CB0E53-D8CB-4A2F-88B5-6DDE54B2683E}" type="presParOf" srcId="{BA1509F7-325B-4284-8B25-A1C4356E8C60}" destId="{A631A454-84B0-43BD-B752-82B891988A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4B3A5-B9A7-4B23-B156-E840D095C9C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48DD-B6F7-4326-9D8B-C6F3EE35BB30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/>
            <a:t>Czytelny</a:t>
          </a:r>
        </a:p>
      </dsp:txBody>
      <dsp:txXfrm>
        <a:off x="417971" y="2644140"/>
        <a:ext cx="2889450" cy="720000"/>
      </dsp:txXfrm>
    </dsp:sp>
    <dsp:sp modelId="{607AE702-CD07-4945-B7CD-55B8E1D41EC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9DA78-8ABA-4720-9499-D9497AB3BFD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Prosty w utrzymaniu</a:t>
          </a:r>
        </a:p>
      </dsp:txBody>
      <dsp:txXfrm>
        <a:off x="3813075" y="2644140"/>
        <a:ext cx="2889450" cy="720000"/>
      </dsp:txXfrm>
    </dsp:sp>
    <dsp:sp modelId="{53D4230E-DF63-4E3C-A287-D8AA7E2572D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1A454-84B0-43BD-B752-82B891988AA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Wystarczająco wydajny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icitypowershellgroup/Get-GoodPracti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?view=powershell-5.1" TargetMode="External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powershellexplained.com/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1B1B1B"/>
                </a:solidFill>
              </a:rPr>
              <a:t>Get-GoodPractice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82597" y="5121033"/>
            <a:ext cx="9426806" cy="564199"/>
          </a:xfrm>
        </p:spPr>
        <p:txBody>
          <a:bodyPr>
            <a:normAutofit/>
          </a:bodyPr>
          <a:lstStyle/>
          <a:p>
            <a:r>
              <a:rPr lang="pl-PL" sz="2200" dirty="0">
                <a:solidFill>
                  <a:srgbClr val="1B1B1B"/>
                </a:solidFill>
                <a:hlinkClick r:id="rId2"/>
              </a:rPr>
              <a:t>https://github.com/tricitypowershellgroup/Get-GoodPractice</a:t>
            </a:r>
            <a:endParaRPr lang="pl-PL" sz="2200" dirty="0">
              <a:solidFill>
                <a:srgbClr val="1B1B1B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781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Dobry skrypt</a:t>
            </a:r>
            <a:br>
              <a:rPr lang="pl-PL" dirty="0"/>
            </a:br>
            <a:r>
              <a:rPr lang="pl-PL" sz="2000" dirty="0"/>
              <a:t>(nie tylko w </a:t>
            </a:r>
            <a:r>
              <a:rPr lang="pl-PL" sz="2000" dirty="0" err="1"/>
              <a:t>PowerShellu</a:t>
            </a:r>
            <a:r>
              <a:rPr lang="pl-PL" sz="2000" dirty="0"/>
              <a:t>)</a:t>
            </a:r>
            <a:endParaRPr lang="pl-PL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4B555D4-1034-492B-B024-ADFB3E75D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035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System kontroli wersji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pl-PL" sz="1500" dirty="0"/>
              <a:t>Nie tylko dla deweloperów</a:t>
            </a:r>
          </a:p>
          <a:p>
            <a:r>
              <a:rPr lang="pl-PL" sz="1500" dirty="0"/>
              <a:t>Nie tylko GIT</a:t>
            </a:r>
          </a:p>
          <a:p>
            <a:endParaRPr lang="pl-PL" sz="1500" dirty="0"/>
          </a:p>
          <a:p>
            <a:endParaRPr lang="pl-PL" sz="1500" dirty="0"/>
          </a:p>
          <a:p>
            <a:r>
              <a:rPr lang="pl-PL" sz="1500" strike="sngStrike" dirty="0"/>
              <a:t>Foldery</a:t>
            </a:r>
          </a:p>
          <a:p>
            <a:r>
              <a:rPr lang="pl-PL" sz="1500" strike="sngStrike" dirty="0"/>
              <a:t>Udziały</a:t>
            </a:r>
            <a:r>
              <a:rPr lang="en-US" sz="1500" strike="sngStrike" dirty="0"/>
              <a:t> </a:t>
            </a:r>
            <a:r>
              <a:rPr lang="pl-PL" sz="1500" strike="sngStrike" dirty="0"/>
              <a:t>sieciowe</a:t>
            </a:r>
          </a:p>
          <a:p>
            <a:r>
              <a:rPr lang="pl-PL" sz="1500" strike="sngStrike" dirty="0"/>
              <a:t>SharePoint</a:t>
            </a:r>
            <a:r>
              <a:rPr lang="pl-PL" sz="1500" dirty="0"/>
              <a:t>/OneDrive</a:t>
            </a:r>
          </a:p>
          <a:p>
            <a:r>
              <a:rPr lang="pl-PL" sz="1500" strike="sngStrike" dirty="0"/>
              <a:t>Backup</a:t>
            </a:r>
          </a:p>
          <a:p>
            <a:r>
              <a:rPr lang="pl-PL" sz="1500" strike="sngStrike" dirty="0"/>
              <a:t>Komentarze</a:t>
            </a:r>
          </a:p>
          <a:p>
            <a:r>
              <a:rPr lang="pl-PL" sz="1500" strike="sngStrike" dirty="0"/>
              <a:t>skrypt.v235.bak.final</a:t>
            </a:r>
            <a:r>
              <a:rPr lang="en-US" sz="1500" strike="sngStrike" dirty="0"/>
              <a:t>.</a:t>
            </a:r>
            <a:r>
              <a:rPr lang="pl-PL" sz="1500" strike="sngStrike" dirty="0"/>
              <a:t>old.ps1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Graphic 16">
            <a:extLst>
              <a:ext uri="{FF2B5EF4-FFF2-40B4-BE49-F238E27FC236}">
                <a16:creationId xmlns:a16="http://schemas.microsoft.com/office/drawing/2014/main" id="{955B2CF1-025F-4ACF-927F-C673368A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kern="1200" dirty="0">
                <a:latin typeface="+mj-lt"/>
                <a:ea typeface="+mj-ea"/>
                <a:cs typeface="+mj-cs"/>
              </a:rPr>
              <a:t>Dokumentacja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1200" dirty="0">
                <a:hlinkClick r:id="rId3"/>
              </a:rPr>
              <a:t>https://docs.microsoft.com/en-us/powershell/module/microsoft.powershell.core/about/?view=powershell-5.1</a:t>
            </a:r>
            <a:endParaRPr lang="en-US" sz="1200" dirty="0"/>
          </a:p>
          <a:p>
            <a:r>
              <a:rPr lang="pl-PL" sz="1200" dirty="0">
                <a:hlinkClick r:id="rId4"/>
              </a:rPr>
              <a:t>https://github.com/PoshCode/PowerShellPracticeAndStyle</a:t>
            </a:r>
            <a:endParaRPr lang="en-US" sz="1200" dirty="0"/>
          </a:p>
          <a:p>
            <a:r>
              <a:rPr lang="pl-PL" sz="1100" dirty="0">
                <a:hlinkClick r:id="rId5"/>
              </a:rPr>
              <a:t>https://powershellexplained.com/</a:t>
            </a:r>
            <a:endParaRPr lang="pl-PL" sz="11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C78A24EA-A537-4160-8976-78AFF6FF6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877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Get-GoodPractice</vt:lpstr>
      <vt:lpstr>Dobry skrypt (nie tylko w PowerShellu)</vt:lpstr>
      <vt:lpstr>System kontroli wersji</vt:lpstr>
      <vt:lpstr>Dokumentacja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Adam Mrowicki</dc:creator>
  <cp:lastModifiedBy>Mrowicki Adam</cp:lastModifiedBy>
  <cp:revision>1</cp:revision>
  <dcterms:created xsi:type="dcterms:W3CDTF">2019-06-03T12:50:09Z</dcterms:created>
  <dcterms:modified xsi:type="dcterms:W3CDTF">2019-07-04T09:20:50Z</dcterms:modified>
</cp:coreProperties>
</file>