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11"/>
  </p:notesMasterIdLst>
  <p:sldIdLst>
    <p:sldId id="256" r:id="rId2"/>
    <p:sldId id="259" r:id="rId3"/>
    <p:sldId id="504" r:id="rId4"/>
    <p:sldId id="505" r:id="rId5"/>
    <p:sldId id="507" r:id="rId6"/>
    <p:sldId id="503" r:id="rId7"/>
    <p:sldId id="506" r:id="rId8"/>
    <p:sldId id="272" r:id="rId9"/>
    <p:sldId id="5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5"/>
    <p:restoredTop sz="93009"/>
  </p:normalViewPr>
  <p:slideViewPr>
    <p:cSldViewPr snapToGrid="0" snapToObjects="1">
      <p:cViewPr varScale="1">
        <p:scale>
          <a:sx n="36" d="100"/>
          <a:sy n="36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B144-151C-EE42-BD1F-2DB40FA9991B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EBEED-F34C-A64F-8672-949EE3AA0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98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69" y="323689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2712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140" y="623065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581" y="6229593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50" y="3181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665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ZPM/the-zen-ofpyth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python.org/moin/TkInter" TargetMode="External"/><Relationship Id="rId13" Type="http://schemas.openxmlformats.org/officeDocument/2006/relationships/hyperlink" Target="http://www.wxpython.org/" TargetMode="External"/><Relationship Id="rId18" Type="http://schemas.openxmlformats.org/officeDocument/2006/relationships/hyperlink" Target="http://trac.edgewall.org/" TargetMode="External"/><Relationship Id="rId3" Type="http://schemas.openxmlformats.org/officeDocument/2006/relationships/hyperlink" Target="http://www.pylonsproject.org/" TargetMode="External"/><Relationship Id="rId21" Type="http://schemas.openxmlformats.org/officeDocument/2006/relationships/hyperlink" Target="http://www.saltstack.com/" TargetMode="External"/><Relationship Id="rId7" Type="http://schemas.openxmlformats.org/officeDocument/2006/relationships/hyperlink" Target="http://www.web2py.com/" TargetMode="External"/><Relationship Id="rId12" Type="http://schemas.openxmlformats.org/officeDocument/2006/relationships/hyperlink" Target="https://kivy.org/" TargetMode="External"/><Relationship Id="rId17" Type="http://schemas.openxmlformats.org/officeDocument/2006/relationships/hyperlink" Target="http://buildbot.net/" TargetMode="External"/><Relationship Id="rId2" Type="http://schemas.openxmlformats.org/officeDocument/2006/relationships/hyperlink" Target="http://www.djangoproject.com/" TargetMode="External"/><Relationship Id="rId16" Type="http://schemas.openxmlformats.org/officeDocument/2006/relationships/hyperlink" Target="http://ipython.org/" TargetMode="External"/><Relationship Id="rId20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k.pocoo.org/" TargetMode="External"/><Relationship Id="rId11" Type="http://schemas.openxmlformats.org/officeDocument/2006/relationships/hyperlink" Target="https://wiki.qt.io/PySide" TargetMode="External"/><Relationship Id="rId5" Type="http://schemas.openxmlformats.org/officeDocument/2006/relationships/hyperlink" Target="http://tornadoweb.org/" TargetMode="External"/><Relationship Id="rId15" Type="http://schemas.openxmlformats.org/officeDocument/2006/relationships/hyperlink" Target="http://pandas.pydata.org/" TargetMode="External"/><Relationship Id="rId10" Type="http://schemas.openxmlformats.org/officeDocument/2006/relationships/hyperlink" Target="http://www.riverbankcomputing.co.uk/software/pyqt/intro" TargetMode="External"/><Relationship Id="rId19" Type="http://schemas.openxmlformats.org/officeDocument/2006/relationships/hyperlink" Target="http://roundup.sourceforge.net/" TargetMode="External"/><Relationship Id="rId4" Type="http://schemas.openxmlformats.org/officeDocument/2006/relationships/hyperlink" Target="http://bottlepy.org/" TargetMode="External"/><Relationship Id="rId9" Type="http://schemas.openxmlformats.org/officeDocument/2006/relationships/hyperlink" Target="https://wiki.gnome.org/Projects/PyGObject" TargetMode="External"/><Relationship Id="rId14" Type="http://schemas.openxmlformats.org/officeDocument/2006/relationships/hyperlink" Target="http://www.scipy.org/" TargetMode="External"/><Relationship Id="rId22" Type="http://schemas.openxmlformats.org/officeDocument/2006/relationships/hyperlink" Target="https://www.openstack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D71B-40DA-1A4C-ADC5-3569B85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AbdulMajedRaja</a:t>
            </a:r>
            <a:r>
              <a:rPr lang="en-US" dirty="0"/>
              <a:t> RS</a:t>
            </a:r>
          </a:p>
        </p:txBody>
      </p:sp>
    </p:spTree>
    <p:extLst>
      <p:ext uri="{BB962C8B-B14F-4D97-AF65-F5344CB8AC3E}">
        <p14:creationId xmlns:p14="http://schemas.microsoft.com/office/powerpoint/2010/main" val="25579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9" y="1372924"/>
            <a:ext cx="7097486" cy="1275345"/>
          </a:xfrm>
        </p:spPr>
        <p:txBody>
          <a:bodyPr>
            <a:normAutofit fontScale="92500"/>
          </a:bodyPr>
          <a:lstStyle/>
          <a:p>
            <a:r>
              <a:rPr lang="en-IN" sz="2800" b="1" dirty="0"/>
              <a:t>Guido van Rossum (Dutch Programmer)</a:t>
            </a:r>
          </a:p>
          <a:p>
            <a:r>
              <a:rPr lang="en-IN" sz="2800" b="1" dirty="0"/>
              <a:t>1991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10258896" y="6488668"/>
            <a:ext cx="20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  <p:pic>
        <p:nvPicPr>
          <p:cNvPr id="1026" name="Picture 2" descr="https://gvanrossum.github.io/images/IMG_2192.jpg">
            <a:extLst>
              <a:ext uri="{FF2B5EF4-FFF2-40B4-BE49-F238E27FC236}">
                <a16:creationId xmlns:a16="http://schemas.microsoft.com/office/drawing/2014/main" id="{A3E74BD2-794D-D64C-AAC8-0009C144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53" y="1223767"/>
            <a:ext cx="2359975" cy="35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software foundation logo">
            <a:extLst>
              <a:ext uri="{FF2B5EF4-FFF2-40B4-BE49-F238E27FC236}">
                <a16:creationId xmlns:a16="http://schemas.microsoft.com/office/drawing/2014/main" id="{3900B1CA-7F38-7942-9886-FE110C4F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2878354"/>
            <a:ext cx="3810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9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942A-15E4-774E-88BA-D07D54A3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 - Philosophy</a:t>
            </a:r>
          </a:p>
        </p:txBody>
      </p:sp>
      <p:pic>
        <p:nvPicPr>
          <p:cNvPr id="2050" name="Picture 2" descr="The Zen of Python&#10;Beautiful is better than ugly.&#10;Write for humans. Be consistent.&#10;Explicit is better than implicit.&#10;Be cle...">
            <a:extLst>
              <a:ext uri="{FF2B5EF4-FFF2-40B4-BE49-F238E27FC236}">
                <a16:creationId xmlns:a16="http://schemas.microsoft.com/office/drawing/2014/main" id="{E5B61798-B16A-D042-93B8-6AA4059D8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22905" r="8390" b="13629"/>
          <a:stretch/>
        </p:blipFill>
        <p:spPr bwMode="auto">
          <a:xfrm>
            <a:off x="1462569" y="1068123"/>
            <a:ext cx="7086346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4AADD-F177-3642-91DD-C3E439222B42}"/>
              </a:ext>
            </a:extLst>
          </p:cNvPr>
          <p:cNvSpPr/>
          <p:nvPr/>
        </p:nvSpPr>
        <p:spPr>
          <a:xfrm>
            <a:off x="7035618" y="6164979"/>
            <a:ext cx="5000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https://www.slideshare.net/DZPM/the-zen-ofpython</a:t>
            </a:r>
            <a:endParaRPr lang="en-US" dirty="0"/>
          </a:p>
          <a:p>
            <a:r>
              <a:rPr lang="en-US" dirty="0"/>
              <a:t>David Arcos</a:t>
            </a:r>
          </a:p>
        </p:txBody>
      </p:sp>
      <p:pic>
        <p:nvPicPr>
          <p:cNvPr id="2052" name="Picture 4" descr="The Zen of Python&#10;Flat is better than nested.&#10;Coding style. Modularity instead of nesting 'if'.&#10;Sparse is better than dens...">
            <a:extLst>
              <a:ext uri="{FF2B5EF4-FFF2-40B4-BE49-F238E27FC236}">
                <a16:creationId xmlns:a16="http://schemas.microsoft.com/office/drawing/2014/main" id="{02BACF92-3121-5747-B814-4C49BBAEE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t="55428" r="8759" b="28465"/>
          <a:stretch/>
        </p:blipFill>
        <p:spPr bwMode="auto">
          <a:xfrm>
            <a:off x="1462569" y="4942115"/>
            <a:ext cx="7086345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7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8" y="1372924"/>
            <a:ext cx="9989203" cy="3547419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sz="2800" b="1" dirty="0"/>
              <a:t>Web Development</a:t>
            </a:r>
            <a:r>
              <a:rPr lang="en-IN" sz="2800" dirty="0"/>
              <a:t>: </a:t>
            </a:r>
            <a:r>
              <a:rPr lang="en-IN" sz="2800" dirty="0">
                <a:hlinkClick r:id="rId2"/>
              </a:rPr>
              <a:t>Django</a:t>
            </a:r>
            <a:r>
              <a:rPr lang="en-IN" sz="2800" dirty="0"/>
              <a:t>, </a:t>
            </a:r>
            <a:r>
              <a:rPr lang="en-IN" sz="2800" dirty="0">
                <a:hlinkClick r:id="rId3"/>
              </a:rPr>
              <a:t>Pyramid</a:t>
            </a:r>
            <a:r>
              <a:rPr lang="en-IN" sz="2800" dirty="0"/>
              <a:t>, </a:t>
            </a:r>
            <a:r>
              <a:rPr lang="en-IN" sz="2800" dirty="0">
                <a:hlinkClick r:id="rId4"/>
              </a:rPr>
              <a:t>Bottle</a:t>
            </a:r>
            <a:r>
              <a:rPr lang="en-IN" sz="2800" dirty="0"/>
              <a:t>, </a:t>
            </a:r>
            <a:r>
              <a:rPr lang="en-IN" sz="2800" dirty="0">
                <a:hlinkClick r:id="rId5"/>
              </a:rPr>
              <a:t>Tornado</a:t>
            </a:r>
            <a:r>
              <a:rPr lang="en-IN" sz="2800" dirty="0"/>
              <a:t>, </a:t>
            </a:r>
            <a:r>
              <a:rPr lang="en-IN" sz="2800" dirty="0">
                <a:hlinkClick r:id="rId6"/>
              </a:rPr>
              <a:t>Flask</a:t>
            </a:r>
            <a:r>
              <a:rPr lang="en-IN" sz="2800" dirty="0"/>
              <a:t>, </a:t>
            </a:r>
            <a:r>
              <a:rPr lang="en-IN" sz="2800" dirty="0">
                <a:hlinkClick r:id="rId7"/>
              </a:rPr>
              <a:t>web2py</a:t>
            </a:r>
            <a:endParaRPr lang="en-IN" sz="2800" dirty="0"/>
          </a:p>
          <a:p>
            <a:pPr fontAlgn="base"/>
            <a:r>
              <a:rPr lang="en-IN" sz="2800" b="1" dirty="0"/>
              <a:t>GUI Development</a:t>
            </a:r>
            <a:r>
              <a:rPr lang="en-IN" sz="2800" dirty="0"/>
              <a:t>: </a:t>
            </a:r>
            <a:r>
              <a:rPr lang="en-IN" sz="2800" dirty="0">
                <a:hlinkClick r:id="rId8"/>
              </a:rPr>
              <a:t>tkInter</a:t>
            </a:r>
            <a:r>
              <a:rPr lang="en-IN" sz="2800" dirty="0"/>
              <a:t>, </a:t>
            </a:r>
            <a:r>
              <a:rPr lang="en-IN" sz="2800" dirty="0">
                <a:hlinkClick r:id="rId9"/>
              </a:rPr>
              <a:t>PyGObject</a:t>
            </a:r>
            <a:r>
              <a:rPr lang="en-IN" sz="2800" dirty="0"/>
              <a:t>, </a:t>
            </a:r>
            <a:r>
              <a:rPr lang="en-IN" sz="2800" dirty="0">
                <a:hlinkClick r:id="rId10"/>
              </a:rPr>
              <a:t>PyQt</a:t>
            </a:r>
            <a:r>
              <a:rPr lang="en-IN" sz="2800" dirty="0"/>
              <a:t>, </a:t>
            </a:r>
            <a:r>
              <a:rPr lang="en-IN" sz="2800" dirty="0">
                <a:hlinkClick r:id="rId11"/>
              </a:rPr>
              <a:t>PySide</a:t>
            </a:r>
            <a:r>
              <a:rPr lang="en-IN" sz="2800" dirty="0"/>
              <a:t>, </a:t>
            </a:r>
            <a:r>
              <a:rPr lang="en-IN" sz="2800" dirty="0">
                <a:hlinkClick r:id="rId12"/>
              </a:rPr>
              <a:t>Kivy</a:t>
            </a:r>
            <a:r>
              <a:rPr lang="en-IN" sz="2800" dirty="0"/>
              <a:t>, </a:t>
            </a:r>
            <a:r>
              <a:rPr lang="en-IN" sz="2800" dirty="0">
                <a:hlinkClick r:id="rId13"/>
              </a:rPr>
              <a:t>wxPython</a:t>
            </a:r>
            <a:endParaRPr lang="en-IN" sz="2800" dirty="0"/>
          </a:p>
          <a:p>
            <a:pPr fontAlgn="base"/>
            <a:r>
              <a:rPr lang="en-IN" sz="2800" b="1" dirty="0"/>
              <a:t>Scientific and Numeric</a:t>
            </a:r>
            <a:r>
              <a:rPr lang="en-IN" sz="2800" dirty="0"/>
              <a:t>: </a:t>
            </a:r>
            <a:r>
              <a:rPr lang="en-IN" sz="2800" dirty="0">
                <a:hlinkClick r:id="rId14"/>
              </a:rPr>
              <a:t>SciPy</a:t>
            </a:r>
            <a:r>
              <a:rPr lang="en-IN" sz="2800" dirty="0"/>
              <a:t>, </a:t>
            </a:r>
            <a:r>
              <a:rPr lang="en-IN" sz="2800" dirty="0">
                <a:hlinkClick r:id="rId15"/>
              </a:rPr>
              <a:t>Pandas</a:t>
            </a:r>
            <a:r>
              <a:rPr lang="en-IN" sz="2800" dirty="0"/>
              <a:t>, </a:t>
            </a:r>
            <a:r>
              <a:rPr lang="en-IN" sz="2800" dirty="0">
                <a:hlinkClick r:id="rId16"/>
              </a:rPr>
              <a:t>IPython</a:t>
            </a:r>
            <a:endParaRPr lang="en-IN" sz="2800" dirty="0"/>
          </a:p>
          <a:p>
            <a:pPr fontAlgn="base"/>
            <a:r>
              <a:rPr lang="en-IN" sz="2800" b="1" dirty="0"/>
              <a:t>Software Development</a:t>
            </a:r>
            <a:r>
              <a:rPr lang="en-IN" sz="2800" dirty="0"/>
              <a:t>: </a:t>
            </a:r>
            <a:r>
              <a:rPr lang="en-IN" sz="2800" dirty="0">
                <a:hlinkClick r:id="rId17"/>
              </a:rPr>
              <a:t>Buildbot</a:t>
            </a:r>
            <a:r>
              <a:rPr lang="en-IN" sz="2800" dirty="0"/>
              <a:t>, </a:t>
            </a:r>
            <a:r>
              <a:rPr lang="en-IN" sz="2800" dirty="0">
                <a:hlinkClick r:id="rId18"/>
              </a:rPr>
              <a:t>Trac</a:t>
            </a:r>
            <a:r>
              <a:rPr lang="en-IN" sz="2800" dirty="0"/>
              <a:t>, </a:t>
            </a:r>
            <a:r>
              <a:rPr lang="en-IN" sz="2800" dirty="0">
                <a:hlinkClick r:id="rId19"/>
              </a:rPr>
              <a:t>Roundup</a:t>
            </a:r>
            <a:endParaRPr lang="en-IN" sz="2800" dirty="0"/>
          </a:p>
          <a:p>
            <a:pPr fontAlgn="base"/>
            <a:r>
              <a:rPr lang="en-IN" sz="2800" b="1" dirty="0"/>
              <a:t>System Administration</a:t>
            </a:r>
            <a:r>
              <a:rPr lang="en-IN" sz="2800" dirty="0"/>
              <a:t>: </a:t>
            </a:r>
            <a:r>
              <a:rPr lang="en-IN" sz="2800" dirty="0">
                <a:hlinkClick r:id="rId20"/>
              </a:rPr>
              <a:t>Ansible</a:t>
            </a:r>
            <a:r>
              <a:rPr lang="en-IN" sz="2800" dirty="0"/>
              <a:t>, </a:t>
            </a:r>
            <a:r>
              <a:rPr lang="en-IN" sz="2800" dirty="0">
                <a:hlinkClick r:id="rId21"/>
              </a:rPr>
              <a:t>Salt</a:t>
            </a:r>
            <a:r>
              <a:rPr lang="en-IN" sz="2800" dirty="0"/>
              <a:t>, </a:t>
            </a:r>
            <a:r>
              <a:rPr lang="en-IN" sz="2800" dirty="0">
                <a:hlinkClick r:id="rId22"/>
              </a:rPr>
              <a:t>OpenStack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9535886" y="6488668"/>
            <a:ext cx="33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06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9929B-A1FB-C144-8B6C-F9DA1EC89F7C}"/>
              </a:ext>
            </a:extLst>
          </p:cNvPr>
          <p:cNvSpPr txBox="1"/>
          <p:nvPr/>
        </p:nvSpPr>
        <p:spPr>
          <a:xfrm>
            <a:off x="1538343" y="1592132"/>
            <a:ext cx="6422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Github</a:t>
            </a:r>
            <a:r>
              <a:rPr lang="en-US" sz="3600" dirty="0"/>
              <a:t>/Gitlab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Stackoverflow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8E92A-3882-3046-A909-1ADACA12CF8A}"/>
              </a:ext>
            </a:extLst>
          </p:cNvPr>
          <p:cNvSpPr/>
          <p:nvPr/>
        </p:nvSpPr>
        <p:spPr>
          <a:xfrm>
            <a:off x="7056631" y="6349645"/>
            <a:ext cx="498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markchand</a:t>
            </a:r>
            <a:r>
              <a:rPr lang="en-US" dirty="0"/>
              <a:t>/Python-for-Beginners</a:t>
            </a:r>
          </a:p>
        </p:txBody>
      </p:sp>
    </p:spTree>
    <p:extLst>
      <p:ext uri="{BB962C8B-B14F-4D97-AF65-F5344CB8AC3E}">
        <p14:creationId xmlns:p14="http://schemas.microsoft.com/office/powerpoint/2010/main" val="95639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65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 INTRO</a:t>
            </a:r>
          </a:p>
        </p:txBody>
      </p:sp>
    </p:spTree>
    <p:extLst>
      <p:ext uri="{BB962C8B-B14F-4D97-AF65-F5344CB8AC3E}">
        <p14:creationId xmlns:p14="http://schemas.microsoft.com/office/powerpoint/2010/main" val="18005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65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7476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FD5D-4DD2-7043-97BE-AA4820469E1F}"/>
              </a:ext>
            </a:extLst>
          </p:cNvPr>
          <p:cNvSpPr/>
          <p:nvPr/>
        </p:nvSpPr>
        <p:spPr>
          <a:xfrm>
            <a:off x="1462570" y="2030201"/>
            <a:ext cx="55126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“If you don’t produce, you won’t thrive—no matter how skilled or talented you are.”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AE2F17-ECCF-FC43-89D4-B21F5F9CDF2A}"/>
              </a:ext>
            </a:extLst>
          </p:cNvPr>
          <p:cNvSpPr txBox="1">
            <a:spLocks/>
          </p:cNvSpPr>
          <p:nvPr/>
        </p:nvSpPr>
        <p:spPr>
          <a:xfrm>
            <a:off x="1613695" y="5362121"/>
            <a:ext cx="3965945" cy="443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Work, Cal Newport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https://images-na.ssl-images-amazon.com/images/I/41k-9d0WZyL._SX322_BO1,204,203,200_.jpg">
            <a:extLst>
              <a:ext uri="{FF2B5EF4-FFF2-40B4-BE49-F238E27FC236}">
                <a16:creationId xmlns:a16="http://schemas.microsoft.com/office/drawing/2014/main" id="{F3600F0E-C5A4-AA4C-8A4E-BF0948F0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63" y="2030201"/>
            <a:ext cx="2004960" cy="3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820761" y="129324"/>
            <a:ext cx="6889896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GB" sz="4800" b="0" cap="all" dirty="0">
                <a:solidFill>
                  <a:schemeClr val="tx1"/>
                </a:solidFill>
                <a:latin typeface="+mj-lt"/>
              </a:rPr>
              <a:t>Showcase</a:t>
            </a:r>
            <a:endParaRPr lang="en-GB" sz="72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13973" y="1825802"/>
            <a:ext cx="2809384" cy="825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Code </a:t>
            </a:r>
            <a:br>
              <a:rPr lang="en-GB" dirty="0"/>
            </a:br>
            <a:r>
              <a:rPr lang="en-GB" dirty="0"/>
              <a:t>{Projects}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2" y="3055434"/>
            <a:ext cx="1995933" cy="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265709" y="1892939"/>
            <a:ext cx="3236329" cy="82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0" i="0" cap="all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Design </a:t>
            </a:r>
          </a:p>
          <a:p>
            <a:r>
              <a:rPr lang="en-GB" dirty="0"/>
              <a:t>{UI, UX, Art, Logo}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17" y="2782229"/>
            <a:ext cx="2739361" cy="9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8411090" y="1729977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Write</a:t>
            </a:r>
          </a:p>
          <a:p>
            <a:pPr algn="ctr"/>
            <a:r>
              <a:rPr lang="en-GB" sz="3200" dirty="0"/>
              <a:t>{Blog/Books}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92" y="2710443"/>
            <a:ext cx="2511125" cy="6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https://images-na.ssl-images-amazon.com/images/G/01/otp/general/kdp-logo-stacked-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906" y="3278721"/>
            <a:ext cx="24257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1981644" y="4207191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Publish</a:t>
            </a:r>
            <a:endParaRPr lang="en-GB" sz="3200" dirty="0"/>
          </a:p>
          <a:p>
            <a:pPr algn="ctr"/>
            <a:r>
              <a:rPr lang="en-GB" sz="3200" dirty="0"/>
              <a:t>{Podcast/Videos}</a:t>
            </a:r>
          </a:p>
        </p:txBody>
      </p:sp>
      <p:pic>
        <p:nvPicPr>
          <p:cNvPr id="28676" name="Picture 4" descr="Image result for podcas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83" y="5436551"/>
            <a:ext cx="1156936" cy="101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21" y="5558971"/>
            <a:ext cx="1064660" cy="77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6268606" y="4386293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Build &amp; Sell</a:t>
            </a:r>
            <a:endParaRPr lang="en-GB" sz="3200" dirty="0"/>
          </a:p>
          <a:p>
            <a:pPr algn="ctr"/>
            <a:r>
              <a:rPr lang="en-GB" sz="3200" dirty="0"/>
              <a:t>{Kits/Products}</a:t>
            </a:r>
          </a:p>
        </p:txBody>
      </p:sp>
      <p:pic>
        <p:nvPicPr>
          <p:cNvPr id="28679" name="Picture 7" descr="https://www.brandsoftheworld.com/sites/default/files/styles/logo-thumbnail/public/112013/kickstarter-logo-light.png?itok=txntiR1h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8519" y="5381520"/>
            <a:ext cx="2476500" cy="7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0304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{8CBE4F20-E4B2-0243-AF79-25C66F0E5A2F}tf10001119</Template>
  <TotalTime>1524</TotalTime>
  <Words>125</Words>
  <Application>Microsoft Macintosh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Vodafone Rg</vt:lpstr>
      <vt:lpstr>Gallery</vt:lpstr>
      <vt:lpstr>Introduction to  Python</vt:lpstr>
      <vt:lpstr>history</vt:lpstr>
      <vt:lpstr>ZEN of Python - Philosophy</vt:lpstr>
      <vt:lpstr>APPLICATIONS</vt:lpstr>
      <vt:lpstr>Some words</vt:lpstr>
      <vt:lpstr>CODE INTRO</vt:lpstr>
      <vt:lpstr>PROJECTS</vt:lpstr>
      <vt:lpstr>SHOWCASE</vt:lpstr>
      <vt:lpstr>Code  {Projects}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ML – DS  ECOSYSTEM &amp; Execution</dc:title>
  <dc:creator>Abdulmajedraja Rs (abdrs)</dc:creator>
  <cp:lastModifiedBy>Abdulmajedraja Rs (abdrs)</cp:lastModifiedBy>
  <cp:revision>32</cp:revision>
  <cp:lastPrinted>2018-11-27T16:49:49Z</cp:lastPrinted>
  <dcterms:created xsi:type="dcterms:W3CDTF">2018-11-27T12:55:40Z</dcterms:created>
  <dcterms:modified xsi:type="dcterms:W3CDTF">2018-12-28T10:17:25Z</dcterms:modified>
</cp:coreProperties>
</file>