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2840275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28" d="100"/>
          <a:sy n="28" d="100"/>
        </p:scale>
        <p:origin x="10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3021" y="4949049"/>
            <a:ext cx="36414234" cy="10528100"/>
          </a:xfrm>
        </p:spPr>
        <p:txBody>
          <a:bodyPr anchor="b"/>
          <a:lstStyle>
            <a:lvl1pPr algn="ctr">
              <a:defRPr sz="264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5035" y="15883154"/>
            <a:ext cx="32130206" cy="7301067"/>
          </a:xfrm>
        </p:spPr>
        <p:txBody>
          <a:bodyPr/>
          <a:lstStyle>
            <a:lvl1pPr marL="0" indent="0" algn="ctr">
              <a:buNone/>
              <a:defRPr sz="10583"/>
            </a:lvl1pPr>
            <a:lvl2pPr marL="2016023" indent="0" algn="ctr">
              <a:buNone/>
              <a:defRPr sz="8819"/>
            </a:lvl2pPr>
            <a:lvl3pPr marL="4032047" indent="0" algn="ctr">
              <a:buNone/>
              <a:defRPr sz="7937"/>
            </a:lvl3pPr>
            <a:lvl4pPr marL="6048070" indent="0" algn="ctr">
              <a:buNone/>
              <a:defRPr sz="7055"/>
            </a:lvl4pPr>
            <a:lvl5pPr marL="8064094" indent="0" algn="ctr">
              <a:buNone/>
              <a:defRPr sz="7055"/>
            </a:lvl5pPr>
            <a:lvl6pPr marL="10080117" indent="0" algn="ctr">
              <a:buNone/>
              <a:defRPr sz="7055"/>
            </a:lvl6pPr>
            <a:lvl7pPr marL="12096140" indent="0" algn="ctr">
              <a:buNone/>
              <a:defRPr sz="7055"/>
            </a:lvl7pPr>
            <a:lvl8pPr marL="14112164" indent="0" algn="ctr">
              <a:buNone/>
              <a:defRPr sz="7055"/>
            </a:lvl8pPr>
            <a:lvl9pPr marL="16128187" indent="0" algn="ctr">
              <a:buNone/>
              <a:defRPr sz="705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3083-945B-FD41-AB07-50E8AF5BDC06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15D4-375D-074E-A17C-5B3898D6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3083-945B-FD41-AB07-50E8AF5BDC06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15D4-375D-074E-A17C-5B3898D6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57574" y="1610015"/>
            <a:ext cx="9237434" cy="2562724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5271" y="1610015"/>
            <a:ext cx="27176799" cy="2562724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3083-945B-FD41-AB07-50E8AF5BDC06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15D4-375D-074E-A17C-5B3898D6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1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3083-945B-FD41-AB07-50E8AF5BDC06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15D4-375D-074E-A17C-5B3898D6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959" y="7539080"/>
            <a:ext cx="36949737" cy="12579118"/>
          </a:xfrm>
        </p:spPr>
        <p:txBody>
          <a:bodyPr anchor="b"/>
          <a:lstStyle>
            <a:lvl1pPr>
              <a:defRPr sz="264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2959" y="20237201"/>
            <a:ext cx="36949737" cy="6615061"/>
          </a:xfrm>
        </p:spPr>
        <p:txBody>
          <a:bodyPr/>
          <a:lstStyle>
            <a:lvl1pPr marL="0" indent="0">
              <a:buNone/>
              <a:defRPr sz="10583">
                <a:solidFill>
                  <a:schemeClr val="tx1"/>
                </a:solidFill>
              </a:defRPr>
            </a:lvl1pPr>
            <a:lvl2pPr marL="2016023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2pPr>
            <a:lvl3pPr marL="4032047" indent="0">
              <a:buNone/>
              <a:defRPr sz="7937">
                <a:solidFill>
                  <a:schemeClr val="tx1">
                    <a:tint val="75000"/>
                  </a:schemeClr>
                </a:solidFill>
              </a:defRPr>
            </a:lvl3pPr>
            <a:lvl4pPr marL="6048070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4pPr>
            <a:lvl5pPr marL="8064094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5pPr>
            <a:lvl6pPr marL="10080117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6pPr>
            <a:lvl7pPr marL="12096140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7pPr>
            <a:lvl8pPr marL="14112164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8pPr>
            <a:lvl9pPr marL="16128187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3083-945B-FD41-AB07-50E8AF5BDC06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15D4-375D-074E-A17C-5B3898D6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9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5269" y="8050077"/>
            <a:ext cx="18207117" cy="191871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87889" y="8050077"/>
            <a:ext cx="18207117" cy="191871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3083-945B-FD41-AB07-50E8AF5BDC06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15D4-375D-074E-A17C-5B3898D6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6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1610022"/>
            <a:ext cx="36949737" cy="584505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0853" y="7413073"/>
            <a:ext cx="18123442" cy="3633032"/>
          </a:xfrm>
        </p:spPr>
        <p:txBody>
          <a:bodyPr anchor="b"/>
          <a:lstStyle>
            <a:lvl1pPr marL="0" indent="0">
              <a:buNone/>
              <a:defRPr sz="10583" b="1"/>
            </a:lvl1pPr>
            <a:lvl2pPr marL="2016023" indent="0">
              <a:buNone/>
              <a:defRPr sz="8819" b="1"/>
            </a:lvl2pPr>
            <a:lvl3pPr marL="4032047" indent="0">
              <a:buNone/>
              <a:defRPr sz="7937" b="1"/>
            </a:lvl3pPr>
            <a:lvl4pPr marL="6048070" indent="0">
              <a:buNone/>
              <a:defRPr sz="7055" b="1"/>
            </a:lvl4pPr>
            <a:lvl5pPr marL="8064094" indent="0">
              <a:buNone/>
              <a:defRPr sz="7055" b="1"/>
            </a:lvl5pPr>
            <a:lvl6pPr marL="10080117" indent="0">
              <a:buNone/>
              <a:defRPr sz="7055" b="1"/>
            </a:lvl6pPr>
            <a:lvl7pPr marL="12096140" indent="0">
              <a:buNone/>
              <a:defRPr sz="7055" b="1"/>
            </a:lvl7pPr>
            <a:lvl8pPr marL="14112164" indent="0">
              <a:buNone/>
              <a:defRPr sz="7055" b="1"/>
            </a:lvl8pPr>
            <a:lvl9pPr marL="16128187" indent="0">
              <a:buNone/>
              <a:defRPr sz="705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0853" y="11046105"/>
            <a:ext cx="18123442" cy="162471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87891" y="7413073"/>
            <a:ext cx="18212697" cy="3633032"/>
          </a:xfrm>
        </p:spPr>
        <p:txBody>
          <a:bodyPr anchor="b"/>
          <a:lstStyle>
            <a:lvl1pPr marL="0" indent="0">
              <a:buNone/>
              <a:defRPr sz="10583" b="1"/>
            </a:lvl1pPr>
            <a:lvl2pPr marL="2016023" indent="0">
              <a:buNone/>
              <a:defRPr sz="8819" b="1"/>
            </a:lvl2pPr>
            <a:lvl3pPr marL="4032047" indent="0">
              <a:buNone/>
              <a:defRPr sz="7937" b="1"/>
            </a:lvl3pPr>
            <a:lvl4pPr marL="6048070" indent="0">
              <a:buNone/>
              <a:defRPr sz="7055" b="1"/>
            </a:lvl4pPr>
            <a:lvl5pPr marL="8064094" indent="0">
              <a:buNone/>
              <a:defRPr sz="7055" b="1"/>
            </a:lvl5pPr>
            <a:lvl6pPr marL="10080117" indent="0">
              <a:buNone/>
              <a:defRPr sz="7055" b="1"/>
            </a:lvl6pPr>
            <a:lvl7pPr marL="12096140" indent="0">
              <a:buNone/>
              <a:defRPr sz="7055" b="1"/>
            </a:lvl7pPr>
            <a:lvl8pPr marL="14112164" indent="0">
              <a:buNone/>
              <a:defRPr sz="7055" b="1"/>
            </a:lvl8pPr>
            <a:lvl9pPr marL="16128187" indent="0">
              <a:buNone/>
              <a:defRPr sz="705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87891" y="11046105"/>
            <a:ext cx="18212697" cy="162471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3083-945B-FD41-AB07-50E8AF5BDC06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15D4-375D-074E-A17C-5B3898D6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3083-945B-FD41-AB07-50E8AF5BDC06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15D4-375D-074E-A17C-5B3898D6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9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3083-945B-FD41-AB07-50E8AF5BDC06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15D4-375D-074E-A17C-5B3898D6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2016019"/>
            <a:ext cx="13817104" cy="7056067"/>
          </a:xfrm>
        </p:spPr>
        <p:txBody>
          <a:bodyPr anchor="b"/>
          <a:lstStyle>
            <a:lvl1pPr>
              <a:defRPr sz="141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2697" y="4354048"/>
            <a:ext cx="21687889" cy="21490205"/>
          </a:xfrm>
        </p:spPr>
        <p:txBody>
          <a:bodyPr/>
          <a:lstStyle>
            <a:lvl1pPr>
              <a:defRPr sz="14110"/>
            </a:lvl1pPr>
            <a:lvl2pPr>
              <a:defRPr sz="12347"/>
            </a:lvl2pPr>
            <a:lvl3pPr>
              <a:defRPr sz="10583"/>
            </a:lvl3pPr>
            <a:lvl4pPr>
              <a:defRPr sz="8819"/>
            </a:lvl4pPr>
            <a:lvl5pPr>
              <a:defRPr sz="8819"/>
            </a:lvl5pPr>
            <a:lvl6pPr>
              <a:defRPr sz="8819"/>
            </a:lvl6pPr>
            <a:lvl7pPr>
              <a:defRPr sz="8819"/>
            </a:lvl7pPr>
            <a:lvl8pPr>
              <a:defRPr sz="8819"/>
            </a:lvl8pPr>
            <a:lvl9pPr>
              <a:defRPr sz="881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0849" y="9072087"/>
            <a:ext cx="13817104" cy="16807162"/>
          </a:xfrm>
        </p:spPr>
        <p:txBody>
          <a:bodyPr/>
          <a:lstStyle>
            <a:lvl1pPr marL="0" indent="0">
              <a:buNone/>
              <a:defRPr sz="7055"/>
            </a:lvl1pPr>
            <a:lvl2pPr marL="2016023" indent="0">
              <a:buNone/>
              <a:defRPr sz="6173"/>
            </a:lvl2pPr>
            <a:lvl3pPr marL="4032047" indent="0">
              <a:buNone/>
              <a:defRPr sz="5291"/>
            </a:lvl3pPr>
            <a:lvl4pPr marL="6048070" indent="0">
              <a:buNone/>
              <a:defRPr sz="4410"/>
            </a:lvl4pPr>
            <a:lvl5pPr marL="8064094" indent="0">
              <a:buNone/>
              <a:defRPr sz="4410"/>
            </a:lvl5pPr>
            <a:lvl6pPr marL="10080117" indent="0">
              <a:buNone/>
              <a:defRPr sz="4410"/>
            </a:lvl6pPr>
            <a:lvl7pPr marL="12096140" indent="0">
              <a:buNone/>
              <a:defRPr sz="4410"/>
            </a:lvl7pPr>
            <a:lvl8pPr marL="14112164" indent="0">
              <a:buNone/>
              <a:defRPr sz="4410"/>
            </a:lvl8pPr>
            <a:lvl9pPr marL="16128187" indent="0">
              <a:buNone/>
              <a:defRPr sz="441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3083-945B-FD41-AB07-50E8AF5BDC06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15D4-375D-074E-A17C-5B3898D6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8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2016019"/>
            <a:ext cx="13817104" cy="7056067"/>
          </a:xfrm>
        </p:spPr>
        <p:txBody>
          <a:bodyPr anchor="b"/>
          <a:lstStyle>
            <a:lvl1pPr>
              <a:defRPr sz="141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12697" y="4354048"/>
            <a:ext cx="21687889" cy="21490205"/>
          </a:xfrm>
        </p:spPr>
        <p:txBody>
          <a:bodyPr anchor="t"/>
          <a:lstStyle>
            <a:lvl1pPr marL="0" indent="0">
              <a:buNone/>
              <a:defRPr sz="14110"/>
            </a:lvl1pPr>
            <a:lvl2pPr marL="2016023" indent="0">
              <a:buNone/>
              <a:defRPr sz="12347"/>
            </a:lvl2pPr>
            <a:lvl3pPr marL="4032047" indent="0">
              <a:buNone/>
              <a:defRPr sz="10583"/>
            </a:lvl3pPr>
            <a:lvl4pPr marL="6048070" indent="0">
              <a:buNone/>
              <a:defRPr sz="8819"/>
            </a:lvl4pPr>
            <a:lvl5pPr marL="8064094" indent="0">
              <a:buNone/>
              <a:defRPr sz="8819"/>
            </a:lvl5pPr>
            <a:lvl6pPr marL="10080117" indent="0">
              <a:buNone/>
              <a:defRPr sz="8819"/>
            </a:lvl6pPr>
            <a:lvl7pPr marL="12096140" indent="0">
              <a:buNone/>
              <a:defRPr sz="8819"/>
            </a:lvl7pPr>
            <a:lvl8pPr marL="14112164" indent="0">
              <a:buNone/>
              <a:defRPr sz="8819"/>
            </a:lvl8pPr>
            <a:lvl9pPr marL="16128187" indent="0">
              <a:buNone/>
              <a:defRPr sz="881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0849" y="9072087"/>
            <a:ext cx="13817104" cy="16807162"/>
          </a:xfrm>
        </p:spPr>
        <p:txBody>
          <a:bodyPr/>
          <a:lstStyle>
            <a:lvl1pPr marL="0" indent="0">
              <a:buNone/>
              <a:defRPr sz="7055"/>
            </a:lvl1pPr>
            <a:lvl2pPr marL="2016023" indent="0">
              <a:buNone/>
              <a:defRPr sz="6173"/>
            </a:lvl2pPr>
            <a:lvl3pPr marL="4032047" indent="0">
              <a:buNone/>
              <a:defRPr sz="5291"/>
            </a:lvl3pPr>
            <a:lvl4pPr marL="6048070" indent="0">
              <a:buNone/>
              <a:defRPr sz="4410"/>
            </a:lvl4pPr>
            <a:lvl5pPr marL="8064094" indent="0">
              <a:buNone/>
              <a:defRPr sz="4410"/>
            </a:lvl5pPr>
            <a:lvl6pPr marL="10080117" indent="0">
              <a:buNone/>
              <a:defRPr sz="4410"/>
            </a:lvl6pPr>
            <a:lvl7pPr marL="12096140" indent="0">
              <a:buNone/>
              <a:defRPr sz="4410"/>
            </a:lvl7pPr>
            <a:lvl8pPr marL="14112164" indent="0">
              <a:buNone/>
              <a:defRPr sz="4410"/>
            </a:lvl8pPr>
            <a:lvl9pPr marL="16128187" indent="0">
              <a:buNone/>
              <a:defRPr sz="441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3083-945B-FD41-AB07-50E8AF5BDC06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15D4-375D-074E-A17C-5B3898D6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5269" y="1610022"/>
            <a:ext cx="3694973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69" y="8050077"/>
            <a:ext cx="3694973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5269" y="28028274"/>
            <a:ext cx="9639062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93083-945B-FD41-AB07-50E8AF5BDC06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90841" y="28028274"/>
            <a:ext cx="144585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55944" y="28028274"/>
            <a:ext cx="9639062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15D4-375D-074E-A17C-5B3898D6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8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2047" rtl="0" eaLnBrk="1" latinLnBrk="0" hangingPunct="1">
        <a:lnSpc>
          <a:spcPct val="90000"/>
        </a:lnSpc>
        <a:spcBef>
          <a:spcPct val="0"/>
        </a:spcBef>
        <a:buNone/>
        <a:defRPr sz="194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012" indent="-1008012" algn="l" defTabSz="4032047" rtl="0" eaLnBrk="1" latinLnBrk="0" hangingPunct="1">
        <a:lnSpc>
          <a:spcPct val="90000"/>
        </a:lnSpc>
        <a:spcBef>
          <a:spcPts val="4410"/>
        </a:spcBef>
        <a:buFont typeface="Arial" panose="020B0604020202020204" pitchFamily="34" charset="0"/>
        <a:buChar char="•"/>
        <a:defRPr sz="12347" kern="1200">
          <a:solidFill>
            <a:schemeClr val="tx1"/>
          </a:solidFill>
          <a:latin typeface="+mn-lt"/>
          <a:ea typeface="+mn-ea"/>
          <a:cs typeface="+mn-cs"/>
        </a:defRPr>
      </a:lvl1pPr>
      <a:lvl2pPr marL="3024035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10583" kern="1200">
          <a:solidFill>
            <a:schemeClr val="tx1"/>
          </a:solidFill>
          <a:latin typeface="+mn-lt"/>
          <a:ea typeface="+mn-ea"/>
          <a:cs typeface="+mn-cs"/>
        </a:defRPr>
      </a:lvl2pPr>
      <a:lvl3pPr marL="5040059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3pPr>
      <a:lvl4pPr marL="7056082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4pPr>
      <a:lvl5pPr marL="9072105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5pPr>
      <a:lvl6pPr marL="11088129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6pPr>
      <a:lvl7pPr marL="13104152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7pPr>
      <a:lvl8pPr marL="15120176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8pPr>
      <a:lvl9pPr marL="17136199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1pPr>
      <a:lvl2pPr marL="2016023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4032047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3pPr>
      <a:lvl4pPr marL="6048070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4pPr>
      <a:lvl5pPr marL="8064094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5pPr>
      <a:lvl6pPr marL="10080117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6pPr>
      <a:lvl7pPr marL="12096140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7pPr>
      <a:lvl8pPr marL="14112164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8pPr>
      <a:lvl9pPr marL="16128187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F2EBCC-4561-1D44-987C-F7E1AD8B598D}"/>
              </a:ext>
            </a:extLst>
          </p:cNvPr>
          <p:cNvSpPr/>
          <p:nvPr/>
        </p:nvSpPr>
        <p:spPr>
          <a:xfrm>
            <a:off x="3017519" y="1208088"/>
            <a:ext cx="33878521" cy="3775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300" dirty="0">
                <a:latin typeface="Helvetica" pitchFamily="2" charset="0"/>
              </a:rPr>
              <a:t>Bengaluru R useR Group (BRUG)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78738E5-B310-F542-A2CB-C863BC58D973}"/>
              </a:ext>
            </a:extLst>
          </p:cNvPr>
          <p:cNvGrpSpPr/>
          <p:nvPr/>
        </p:nvGrpSpPr>
        <p:grpSpPr>
          <a:xfrm>
            <a:off x="3017519" y="6141244"/>
            <a:ext cx="13624562" cy="12146756"/>
            <a:chOff x="27650440" y="19537204"/>
            <a:chExt cx="9245600" cy="8978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5645E3-1E01-7545-9A96-F61E85D88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50440" y="19537204"/>
              <a:ext cx="9245600" cy="89789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F92AC2-6BCE-234C-8F6B-CB8DBB74A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14357" y="19537204"/>
              <a:ext cx="1905000" cy="8890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9F38CB9-6255-DE47-BD3B-69129548A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8571" y="6141244"/>
            <a:ext cx="14637469" cy="6728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0FA818-780C-4F46-A77C-B2F09C3B70EA}"/>
              </a:ext>
            </a:extLst>
          </p:cNvPr>
          <p:cNvSpPr txBox="1"/>
          <p:nvPr/>
        </p:nvSpPr>
        <p:spPr>
          <a:xfrm>
            <a:off x="22258571" y="17370179"/>
            <a:ext cx="15087600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Monthly Meetups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Community Building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Mentorship and Guidance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Beginners Assistance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Open Source Contribution</a:t>
            </a:r>
          </a:p>
          <a:p>
            <a:endParaRPr lang="en-US" sz="8000" dirty="0"/>
          </a:p>
          <a:p>
            <a:endParaRPr lang="en-US" sz="80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C2133DB-DD34-5842-BF9E-BB34B7665E2B}"/>
              </a:ext>
            </a:extLst>
          </p:cNvPr>
          <p:cNvSpPr/>
          <p:nvPr/>
        </p:nvSpPr>
        <p:spPr>
          <a:xfrm>
            <a:off x="22258571" y="14398308"/>
            <a:ext cx="6179269" cy="150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Activities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6B342-2C9D-9747-B15A-9650354CFDD8}"/>
              </a:ext>
            </a:extLst>
          </p:cNvPr>
          <p:cNvSpPr txBox="1"/>
          <p:nvPr/>
        </p:nvSpPr>
        <p:spPr>
          <a:xfrm>
            <a:off x="10844054" y="14333220"/>
            <a:ext cx="434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Sponsors</a:t>
            </a:r>
          </a:p>
        </p:txBody>
      </p:sp>
      <p:pic>
        <p:nvPicPr>
          <p:cNvPr id="1028" name="Picture 4" descr="rconsortium_logo - Linux基金会">
            <a:extLst>
              <a:ext uri="{FF2B5EF4-FFF2-40B4-BE49-F238E27FC236}">
                <a16:creationId xmlns:a16="http://schemas.microsoft.com/office/drawing/2014/main" id="{FBB808D0-8910-024A-9F8D-3E3C56504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054" y="15080616"/>
            <a:ext cx="50800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 (programming language) - Wikipedia">
            <a:extLst>
              <a:ext uri="{FF2B5EF4-FFF2-40B4-BE49-F238E27FC236}">
                <a16:creationId xmlns:a16="http://schemas.microsoft.com/office/drawing/2014/main" id="{33AE9031-BA1F-4D4B-BE76-809475A1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629" y="20067759"/>
            <a:ext cx="7378480" cy="571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C8DBC0-04DA-3D4B-BB2B-177B829E20B3}"/>
              </a:ext>
            </a:extLst>
          </p:cNvPr>
          <p:cNvSpPr txBox="1"/>
          <p:nvPr/>
        </p:nvSpPr>
        <p:spPr>
          <a:xfrm>
            <a:off x="10526908" y="18939512"/>
            <a:ext cx="9321091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Open Source Programming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Data Science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Machine Learning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Analytics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D4A36-3FA5-264D-AC61-D7929A97B436}"/>
              </a:ext>
            </a:extLst>
          </p:cNvPr>
          <p:cNvSpPr/>
          <p:nvPr/>
        </p:nvSpPr>
        <p:spPr>
          <a:xfrm>
            <a:off x="3017519" y="18288000"/>
            <a:ext cx="16802100" cy="115214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C1849D-8548-F743-BC00-AFEB92477649}"/>
              </a:ext>
            </a:extLst>
          </p:cNvPr>
          <p:cNvSpPr/>
          <p:nvPr/>
        </p:nvSpPr>
        <p:spPr>
          <a:xfrm>
            <a:off x="21442997" y="13735368"/>
            <a:ext cx="15453044" cy="160740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2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29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Abdulmajedraja Rs (abdrs)</dc:creator>
  <cp:lastModifiedBy>Abdulmajedraja Rs (abdrs)</cp:lastModifiedBy>
  <cp:revision>3</cp:revision>
  <cp:lastPrinted>2019-10-10T11:29:38Z</cp:lastPrinted>
  <dcterms:created xsi:type="dcterms:W3CDTF">2019-10-10T11:18:14Z</dcterms:created>
  <dcterms:modified xsi:type="dcterms:W3CDTF">2019-10-10T17:51:23Z</dcterms:modified>
</cp:coreProperties>
</file>