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30183A-4637-4C55-824F-1D91BA4E5935}">
  <a:tblStyle styleId="{4530183A-4637-4C55-824F-1D91BA4E59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b207a25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b207a25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fb62a1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fb62a1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133e64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133e64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51427a8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51427a8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51427a8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51427a8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5133e640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5133e640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5133e64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5133e64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b16bbcf64a0902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b16bbcf64a0902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dfe5e225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dfe5e225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dfe5e225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dfe5e225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fe5e225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fe5e225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e9d4353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e9d4353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dfe5e225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dfe5e22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5012725" y="724200"/>
            <a:ext cx="4045200" cy="3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Project Mentor: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Dr.A.Meena Kows</a:t>
            </a:r>
            <a:r>
              <a:rPr lang="en"/>
              <a:t>halya M.E.,Ph.D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Project Team: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R.S.Ahamed Musthafa(1517103)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M.Elavarasan(1517L02)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A.V.Mervin(1517125)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M.Ragul(1517138)</a:t>
            </a:r>
            <a:endParaRPr/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265500" y="1316325"/>
            <a:ext cx="4045200" cy="24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Activity Recognition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-63050" y="0"/>
            <a:ext cx="8222100" cy="6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Literature Survey</a:t>
            </a:r>
            <a:endParaRPr sz="3000"/>
          </a:p>
        </p:txBody>
      </p:sp>
      <p:graphicFrame>
        <p:nvGraphicFramePr>
          <p:cNvPr id="120" name="Google Shape;120;p22"/>
          <p:cNvGraphicFramePr/>
          <p:nvPr/>
        </p:nvGraphicFramePr>
        <p:xfrm>
          <a:off x="305875" y="9006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{4530183A-4637-4C55-824F-1D91BA4E5935}</a:tableStyleId>
              </a:tblPr>
              <a:tblGrid>
                <a:gridCol w="2517525"/>
                <a:gridCol w="1606900"/>
                <a:gridCol w="1511050"/>
                <a:gridCol w="1584450"/>
                <a:gridCol w="1437700"/>
              </a:tblGrid>
              <a:tr h="383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Title</a:t>
                      </a:r>
                      <a:endParaRPr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Author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Advantages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Disa</a:t>
                      </a:r>
                      <a:r>
                        <a:rPr lang="en">
                          <a:solidFill>
                            <a:srgbClr val="FFFFFF"/>
                          </a:solidFill>
                        </a:rPr>
                        <a:t>dvantages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Techniques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Human Activity Recognition Using Accelerometer and Gyroscope Sensors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Warren Triston D’souza1, Kavitha 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RF classifier gives higher Accuracy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Take more time to recognise the activity.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RF, KNN, SVM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Human activity recognition using smartphone sensors with two-stage continuous hidden Markov models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Charissa Ann Ronao, Sung-Bae Cho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CHMM of two stages performs subclass (stationary and moving) classification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Improvement of accuracy required for the model.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RF, CHMM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475" y="1497125"/>
            <a:ext cx="481965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1636250" y="3133150"/>
            <a:ext cx="55167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above code snippet is to create authenticated connection with google drive. Using the google drive credentials only this connection can be established.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1635500" y="336775"/>
            <a:ext cx="56028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IMPORTING PACKAGES AND AUTHENTICATI0N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00" y="152400"/>
            <a:ext cx="455320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366650" y="1239150"/>
            <a:ext cx="31533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LOADING PACKAGES AND DATASET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Importing python libraries necessary for performing machine learning model predictions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Loading the Train and Test dataset from the google drive using the authenticated connection established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6343650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152400"/>
            <a:ext cx="473837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356175" y="1124750"/>
            <a:ext cx="2922600" cy="26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Obtain the variable importance values and then match it with the corresponding feature names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Select the features that have feature importance value more than 0.0001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 a dataframe with new set of features and then fit it to the Gaussian HMM one-stage model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600" y="838200"/>
            <a:ext cx="3800475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754250" y="1458125"/>
            <a:ext cx="3006600" cy="18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Fit the dataframe into the two-stage Gaussian HMM model and then print the respective confusion matrix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Overall accuracy is above 95% using this two-stage HMM model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idx="2" type="body"/>
          </p:nvPr>
        </p:nvSpPr>
        <p:spPr>
          <a:xfrm>
            <a:off x="4965377" y="724212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500"/>
              <a:t>Queries?</a:t>
            </a:r>
            <a:endParaRPr sz="4500"/>
          </a:p>
        </p:txBody>
      </p:sp>
      <p:sp>
        <p:nvSpPr>
          <p:cNvPr id="161" name="Google Shape;161;p29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3076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659650" y="1267500"/>
            <a:ext cx="77688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Recognizing human activities from temporal streams of sensory data observations is a very important task on a wide variety of applications in context recognition. Especially for time- series sensory data, a method that takes into account the inherent sequential characteristics of the data is needed.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Moreover, activities are hierarchical in nature, in as much that complex activities can be decomposed to a number of simpler ones.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In this paper, we propose a two-stage continuous hidden Markov model (CHMM) approach for the task of activity recognition using accelerometer and gyroscope sensory data gathered from a smartphone.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1022700" y="852225"/>
            <a:ext cx="7269000" cy="3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proposed method consists of first-level CHMMs for coarse classification, which separates stationary and moving activities, and second-level CHMMs for fine classification, which classifies the data into their corresponding activity classes.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Random Forests (RF) variable importance measures are exploited to determine the optimal feature subsets for both coarse and fine classification.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5"/>
            <a:ext cx="72522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is a classifier consisting of a collection of tree- structured classifiers, h(x, Θ</a:t>
            </a:r>
            <a:r>
              <a:rPr baseline="-25000" lang="en"/>
              <a:t>k</a:t>
            </a:r>
            <a:r>
              <a:rPr lang="en"/>
              <a:t>), k=1, … , where {Θ</a:t>
            </a:r>
            <a:r>
              <a:rPr baseline="-25000" lang="en"/>
              <a:t>k</a:t>
            </a:r>
            <a:r>
              <a:rPr lang="en"/>
              <a:t>} are independent, identically-distributed random vectors, and each tree casts a unit vote for the most popular class at input x.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The random subspace selection method has been proven to perform better than bagging alone when there are many redundant features present 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The method also gives useful internal estimates of error, strength, correlation, and variable importance.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675" y="192525"/>
            <a:ext cx="5169499" cy="22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675" y="2445975"/>
            <a:ext cx="5169500" cy="25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340900" y="481275"/>
            <a:ext cx="25368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Formulae</a:t>
            </a:r>
            <a:endParaRPr sz="3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725" y="1880150"/>
            <a:ext cx="4195200" cy="80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344000" y="1187400"/>
            <a:ext cx="34326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RF variable importance: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060325" y="2973925"/>
            <a:ext cx="55899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Using the Variable importance values, the less important features are removed from the dataset before fitting it to the CHMM model.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variable importance is calculated using Out-of-Bag error (errOOB) of Random Forest which makes the accuracy of this algorithm more similar for both train and test dataset.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340900" y="481275"/>
            <a:ext cx="29637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Visualization</a:t>
            </a:r>
            <a:endParaRPr sz="30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20200" y="1187400"/>
            <a:ext cx="17241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RF vs LDA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725" y="1341400"/>
            <a:ext cx="3882049" cy="32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08" name="Google Shape;108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monitor sedentary lifestyle of humans in today's world.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be health conscious for healthy life. And it can be helpful for physicians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Integrated with web application and are used in hospitals.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4294967295" type="title"/>
          </p:nvPr>
        </p:nvSpPr>
        <p:spPr>
          <a:xfrm>
            <a:off x="-63050" y="0"/>
            <a:ext cx="8222100" cy="6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Literature Survey</a:t>
            </a:r>
            <a:endParaRPr sz="3000"/>
          </a:p>
        </p:txBody>
      </p:sp>
      <p:graphicFrame>
        <p:nvGraphicFramePr>
          <p:cNvPr id="114" name="Google Shape;114;p21"/>
          <p:cNvGraphicFramePr/>
          <p:nvPr/>
        </p:nvGraphicFramePr>
        <p:xfrm>
          <a:off x="198038" y="7552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{4530183A-4637-4C55-824F-1D91BA4E5935}</a:tableStyleId>
              </a:tblPr>
              <a:tblGrid>
                <a:gridCol w="2776000"/>
                <a:gridCol w="1391425"/>
                <a:gridCol w="1526800"/>
                <a:gridCol w="1600975"/>
                <a:gridCol w="1452700"/>
              </a:tblGrid>
              <a:tr h="513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Title</a:t>
                      </a:r>
                      <a:endParaRPr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Author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Advantages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Disadvantages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Techniques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3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Towards Physical Activity Recognition Using Smartphone Sensors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M. Shoaib,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H. Scholten, and P. J. M. Havinga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Only 50 samples per second is enough to recognize human activities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Magnetometer’s raw data does not help the recognition process.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Sliding window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Naive Bayes, KNN(Weka)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8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 Public Domain Dataset for Human Activity Recognition Using Smartphones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D. Anguita, 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A. Ghio, L. Oneto, X. Parra, and J. L. Reyes-Ortiz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Only 20hz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Frequency is enough for getting 99% energy.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Misclassification overlaps for non-dynamic actions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Support Vector Machines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