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6DAF7-91AF-4018-ACB3-EF3340460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99908-AD01-4433-AB41-C35C9BE42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DEE63-5854-4B3B-A716-E6A812F6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C3E5-CEAE-4CC2-BD64-6522121C352A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00D36-EAE5-404A-BBAE-550A2FB33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B0AAE-0678-4D95-AE8A-D5EC7AE8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2BC4-3086-4CFF-BED5-02E68B586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3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1B04-D546-4177-A898-7ABEA3EED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E34B3-D7FA-4FAD-8934-8F09429DE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0F596-982E-44E1-929A-F6A0107E4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C3E5-CEAE-4CC2-BD64-6522121C352A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9D5EC-6214-48DD-9E1E-5E9E2F140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37098-0AAD-4A26-A6FF-A63409B1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2BC4-3086-4CFF-BED5-02E68B586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4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4C8227-1FE7-4156-8B3F-9B42D54D6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B7A00-9872-4541-BCA0-DAE7EF58E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B09E0-FFB5-4DAC-A771-387724D0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C3E5-CEAE-4CC2-BD64-6522121C352A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4939B-0C1B-4299-A3CE-4EF857B7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8C56A-3363-4523-835A-FFC3D726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2BC4-3086-4CFF-BED5-02E68B586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7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9CAFD-7A15-4A02-A679-CED33769B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FA7EA-3E28-48A5-9B3F-0E9AF0AB4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B9DCF-F8B5-449A-821C-94BA265A1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C3E5-CEAE-4CC2-BD64-6522121C352A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0119B-E7AB-4DBB-9969-7EDB65F9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4E952-A2C8-4D47-A44A-1D7EA88D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2BC4-3086-4CFF-BED5-02E68B586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4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6CBFA-98D5-4E92-B99D-4BD60BA13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3A300-B3A4-463D-BA01-100A3BA19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82F8C-85DF-424D-B3A4-B556E20D5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C3E5-CEAE-4CC2-BD64-6522121C352A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9957F-D1C7-4DC5-916E-CF90286ED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04193-629B-4BC7-BF13-3B725CBF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2BC4-3086-4CFF-BED5-02E68B586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6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A1E6-8333-447E-A73F-D62433E1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F0CC-1875-4B68-9ADC-1AAC0E049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5EEF6-B281-4D88-8155-F0C64BD29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06B2F-0246-4C38-AFF3-7F55EF727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C3E5-CEAE-4CC2-BD64-6522121C352A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85141-2CFC-4E37-9CD9-F46206A8E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913C3-AD5E-4FE4-B73B-106CDD88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2BC4-3086-4CFF-BED5-02E68B586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7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9FA9B-3C84-4F25-929D-342A445BC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1A97C-0F17-4541-BDFA-DCABF8CB8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37F7D-4EE1-4E21-A627-2140DBA21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3C5B77-529D-401A-AF06-48843D728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50DF1D-45CD-49EF-B0C0-5D64FF3F6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8F35B7-0FCA-443B-A818-2EA96D68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C3E5-CEAE-4CC2-BD64-6522121C352A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BBF26C-6F6C-4404-8730-66FED7CA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4D7787-50CD-4485-928D-506A36CA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2BC4-3086-4CFF-BED5-02E68B586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7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B95D-2440-4BA9-96DF-7F408F0E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56FB5-B864-40A2-85F9-8080B1469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C3E5-CEAE-4CC2-BD64-6522121C352A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4F86C-6498-4623-87B1-57C05FCF3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F5701-A279-4CAC-B6E4-F33E5E4F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2BC4-3086-4CFF-BED5-02E68B586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6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07D44-A44F-469F-9F70-D2461F1A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C3E5-CEAE-4CC2-BD64-6522121C352A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062BC1-391A-406F-89B1-2480A8D6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1F663-1BAA-4824-967F-6FEE8E9E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2BC4-3086-4CFF-BED5-02E68B586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6B74-28B9-4B05-B193-612C0DD1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A9726-3BE8-40CB-8586-C9D945D52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05C38-60E0-4818-82CC-7094A8DC0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890D0-F98C-4F03-B1F0-CD732590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C3E5-CEAE-4CC2-BD64-6522121C352A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F43AC-F3E7-4734-A216-220C203F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D4D0B-6CCF-461C-9A52-6EF55ACB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2BC4-3086-4CFF-BED5-02E68B586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5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1343-0918-4FEE-8D67-A0F8991C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116C2D-1F64-4ED4-BE60-C4F4F08706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08D8E-AEB7-484F-8073-BD49B02EA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6E433-1ADF-4DC9-B02A-DD69FD25F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C3E5-CEAE-4CC2-BD64-6522121C352A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4B1A3-CC90-4B40-BC91-AD2DAFE37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2A58C-8A6A-4AD3-A722-BE33698F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2BC4-3086-4CFF-BED5-02E68B586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0ABEB5-D948-4469-B0AA-F156D6C5D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1F1D1-E90E-4AA1-BECE-D67C5FCC5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51BC6-5293-4F2D-A598-EE99DC02CE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5C3E5-CEAE-4CC2-BD64-6522121C352A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E3D6C-6FCE-4CDF-B54C-BDDD44382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81C4C-5046-482A-8F3E-996245EAC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2BC4-3086-4CFF-BED5-02E68B586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0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FF74-4185-473E-886A-49955130A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Project</a:t>
            </a:r>
            <a:br>
              <a:rPr lang="en-US" dirty="0"/>
            </a:br>
            <a:r>
              <a:rPr lang="en-US" sz="4000" dirty="0"/>
              <a:t>Bluetooth Based Smart Home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E3A7D-822C-4820-ABFD-A27FEED43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Group: F20</a:t>
            </a:r>
          </a:p>
          <a:p>
            <a:r>
              <a:rPr lang="en-US" dirty="0"/>
              <a:t>Name: Amr Hatem Semeda</a:t>
            </a:r>
          </a:p>
        </p:txBody>
      </p:sp>
    </p:spTree>
    <p:extLst>
      <p:ext uri="{BB962C8B-B14F-4D97-AF65-F5344CB8AC3E}">
        <p14:creationId xmlns:p14="http://schemas.microsoft.com/office/powerpoint/2010/main" val="169464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44FC5-4964-4BCF-A564-98B7AAB48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0774-45CA-4E81-9638-4E2A86583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32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Project consists of 2 microcontrollers, the first MC receives data from a Bluetooth device using a Bluetooth module by means of UART communication, and transfers the data to another MC using SPI communication. According to the data being sent actuators behave accordingly. </a:t>
            </a:r>
          </a:p>
        </p:txBody>
      </p:sp>
    </p:spTree>
    <p:extLst>
      <p:ext uri="{BB962C8B-B14F-4D97-AF65-F5344CB8AC3E}">
        <p14:creationId xmlns:p14="http://schemas.microsoft.com/office/powerpoint/2010/main" val="142677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D29E-AD9E-4271-81B5-F2F88D02C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52938"/>
          </a:xfrm>
        </p:spPr>
        <p:txBody>
          <a:bodyPr/>
          <a:lstStyle/>
          <a:p>
            <a:pPr algn="ctr"/>
            <a:r>
              <a:rPr lang="en-US" dirty="0"/>
              <a:t>Bluetooth Modules Communication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A359B4-4057-44CD-BB6F-9EEA91878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66" y="1378227"/>
            <a:ext cx="6460886" cy="53399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3E6EAB-A487-46C3-B73C-47A7F5627E09}"/>
              </a:ext>
            </a:extLst>
          </p:cNvPr>
          <p:cNvSpPr txBox="1"/>
          <p:nvPr/>
        </p:nvSpPr>
        <p:spPr>
          <a:xfrm>
            <a:off x="583096" y="1497496"/>
            <a:ext cx="44262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have 2 virtual terminals each terminal is connected to a Bluetooth module. Bluetooth module 1 “HC05_1” sends the data from its virtual terminal to Bluetooth module 2 “HC05_2” </a:t>
            </a:r>
          </a:p>
        </p:txBody>
      </p:sp>
    </p:spTree>
    <p:extLst>
      <p:ext uri="{BB962C8B-B14F-4D97-AF65-F5344CB8AC3E}">
        <p14:creationId xmlns:p14="http://schemas.microsoft.com/office/powerpoint/2010/main" val="411625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7BE8-640E-4155-BEB9-74962A85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UART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74E6A0D-3696-4B29-86CF-04DD681BE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070" y="1759640"/>
            <a:ext cx="5501133" cy="497448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FC190C-E929-4AA6-AB09-AB1AF64F0DDA}"/>
              </a:ext>
            </a:extLst>
          </p:cNvPr>
          <p:cNvSpPr txBox="1"/>
          <p:nvPr/>
        </p:nvSpPr>
        <p:spPr>
          <a:xfrm>
            <a:off x="596348" y="1934817"/>
            <a:ext cx="52213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Bluetooth module 2 “HC05_2” passes the data to the first ATMEGA32 microcontroller through UART peripheral. </a:t>
            </a:r>
          </a:p>
        </p:txBody>
      </p:sp>
    </p:spTree>
    <p:extLst>
      <p:ext uri="{BB962C8B-B14F-4D97-AF65-F5344CB8AC3E}">
        <p14:creationId xmlns:p14="http://schemas.microsoft.com/office/powerpoint/2010/main" val="239310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551B6-220C-4599-8D6B-D712EE22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721"/>
            <a:ext cx="10515600" cy="1125488"/>
          </a:xfrm>
        </p:spPr>
        <p:txBody>
          <a:bodyPr/>
          <a:lstStyle/>
          <a:p>
            <a:pPr algn="ctr"/>
            <a:r>
              <a:rPr lang="en-US" dirty="0"/>
              <a:t>SPI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79B28D-44A7-4132-9941-644715529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812" y="1272209"/>
            <a:ext cx="6653127" cy="501675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227443-9D1C-4AA5-9562-7A24F4DC3504}"/>
              </a:ext>
            </a:extLst>
          </p:cNvPr>
          <p:cNvSpPr txBox="1"/>
          <p:nvPr/>
        </p:nvSpPr>
        <p:spPr>
          <a:xfrm>
            <a:off x="384312" y="1272209"/>
            <a:ext cx="46250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first microcontroller sends the data to the second microcontroller through SPI protocol, and the data being sent is also displayed on LCD1</a:t>
            </a:r>
          </a:p>
        </p:txBody>
      </p:sp>
    </p:spTree>
    <p:extLst>
      <p:ext uri="{BB962C8B-B14F-4D97-AF65-F5344CB8AC3E}">
        <p14:creationId xmlns:p14="http://schemas.microsoft.com/office/powerpoint/2010/main" val="176291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EA528-5678-4722-9987-61AE2B4C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Actuators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D94741A-EBB0-4760-AED6-C866BECB2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557" y="1840269"/>
            <a:ext cx="5546034" cy="482488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EAC8D7-6218-494B-9C93-0558586776B0}"/>
              </a:ext>
            </a:extLst>
          </p:cNvPr>
          <p:cNvSpPr txBox="1"/>
          <p:nvPr/>
        </p:nvSpPr>
        <p:spPr>
          <a:xfrm>
            <a:off x="689113" y="1497496"/>
            <a:ext cx="496956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Microcontroller 2, processes the data, and according to the programmed logic, activates the LEDs </a:t>
            </a:r>
            <a:r>
              <a:rPr lang="en-US" sz="2000" dirty="0">
                <a:sym typeface="Wingdings" panose="05000000000000000000" pitchFamily="2" charset="2"/>
              </a:rPr>
              <a:t> LED0, LED1, LED2. 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If data sent is equal to 0, then LED0 toggles and LCD displays “LED 0”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If data sent is equal to 1, then LED1 toggles and LCD displays “LED 1”</a:t>
            </a:r>
            <a:endParaRPr lang="en-US" sz="2000" dirty="0"/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If data sent is equal to 2, then LED2 toggles and LCD displays “LED 2”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If any other data is sent, the LCD displays: “Enter valid LED”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554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C61B9-2D30-44D3-88C5-2211C1DB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61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68031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Final Project Bluetooth Based Smart Home </vt:lpstr>
      <vt:lpstr>Introduction</vt:lpstr>
      <vt:lpstr>Bluetooth Modules Communication</vt:lpstr>
      <vt:lpstr>UART</vt:lpstr>
      <vt:lpstr>SPI</vt:lpstr>
      <vt:lpstr>Actuators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Bluetooth Based Smart Home </dc:title>
  <dc:creator>amr semeda</dc:creator>
  <cp:lastModifiedBy>amr semeda</cp:lastModifiedBy>
  <cp:revision>1</cp:revision>
  <dcterms:created xsi:type="dcterms:W3CDTF">2021-09-29T20:27:32Z</dcterms:created>
  <dcterms:modified xsi:type="dcterms:W3CDTF">2021-09-29T20:27:43Z</dcterms:modified>
</cp:coreProperties>
</file>