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n" userId="4106c88e-5a34-44dd-9a61-7f364347babc" providerId="ADAL" clId="{65C63E2E-5F89-4BB3-AE73-A4B627DCF7AA}"/>
    <pc:docChg chg="modSld">
      <pc:chgData name="Benjamin Han" userId="4106c88e-5a34-44dd-9a61-7f364347babc" providerId="ADAL" clId="{65C63E2E-5F89-4BB3-AE73-A4B627DCF7AA}" dt="2021-08-15T06:04:29.567" v="5" actId="114"/>
      <pc:docMkLst>
        <pc:docMk/>
      </pc:docMkLst>
      <pc:sldChg chg="modSp mod">
        <pc:chgData name="Benjamin Han" userId="4106c88e-5a34-44dd-9a61-7f364347babc" providerId="ADAL" clId="{65C63E2E-5F89-4BB3-AE73-A4B627DCF7AA}" dt="2021-08-15T06:04:29.567" v="5" actId="114"/>
        <pc:sldMkLst>
          <pc:docMk/>
          <pc:sldMk cId="2701848250" sldId="260"/>
        </pc:sldMkLst>
        <pc:spChg chg="mod">
          <ac:chgData name="Benjamin Han" userId="4106c88e-5a34-44dd-9a61-7f364347babc" providerId="ADAL" clId="{65C63E2E-5F89-4BB3-AE73-A4B627DCF7AA}" dt="2021-08-15T06:04:29.567" v="5" actId="114"/>
          <ac:spMkLst>
            <pc:docMk/>
            <pc:sldMk cId="2701848250" sldId="260"/>
            <ac:spMk id="3" creationId="{CCBC6C14-26DD-418F-9C9D-66BAA9EFB9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B893-BDC8-42C7-85B9-B9DD459D43E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25B4-9054-42EB-921F-D0E012EF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57-FC37-4195-B488-22BF4090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795C3-E9E2-4542-9979-36EF33633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E52C-B7A1-4D28-8FEE-9840A7F0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25C0-F8AB-463F-84A2-A2C71FA0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BB55-921F-44C0-B734-96C17789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9365-410D-4FC8-940B-4A627431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11C9-807B-4A0A-AA78-D3E771F8D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3B95-DC17-4474-82C9-67AC5C4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919-E1EB-4DC5-9235-0CAB2FC3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A09A-F73A-4E0B-8A3C-F8BEB0B1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9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319CD-208A-4D6C-B4D9-3AADBA944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D7143-B28B-4BA7-AB13-5B4FC47F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C90D-DFD8-48C8-989E-26312D08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D256-07AC-47DC-BD15-AEF57056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F2BF-50ED-45AE-81D5-0F0E70F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47E4-3FF1-4A84-8200-CAB91E82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E60F-8247-4D3D-9262-33C1E713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BD04-76CC-414A-8CD1-F30147D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36DC-C25C-4408-83A9-CE5D0CEF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40D3-A53A-425F-ACF5-57783772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65B5-6810-44AB-8C87-AA16AB20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71EDC-566A-4274-953F-546F07F6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F37A-01C4-4A5E-A497-AE2AC03E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9092-599D-460D-95A4-A38EBD02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1137-BD29-44DC-A025-757433F2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2F99-9471-4914-B504-A1D68A44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4FFD-AA31-4FDF-ACE8-1AE25070D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E880-68C6-4B28-9356-BC115079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EA28D-977A-4174-8C83-88FED1A2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F8AE-F732-4EB9-8F4D-EB278E1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7C990-8BFE-4DCB-8DB4-62A6FEF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0329-F38F-47D9-B4A5-F666E68F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BF6B5-779E-4D7B-8043-1DC46844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27082-F54F-4959-B9C8-7FF7AB655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78E31-8430-4CEF-9DDE-8F20FDF79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B4B75-3721-4AB2-B405-5593F1344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7E690-41B7-447B-8E3E-223F30DF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3470C-EB91-4E58-B9ED-6D77F870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CB092-900E-4012-9726-E143169B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3411-2A11-40B2-9AF8-9B829DA8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189DD-5674-4817-AF42-B892E8F1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0BD65-1D1B-457B-848D-8ACCD8CD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43909-69E3-4009-A849-13482B6C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66ED-8FE6-4001-B072-300F9BA2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8F3B0-44BA-4E5D-8857-F1F2A366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D2B4-B5E4-4CA5-BE04-FC848C9B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6E92-28AF-4A6F-8E14-400469B4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85AB-4D24-4163-84AC-A708A3AB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42CB8-BA93-4832-B2CF-F5564C32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FDE49-21D2-40CD-AE0E-E5EA81C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680B-B7D1-4E89-8421-26EB92EB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B386-F9E8-476E-96FC-0B6F26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9BA-44FA-4CB3-8F4A-0E890E5A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1A6B2-A861-40EC-A102-D03E6A1B0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8C59D-A064-4308-9B9F-31D522F3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D000-8241-45E5-A1F7-D0873C69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FCC12-C4A0-4F86-A9FA-A76B84BA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03553-5460-4825-802A-54101AF5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5B4-A793-4605-BC95-A3367A20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AE92-D8BC-4409-9A45-D8CB5093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6A67-FD7E-4C33-9396-B6C6D3F6C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EE60-28D8-4E07-959E-E9851717466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0E50-C690-407A-9736-73AEB886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40A0-0B62-4C0B-8512-B7523F788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345CA2-9371-49FE-A692-465473AD6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The Second Document Intelligence Workshop: Closing</a:t>
            </a:r>
            <a:endParaRPr lang="en-US" sz="47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B108C9-CD0E-474C-9EA9-8B79B48BF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Doug Burdick, Dave Lewis, Yijuan Lu, Hamid Motahari, Sandeep Tata</a:t>
            </a:r>
          </a:p>
          <a:p>
            <a:pPr algn="l"/>
            <a:r>
              <a:rPr lang="en-US" sz="2000"/>
              <a:t>Benjamin Han</a:t>
            </a:r>
          </a:p>
        </p:txBody>
      </p:sp>
      <p:pic>
        <p:nvPicPr>
          <p:cNvPr id="71" name="Google Shape;71;p3" descr="KDD21-2.jpg"/>
          <p:cNvPicPr preferRelativeResize="0"/>
          <p:nvPr/>
        </p:nvPicPr>
        <p:blipFill rotWithShape="1">
          <a:blip r:embed="rId3"/>
          <a:srcRect l="25785" r="22828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19486-318E-4164-AF5A-9E230C1A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/>
              <a:t>Suggestions?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E245-8C54-4EF4-A2F9-390F9680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Paper Submission/Review Process</a:t>
            </a:r>
          </a:p>
          <a:p>
            <a:r>
              <a:rPr lang="en-US" sz="2200" dirty="0"/>
              <a:t>Invited Talks</a:t>
            </a:r>
          </a:p>
          <a:p>
            <a:r>
              <a:rPr lang="en-US" sz="2200" dirty="0"/>
              <a:t>Workshop Program</a:t>
            </a:r>
          </a:p>
          <a:p>
            <a:r>
              <a:rPr lang="en-US" sz="2200" dirty="0"/>
              <a:t>Workshop Venue</a:t>
            </a:r>
          </a:p>
          <a:p>
            <a:r>
              <a:rPr lang="en-US" sz="2200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9956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6FD82-B370-44C4-84E4-543F101E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/>
              <a:t>The Next Document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6C14-26DD-418F-9C9D-66BAA9E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Every </a:t>
            </a:r>
            <a:r>
              <a:rPr lang="en-US" sz="2200" i="1" dirty="0"/>
              <a:t>n</a:t>
            </a:r>
            <a:r>
              <a:rPr lang="en-US" sz="2200" dirty="0"/>
              <a:t> year?</a:t>
            </a:r>
          </a:p>
          <a:p>
            <a:r>
              <a:rPr lang="en-US" sz="2200" dirty="0"/>
              <a:t>Volunteers?</a:t>
            </a:r>
          </a:p>
          <a:p>
            <a:r>
              <a:rPr lang="en-US" sz="2200" dirty="0"/>
              <a:t>Shared tasks?</a:t>
            </a:r>
          </a:p>
        </p:txBody>
      </p:sp>
    </p:spTree>
    <p:extLst>
      <p:ext uri="{BB962C8B-B14F-4D97-AF65-F5344CB8AC3E}">
        <p14:creationId xmlns:p14="http://schemas.microsoft.com/office/powerpoint/2010/main" val="270184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Second Document Intelligence Workshop: Closing</vt:lpstr>
      <vt:lpstr>Suggestions?</vt:lpstr>
      <vt:lpstr>The Next Document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Document Intelligence Workshop: Closing</dc:title>
  <dc:creator>Benjamin Han</dc:creator>
  <cp:lastModifiedBy>Benjamin Han</cp:lastModifiedBy>
  <cp:revision>1</cp:revision>
  <dcterms:created xsi:type="dcterms:W3CDTF">2021-08-15T05:55:16Z</dcterms:created>
  <dcterms:modified xsi:type="dcterms:W3CDTF">2021-08-15T06:04:51Z</dcterms:modified>
</cp:coreProperties>
</file>