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7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A4B30-1BF9-4BCC-A089-1644FC49E8DF}" v="32" dt="2021-08-15T05:50:26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an" userId="4106c88e-5a34-44dd-9a61-7f364347babc" providerId="ADAL" clId="{C42A4B30-1BF9-4BCC-A089-1644FC49E8DF}"/>
    <pc:docChg chg="undo redo custSel addSld delSld modSld">
      <pc:chgData name="Benjamin Han" userId="4106c88e-5a34-44dd-9a61-7f364347babc" providerId="ADAL" clId="{C42A4B30-1BF9-4BCC-A089-1644FC49E8DF}" dt="2021-08-15T05:59:19.520" v="2479" actId="26606"/>
      <pc:docMkLst>
        <pc:docMk/>
      </pc:docMkLst>
      <pc:sldChg chg="addSp delSp modSp add mod setBg addAnim modAnim setClrOvrMap delDesignElem modNotes">
        <pc:chgData name="Benjamin Han" userId="4106c88e-5a34-44dd-9a61-7f364347babc" providerId="ADAL" clId="{C42A4B30-1BF9-4BCC-A089-1644FC49E8DF}" dt="2021-08-15T05:56:48.841" v="2443" actId="20577"/>
        <pc:sldMkLst>
          <pc:docMk/>
          <pc:sldMk cId="0" sldId="258"/>
        </pc:sldMkLst>
        <pc:spChg chg="add mod">
          <ac:chgData name="Benjamin Han" userId="4106c88e-5a34-44dd-9a61-7f364347babc" providerId="ADAL" clId="{C42A4B30-1BF9-4BCC-A089-1644FC49E8DF}" dt="2021-08-15T05:56:48.841" v="2443" actId="20577"/>
          <ac:spMkLst>
            <pc:docMk/>
            <pc:sldMk cId="0" sldId="258"/>
            <ac:spMk id="3" creationId="{6D345CA2-9371-49FE-A692-465473AD6B53}"/>
          </ac:spMkLst>
        </pc:spChg>
        <pc:spChg chg="add mod">
          <ac:chgData name="Benjamin Han" userId="4106c88e-5a34-44dd-9a61-7f364347babc" providerId="ADAL" clId="{C42A4B30-1BF9-4BCC-A089-1644FC49E8DF}" dt="2021-08-15T04:30:32.400" v="109" actId="26606"/>
          <ac:spMkLst>
            <pc:docMk/>
            <pc:sldMk cId="0" sldId="258"/>
            <ac:spMk id="4" creationId="{DCB108C9-CD0E-474C-9EA9-8B79B48BF517}"/>
          </ac:spMkLst>
        </pc:spChg>
        <pc:spChg chg="add del">
          <ac:chgData name="Benjamin Han" userId="4106c88e-5a34-44dd-9a61-7f364347babc" providerId="ADAL" clId="{C42A4B30-1BF9-4BCC-A089-1644FC49E8DF}" dt="2021-08-15T04:29:33.430" v="100" actId="26606"/>
          <ac:spMkLst>
            <pc:docMk/>
            <pc:sldMk cId="0" sldId="258"/>
            <ac:spMk id="76" creationId="{E49CC64F-7275-4E33-961B-0C5CDC439875}"/>
          </ac:spMkLst>
        </pc:spChg>
        <pc:spChg chg="add del">
          <ac:chgData name="Benjamin Han" userId="4106c88e-5a34-44dd-9a61-7f364347babc" providerId="ADAL" clId="{C42A4B30-1BF9-4BCC-A089-1644FC49E8DF}" dt="2021-08-15T04:29:33.415" v="99" actId="26606"/>
          <ac:spMkLst>
            <pc:docMk/>
            <pc:sldMk cId="0" sldId="258"/>
            <ac:spMk id="81" creationId="{1DB7C82F-AB7E-4F0C-B829-FA1B9C415180}"/>
          </ac:spMkLst>
        </pc:spChg>
        <pc:spChg chg="add del">
          <ac:chgData name="Benjamin Han" userId="4106c88e-5a34-44dd-9a61-7f364347babc" providerId="ADAL" clId="{C42A4B30-1BF9-4BCC-A089-1644FC49E8DF}" dt="2021-08-15T04:30:32.400" v="109" actId="26606"/>
          <ac:spMkLst>
            <pc:docMk/>
            <pc:sldMk cId="0" sldId="258"/>
            <ac:spMk id="83" creationId="{C4C9F2B0-1044-46EB-8AEB-C3BFFDE6C2CC}"/>
          </ac:spMkLst>
        </pc:spChg>
        <pc:spChg chg="add del">
          <ac:chgData name="Benjamin Han" userId="4106c88e-5a34-44dd-9a61-7f364347babc" providerId="ADAL" clId="{C42A4B30-1BF9-4BCC-A089-1644FC49E8DF}" dt="2021-08-15T04:30:32.400" v="109" actId="26606"/>
          <ac:spMkLst>
            <pc:docMk/>
            <pc:sldMk cId="0" sldId="258"/>
            <ac:spMk id="84" creationId="{8D0D6D3E-D7F9-4591-9CA9-DDF4DB1F73DA}"/>
          </ac:spMkLst>
        </pc:spChg>
        <pc:spChg chg="add del">
          <ac:chgData name="Benjamin Han" userId="4106c88e-5a34-44dd-9a61-7f364347babc" providerId="ADAL" clId="{C42A4B30-1BF9-4BCC-A089-1644FC49E8DF}" dt="2021-08-15T04:30:32.400" v="109" actId="26606"/>
          <ac:spMkLst>
            <pc:docMk/>
            <pc:sldMk cId="0" sldId="258"/>
            <ac:spMk id="85" creationId="{D28B54C3-B57B-472A-B96E-1FCB67093DC2}"/>
          </ac:spMkLst>
        </pc:spChg>
        <pc:spChg chg="add del">
          <ac:chgData name="Benjamin Han" userId="4106c88e-5a34-44dd-9a61-7f364347babc" providerId="ADAL" clId="{C42A4B30-1BF9-4BCC-A089-1644FC49E8DF}" dt="2021-08-15T04:30:32.400" v="109" actId="26606"/>
          <ac:spMkLst>
            <pc:docMk/>
            <pc:sldMk cId="0" sldId="258"/>
            <ac:spMk id="87" creationId="{7DB3C429-F8DA-49B9-AF84-21996FCF78B5}"/>
          </ac:spMkLst>
        </pc:spChg>
        <pc:spChg chg="add del">
          <ac:chgData name="Benjamin Han" userId="4106c88e-5a34-44dd-9a61-7f364347babc" providerId="ADAL" clId="{C42A4B30-1BF9-4BCC-A089-1644FC49E8DF}" dt="2021-08-15T05:56:34.194" v="2437" actId="26606"/>
          <ac:spMkLst>
            <pc:docMk/>
            <pc:sldMk cId="0" sldId="258"/>
            <ac:spMk id="92" creationId="{1DB7C82F-AB7E-4F0C-B829-FA1B9C415180}"/>
          </ac:spMkLst>
        </pc:spChg>
        <pc:spChg chg="add del">
          <ac:chgData name="Benjamin Han" userId="4106c88e-5a34-44dd-9a61-7f364347babc" providerId="ADAL" clId="{C42A4B30-1BF9-4BCC-A089-1644FC49E8DF}" dt="2021-08-15T05:56:34.194" v="2437" actId="26606"/>
          <ac:spMkLst>
            <pc:docMk/>
            <pc:sldMk cId="0" sldId="258"/>
            <ac:spMk id="97" creationId="{1DB7C82F-AB7E-4F0C-B829-FA1B9C415180}"/>
          </ac:spMkLst>
        </pc:spChg>
        <pc:picChg chg="mod ord">
          <ac:chgData name="Benjamin Han" userId="4106c88e-5a34-44dd-9a61-7f364347babc" providerId="ADAL" clId="{C42A4B30-1BF9-4BCC-A089-1644FC49E8DF}" dt="2021-08-15T04:30:32.400" v="109" actId="26606"/>
          <ac:picMkLst>
            <pc:docMk/>
            <pc:sldMk cId="0" sldId="258"/>
            <ac:picMk id="71" creationId="{00000000-0000-0000-0000-000000000000}"/>
          </ac:picMkLst>
        </pc:picChg>
      </pc:sldChg>
      <pc:sldChg chg="new del">
        <pc:chgData name="Benjamin Han" userId="4106c88e-5a34-44dd-9a61-7f364347babc" providerId="ADAL" clId="{C42A4B30-1BF9-4BCC-A089-1644FC49E8DF}" dt="2021-08-15T04:30:07.935" v="107" actId="47"/>
        <pc:sldMkLst>
          <pc:docMk/>
          <pc:sldMk cId="2331510185" sldId="259"/>
        </pc:sldMkLst>
      </pc:sldChg>
      <pc:sldChg chg="addSp delSp modSp new mod setBg setClrOvrMap delDesignElem">
        <pc:chgData name="Benjamin Han" userId="4106c88e-5a34-44dd-9a61-7f364347babc" providerId="ADAL" clId="{C42A4B30-1BF9-4BCC-A089-1644FC49E8DF}" dt="2021-08-15T05:51:27.463" v="2332" actId="26606"/>
        <pc:sldMkLst>
          <pc:docMk/>
          <pc:sldMk cId="3592648175" sldId="259"/>
        </pc:sldMkLst>
        <pc:spChg chg="mod">
          <ac:chgData name="Benjamin Han" userId="4106c88e-5a34-44dd-9a61-7f364347babc" providerId="ADAL" clId="{C42A4B30-1BF9-4BCC-A089-1644FC49E8DF}" dt="2021-08-15T05:51:27.463" v="2332" actId="26606"/>
          <ac:spMkLst>
            <pc:docMk/>
            <pc:sldMk cId="3592648175" sldId="259"/>
            <ac:spMk id="2" creationId="{1BED855C-19A1-4CA4-BD29-2199E5E298C0}"/>
          </ac:spMkLst>
        </pc:spChg>
        <pc:spChg chg="mod ord">
          <ac:chgData name="Benjamin Han" userId="4106c88e-5a34-44dd-9a61-7f364347babc" providerId="ADAL" clId="{C42A4B30-1BF9-4BCC-A089-1644FC49E8DF}" dt="2021-08-15T05:51:27.463" v="2332" actId="26606"/>
          <ac:spMkLst>
            <pc:docMk/>
            <pc:sldMk cId="3592648175" sldId="259"/>
            <ac:spMk id="3" creationId="{CF59156D-0D5F-4CB7-A0E7-EC2E2ED0882A}"/>
          </ac:spMkLst>
        </pc:spChg>
        <pc:spChg chg="add del">
          <ac:chgData name="Benjamin Han" userId="4106c88e-5a34-44dd-9a61-7f364347babc" providerId="ADAL" clId="{C42A4B30-1BF9-4BCC-A089-1644FC49E8DF}" dt="2021-08-15T04:46:55.549" v="427" actId="26606"/>
          <ac:spMkLst>
            <pc:docMk/>
            <pc:sldMk cId="3592648175" sldId="259"/>
            <ac:spMk id="9" creationId="{8F90786E-B72D-4C32-BDCE-A170B007822D}"/>
          </ac:spMkLst>
        </pc:spChg>
        <pc:spChg chg="add del">
          <ac:chgData name="Benjamin Han" userId="4106c88e-5a34-44dd-9a61-7f364347babc" providerId="ADAL" clId="{C42A4B30-1BF9-4BCC-A089-1644FC49E8DF}" dt="2021-08-15T04:46:55.549" v="427" actId="26606"/>
          <ac:spMkLst>
            <pc:docMk/>
            <pc:sldMk cId="3592648175" sldId="259"/>
            <ac:spMk id="11" creationId="{5E46F2E7-848F-4A6C-A098-4764FDEA771A}"/>
          </ac:spMkLst>
        </pc:spChg>
        <pc:spChg chg="add del">
          <ac:chgData name="Benjamin Han" userId="4106c88e-5a34-44dd-9a61-7f364347babc" providerId="ADAL" clId="{C42A4B30-1BF9-4BCC-A089-1644FC49E8DF}" dt="2021-08-15T04:46:40.785" v="424" actId="26606"/>
          <ac:spMkLst>
            <pc:docMk/>
            <pc:sldMk cId="3592648175" sldId="259"/>
            <ac:spMk id="16" creationId="{CF62D2A7-8207-488C-9F46-316BA81A16C8}"/>
          </ac:spMkLst>
        </pc:spChg>
        <pc:spChg chg="add del">
          <ac:chgData name="Benjamin Han" userId="4106c88e-5a34-44dd-9a61-7f364347babc" providerId="ADAL" clId="{C42A4B30-1BF9-4BCC-A089-1644FC49E8DF}" dt="2021-08-15T04:46:55.534" v="426" actId="26606"/>
          <ac:spMkLst>
            <pc:docMk/>
            <pc:sldMk cId="3592648175" sldId="259"/>
            <ac:spMk id="18" creationId="{5E46F2E7-848F-4A6C-A098-4764FDEA771A}"/>
          </ac:spMkLst>
        </pc:spChg>
        <pc:spChg chg="add del">
          <ac:chgData name="Benjamin Han" userId="4106c88e-5a34-44dd-9a61-7f364347babc" providerId="ADAL" clId="{C42A4B30-1BF9-4BCC-A089-1644FC49E8DF}" dt="2021-08-15T04:46:55.534" v="426" actId="26606"/>
          <ac:spMkLst>
            <pc:docMk/>
            <pc:sldMk cId="3592648175" sldId="259"/>
            <ac:spMk id="19" creationId="{8F90786E-B72D-4C32-BDCE-A170B007822D}"/>
          </ac:spMkLst>
        </pc:spChg>
        <pc:spChg chg="add del">
          <ac:chgData name="Benjamin Han" userId="4106c88e-5a34-44dd-9a61-7f364347babc" providerId="ADAL" clId="{C42A4B30-1BF9-4BCC-A089-1644FC49E8DF}" dt="2021-08-15T04:47:42.319" v="458" actId="26606"/>
          <ac:spMkLst>
            <pc:docMk/>
            <pc:sldMk cId="3592648175" sldId="259"/>
            <ac:spMk id="21" creationId="{79BB35BC-D5C2-4C8B-A22A-A71E6191913B}"/>
          </ac:spMkLst>
        </pc:spChg>
        <pc:spChg chg="add del">
          <ac:chgData name="Benjamin Han" userId="4106c88e-5a34-44dd-9a61-7f364347babc" providerId="ADAL" clId="{C42A4B30-1BF9-4BCC-A089-1644FC49E8DF}" dt="2021-08-15T04:48:29.349" v="471" actId="26606"/>
          <ac:spMkLst>
            <pc:docMk/>
            <pc:sldMk cId="3592648175" sldId="259"/>
            <ac:spMk id="26" creationId="{9B76D444-2756-434F-AE61-96D69830C13E}"/>
          </ac:spMkLst>
        </pc:spChg>
        <pc:spChg chg="add del">
          <ac:chgData name="Benjamin Han" userId="4106c88e-5a34-44dd-9a61-7f364347babc" providerId="ADAL" clId="{C42A4B30-1BF9-4BCC-A089-1644FC49E8DF}" dt="2021-08-15T04:48:29.349" v="471" actId="26606"/>
          <ac:spMkLst>
            <pc:docMk/>
            <pc:sldMk cId="3592648175" sldId="259"/>
            <ac:spMk id="28" creationId="{B0161EF8-C8C6-4F2A-9D5C-49BD28A2BDC2}"/>
          </ac:spMkLst>
        </pc:spChg>
        <pc:spChg chg="add del">
          <ac:chgData name="Benjamin Han" userId="4106c88e-5a34-44dd-9a61-7f364347babc" providerId="ADAL" clId="{C42A4B30-1BF9-4BCC-A089-1644FC49E8DF}" dt="2021-08-15T04:49:03.795" v="508" actId="26606"/>
          <ac:spMkLst>
            <pc:docMk/>
            <pc:sldMk cId="3592648175" sldId="259"/>
            <ac:spMk id="33" creationId="{B0792D4F-247E-46FE-85FC-881DEFA41D94}"/>
          </ac:spMkLst>
        </pc:spChg>
        <pc:spChg chg="add del">
          <ac:chgData name="Benjamin Han" userId="4106c88e-5a34-44dd-9a61-7f364347babc" providerId="ADAL" clId="{C42A4B30-1BF9-4BCC-A089-1644FC49E8DF}" dt="2021-08-15T04:51:02.177" v="521" actId="26606"/>
          <ac:spMkLst>
            <pc:docMk/>
            <pc:sldMk cId="3592648175" sldId="259"/>
            <ac:spMk id="40" creationId="{B0792D4F-247E-46FE-85FC-881DEFA41D94}"/>
          </ac:spMkLst>
        </pc:spChg>
        <pc:spChg chg="add del">
          <ac:chgData name="Benjamin Han" userId="4106c88e-5a34-44dd-9a61-7f364347babc" providerId="ADAL" clId="{C42A4B30-1BF9-4BCC-A089-1644FC49E8DF}" dt="2021-08-15T04:50:22.433" v="512" actId="26606"/>
          <ac:spMkLst>
            <pc:docMk/>
            <pc:sldMk cId="3592648175" sldId="259"/>
            <ac:spMk id="47" creationId="{B0792D4F-247E-46FE-85FC-881DEFA41D94}"/>
          </ac:spMkLst>
        </pc:spChg>
        <pc:spChg chg="add del">
          <ac:chgData name="Benjamin Han" userId="4106c88e-5a34-44dd-9a61-7f364347babc" providerId="ADAL" clId="{C42A4B30-1BF9-4BCC-A089-1644FC49E8DF}" dt="2021-08-15T04:50:41.135" v="514" actId="26606"/>
          <ac:spMkLst>
            <pc:docMk/>
            <pc:sldMk cId="3592648175" sldId="259"/>
            <ac:spMk id="51" creationId="{9B76D444-2756-434F-AE61-96D69830C13E}"/>
          </ac:spMkLst>
        </pc:spChg>
        <pc:spChg chg="add del">
          <ac:chgData name="Benjamin Han" userId="4106c88e-5a34-44dd-9a61-7f364347babc" providerId="ADAL" clId="{C42A4B30-1BF9-4BCC-A089-1644FC49E8DF}" dt="2021-08-15T04:50:41.135" v="514" actId="26606"/>
          <ac:spMkLst>
            <pc:docMk/>
            <pc:sldMk cId="3592648175" sldId="259"/>
            <ac:spMk id="52" creationId="{B0161EF8-C8C6-4F2A-9D5C-49BD28A2BDC2}"/>
          </ac:spMkLst>
        </pc:spChg>
        <pc:spChg chg="add del">
          <ac:chgData name="Benjamin Han" userId="4106c88e-5a34-44dd-9a61-7f364347babc" providerId="ADAL" clId="{C42A4B30-1BF9-4BCC-A089-1644FC49E8DF}" dt="2021-08-15T04:50:47.049" v="516" actId="26606"/>
          <ac:spMkLst>
            <pc:docMk/>
            <pc:sldMk cId="3592648175" sldId="259"/>
            <ac:spMk id="54" creationId="{357DD0D3-F869-46D0-944C-6EC60E19E351}"/>
          </ac:spMkLst>
        </pc:spChg>
        <pc:spChg chg="add del">
          <ac:chgData name="Benjamin Han" userId="4106c88e-5a34-44dd-9a61-7f364347babc" providerId="ADAL" clId="{C42A4B30-1BF9-4BCC-A089-1644FC49E8DF}" dt="2021-08-15T04:50:52.192" v="518" actId="26606"/>
          <ac:spMkLst>
            <pc:docMk/>
            <pc:sldMk cId="3592648175" sldId="259"/>
            <ac:spMk id="56" creationId="{B0792D4F-247E-46FE-85FC-881DEFA41D94}"/>
          </ac:spMkLst>
        </pc:spChg>
        <pc:spChg chg="add del">
          <ac:chgData name="Benjamin Han" userId="4106c88e-5a34-44dd-9a61-7f364347babc" providerId="ADAL" clId="{C42A4B30-1BF9-4BCC-A089-1644FC49E8DF}" dt="2021-08-15T04:51:02.161" v="520" actId="26606"/>
          <ac:spMkLst>
            <pc:docMk/>
            <pc:sldMk cId="3592648175" sldId="259"/>
            <ac:spMk id="59" creationId="{9B76D444-2756-434F-AE61-96D69830C13E}"/>
          </ac:spMkLst>
        </pc:spChg>
        <pc:spChg chg="add del">
          <ac:chgData name="Benjamin Han" userId="4106c88e-5a34-44dd-9a61-7f364347babc" providerId="ADAL" clId="{C42A4B30-1BF9-4BCC-A089-1644FC49E8DF}" dt="2021-08-15T04:51:02.161" v="520" actId="26606"/>
          <ac:spMkLst>
            <pc:docMk/>
            <pc:sldMk cId="3592648175" sldId="259"/>
            <ac:spMk id="60" creationId="{B0161EF8-C8C6-4F2A-9D5C-49BD28A2BDC2}"/>
          </ac:spMkLst>
        </pc:spChg>
        <pc:spChg chg="add del">
          <ac:chgData name="Benjamin Han" userId="4106c88e-5a34-44dd-9a61-7f364347babc" providerId="ADAL" clId="{C42A4B30-1BF9-4BCC-A089-1644FC49E8DF}" dt="2021-08-15T05:51:27.463" v="2332" actId="26606"/>
          <ac:spMkLst>
            <pc:docMk/>
            <pc:sldMk cId="3592648175" sldId="259"/>
            <ac:spMk id="62" creationId="{5A0118C5-4F8D-4CF4-BADD-53FEACC6C42A}"/>
          </ac:spMkLst>
        </pc:spChg>
        <pc:spChg chg="add del">
          <ac:chgData name="Benjamin Han" userId="4106c88e-5a34-44dd-9a61-7f364347babc" providerId="ADAL" clId="{C42A4B30-1BF9-4BCC-A089-1644FC49E8DF}" dt="2021-08-15T05:51:17.646" v="2329" actId="26606"/>
          <ac:spMkLst>
            <pc:docMk/>
            <pc:sldMk cId="3592648175" sldId="259"/>
            <ac:spMk id="72" creationId="{B0792D4F-247E-46FE-85FC-881DEFA41D94}"/>
          </ac:spMkLst>
        </pc:spChg>
        <pc:spChg chg="add del">
          <ac:chgData name="Benjamin Han" userId="4106c88e-5a34-44dd-9a61-7f364347babc" providerId="ADAL" clId="{C42A4B30-1BF9-4BCC-A089-1644FC49E8DF}" dt="2021-08-15T05:51:27.455" v="2331" actId="26606"/>
          <ac:spMkLst>
            <pc:docMk/>
            <pc:sldMk cId="3592648175" sldId="259"/>
            <ac:spMk id="76" creationId="{B0792D4F-247E-46FE-85FC-881DEFA41D94}"/>
          </ac:spMkLst>
        </pc:spChg>
        <pc:spChg chg="add">
          <ac:chgData name="Benjamin Han" userId="4106c88e-5a34-44dd-9a61-7f364347babc" providerId="ADAL" clId="{C42A4B30-1BF9-4BCC-A089-1644FC49E8DF}" dt="2021-08-15T05:51:27.463" v="2332" actId="26606"/>
          <ac:spMkLst>
            <pc:docMk/>
            <pc:sldMk cId="3592648175" sldId="259"/>
            <ac:spMk id="79" creationId="{9B76D444-2756-434F-AE61-96D69830C13E}"/>
          </ac:spMkLst>
        </pc:spChg>
        <pc:spChg chg="add">
          <ac:chgData name="Benjamin Han" userId="4106c88e-5a34-44dd-9a61-7f364347babc" providerId="ADAL" clId="{C42A4B30-1BF9-4BCC-A089-1644FC49E8DF}" dt="2021-08-15T05:51:27.463" v="2332" actId="26606"/>
          <ac:spMkLst>
            <pc:docMk/>
            <pc:sldMk cId="3592648175" sldId="259"/>
            <ac:spMk id="80" creationId="{0AF80B57-54E2-4D01-8731-3F38B0C56C95}"/>
          </ac:spMkLst>
        </pc:spChg>
        <pc:grpChg chg="add del">
          <ac:chgData name="Benjamin Han" userId="4106c88e-5a34-44dd-9a61-7f364347babc" providerId="ADAL" clId="{C42A4B30-1BF9-4BCC-A089-1644FC49E8DF}" dt="2021-08-15T05:51:27.463" v="2332" actId="26606"/>
          <ac:grpSpMkLst>
            <pc:docMk/>
            <pc:sldMk cId="3592648175" sldId="259"/>
            <ac:grpSpMk id="53" creationId="{582A903B-6B78-4F0A-B7C9-3D80499020B8}"/>
          </ac:grpSpMkLst>
        </pc:grpChg>
        <pc:grpChg chg="add del">
          <ac:chgData name="Benjamin Han" userId="4106c88e-5a34-44dd-9a61-7f364347babc" providerId="ADAL" clId="{C42A4B30-1BF9-4BCC-A089-1644FC49E8DF}" dt="2021-08-15T05:51:27.463" v="2332" actId="26606"/>
          <ac:grpSpMkLst>
            <pc:docMk/>
            <pc:sldMk cId="3592648175" sldId="259"/>
            <ac:grpSpMk id="63" creationId="{B894EFA8-F425-4D19-A94B-445388B31E20}"/>
          </ac:grpSpMkLst>
        </pc:grpChg>
        <pc:picChg chg="add mod ord">
          <ac:chgData name="Benjamin Han" userId="4106c88e-5a34-44dd-9a61-7f364347babc" providerId="ADAL" clId="{C42A4B30-1BF9-4BCC-A089-1644FC49E8DF}" dt="2021-08-15T05:51:27.463" v="2332" actId="26606"/>
          <ac:picMkLst>
            <pc:docMk/>
            <pc:sldMk cId="3592648175" sldId="259"/>
            <ac:picMk id="5" creationId="{7C5DE004-FE07-43F9-B24B-4D75D35F257C}"/>
          </ac:picMkLst>
        </pc:picChg>
        <pc:cxnChg chg="add del">
          <ac:chgData name="Benjamin Han" userId="4106c88e-5a34-44dd-9a61-7f364347babc" providerId="ADAL" clId="{C42A4B30-1BF9-4BCC-A089-1644FC49E8DF}" dt="2021-08-15T04:49:03.795" v="508" actId="26606"/>
          <ac:cxnSpMkLst>
            <pc:docMk/>
            <pc:sldMk cId="3592648175" sldId="259"/>
            <ac:cxnSpMk id="35" creationId="{749A7284-D010-4ACB-A08A-FC3C3689B5EB}"/>
          </ac:cxnSpMkLst>
        </pc:cxnChg>
        <pc:cxnChg chg="add del">
          <ac:chgData name="Benjamin Han" userId="4106c88e-5a34-44dd-9a61-7f364347babc" providerId="ADAL" clId="{C42A4B30-1BF9-4BCC-A089-1644FC49E8DF}" dt="2021-08-15T04:51:02.177" v="521" actId="26606"/>
          <ac:cxnSpMkLst>
            <pc:docMk/>
            <pc:sldMk cId="3592648175" sldId="259"/>
            <ac:cxnSpMk id="42" creationId="{7AD0F4D2-80E7-4A78-82EE-BEAEE4945407}"/>
          </ac:cxnSpMkLst>
        </pc:cxnChg>
        <pc:cxnChg chg="add del">
          <ac:chgData name="Benjamin Han" userId="4106c88e-5a34-44dd-9a61-7f364347babc" providerId="ADAL" clId="{C42A4B30-1BF9-4BCC-A089-1644FC49E8DF}" dt="2021-08-15T04:50:22.433" v="512" actId="26606"/>
          <ac:cxnSpMkLst>
            <pc:docMk/>
            <pc:sldMk cId="3592648175" sldId="259"/>
            <ac:cxnSpMk id="49" creationId="{7AD0F4D2-80E7-4A78-82EE-BEAEE4945407}"/>
          </ac:cxnSpMkLst>
        </pc:cxnChg>
        <pc:cxnChg chg="add del">
          <ac:chgData name="Benjamin Han" userId="4106c88e-5a34-44dd-9a61-7f364347babc" providerId="ADAL" clId="{C42A4B30-1BF9-4BCC-A089-1644FC49E8DF}" dt="2021-08-15T04:50:52.192" v="518" actId="26606"/>
          <ac:cxnSpMkLst>
            <pc:docMk/>
            <pc:sldMk cId="3592648175" sldId="259"/>
            <ac:cxnSpMk id="57" creationId="{7AD0F4D2-80E7-4A78-82EE-BEAEE4945407}"/>
          </ac:cxnSpMkLst>
        </pc:cxnChg>
        <pc:cxnChg chg="add del">
          <ac:chgData name="Benjamin Han" userId="4106c88e-5a34-44dd-9a61-7f364347babc" providerId="ADAL" clId="{C42A4B30-1BF9-4BCC-A089-1644FC49E8DF}" dt="2021-08-15T05:51:17.646" v="2329" actId="26606"/>
          <ac:cxnSpMkLst>
            <pc:docMk/>
            <pc:sldMk cId="3592648175" sldId="259"/>
            <ac:cxnSpMk id="74" creationId="{7AD0F4D2-80E7-4A78-82EE-BEAEE4945407}"/>
          </ac:cxnSpMkLst>
        </pc:cxnChg>
        <pc:cxnChg chg="add del">
          <ac:chgData name="Benjamin Han" userId="4106c88e-5a34-44dd-9a61-7f364347babc" providerId="ADAL" clId="{C42A4B30-1BF9-4BCC-A089-1644FC49E8DF}" dt="2021-08-15T05:51:27.455" v="2331" actId="26606"/>
          <ac:cxnSpMkLst>
            <pc:docMk/>
            <pc:sldMk cId="3592648175" sldId="259"/>
            <ac:cxnSpMk id="77" creationId="{CE272F12-AF86-441A-BC1B-C014BBBF85B5}"/>
          </ac:cxnSpMkLst>
        </pc:cxnChg>
      </pc:sldChg>
      <pc:sldChg chg="addSp delSp modSp new mod setBg setClrOvrMap delDesignElem">
        <pc:chgData name="Benjamin Han" userId="4106c88e-5a34-44dd-9a61-7f364347babc" providerId="ADAL" clId="{C42A4B30-1BF9-4BCC-A089-1644FC49E8DF}" dt="2021-08-15T05:35:21.197" v="1956"/>
        <pc:sldMkLst>
          <pc:docMk/>
          <pc:sldMk cId="3839529299" sldId="260"/>
        </pc:sldMkLst>
        <pc:spChg chg="mod">
          <ac:chgData name="Benjamin Han" userId="4106c88e-5a34-44dd-9a61-7f364347babc" providerId="ADAL" clId="{C42A4B30-1BF9-4BCC-A089-1644FC49E8DF}" dt="2021-08-15T05:05:19.479" v="843" actId="26606"/>
          <ac:spMkLst>
            <pc:docMk/>
            <pc:sldMk cId="3839529299" sldId="260"/>
            <ac:spMk id="2" creationId="{5F568B92-A140-4F72-8372-8671BF6F3C96}"/>
          </ac:spMkLst>
        </pc:spChg>
        <pc:spChg chg="add del mod ord">
          <ac:chgData name="Benjamin Han" userId="4106c88e-5a34-44dd-9a61-7f364347babc" providerId="ADAL" clId="{C42A4B30-1BF9-4BCC-A089-1644FC49E8DF}" dt="2021-08-15T05:05:19.479" v="843" actId="26606"/>
          <ac:spMkLst>
            <pc:docMk/>
            <pc:sldMk cId="3839529299" sldId="260"/>
            <ac:spMk id="3" creationId="{9976AE13-5321-4CCC-A0C5-4A1F6C6BD7FF}"/>
          </ac:spMkLst>
        </pc:spChg>
        <pc:spChg chg="add">
          <ac:chgData name="Benjamin Han" userId="4106c88e-5a34-44dd-9a61-7f364347babc" providerId="ADAL" clId="{C42A4B30-1BF9-4BCC-A089-1644FC49E8DF}" dt="2021-08-15T04:58:49.645" v="633" actId="767"/>
          <ac:spMkLst>
            <pc:docMk/>
            <pc:sldMk cId="3839529299" sldId="260"/>
            <ac:spMk id="10" creationId="{F37BC4E5-5CE3-46E5-A6EA-9BA0DF2572A3}"/>
          </ac:spMkLst>
        </pc:spChg>
        <pc:spChg chg="add del mod">
          <ac:chgData name="Benjamin Han" userId="4106c88e-5a34-44dd-9a61-7f364347babc" providerId="ADAL" clId="{C42A4B30-1BF9-4BCC-A089-1644FC49E8DF}" dt="2021-08-15T04:59:45.649" v="733" actId="478"/>
          <ac:spMkLst>
            <pc:docMk/>
            <pc:sldMk cId="3839529299" sldId="260"/>
            <ac:spMk id="11" creationId="{1BE8A910-5DDC-40C7-973D-090DD5F98282}"/>
          </ac:spMkLst>
        </pc:spChg>
        <pc:spChg chg="add del">
          <ac:chgData name="Benjamin Han" userId="4106c88e-5a34-44dd-9a61-7f364347babc" providerId="ADAL" clId="{C42A4B30-1BF9-4BCC-A089-1644FC49E8DF}" dt="2021-08-15T04:57:44.978" v="630" actId="26606"/>
          <ac:spMkLst>
            <pc:docMk/>
            <pc:sldMk cId="3839529299" sldId="260"/>
            <ac:spMk id="14" creationId="{2EEE8F11-3582-44B7-9869-F2D26D7DD9D4}"/>
          </ac:spMkLst>
        </pc:spChg>
        <pc:spChg chg="add del">
          <ac:chgData name="Benjamin Han" userId="4106c88e-5a34-44dd-9a61-7f364347babc" providerId="ADAL" clId="{C42A4B30-1BF9-4BCC-A089-1644FC49E8DF}" dt="2021-08-15T04:57:44.978" v="630" actId="26606"/>
          <ac:spMkLst>
            <pc:docMk/>
            <pc:sldMk cId="3839529299" sldId="260"/>
            <ac:spMk id="16" creationId="{2141F1CC-6A53-4BCF-9127-AABB52E2497E}"/>
          </ac:spMkLst>
        </pc:spChg>
        <pc:spChg chg="add del">
          <ac:chgData name="Benjamin Han" userId="4106c88e-5a34-44dd-9a61-7f364347babc" providerId="ADAL" clId="{C42A4B30-1BF9-4BCC-A089-1644FC49E8DF}" dt="2021-08-15T04:57:44.978" v="630" actId="26606"/>
          <ac:spMkLst>
            <pc:docMk/>
            <pc:sldMk cId="3839529299" sldId="260"/>
            <ac:spMk id="18" creationId="{561B2B49-7142-4CA8-A929-4671548E6A5A}"/>
          </ac:spMkLst>
        </pc:spChg>
        <pc:spChg chg="add del">
          <ac:chgData name="Benjamin Han" userId="4106c88e-5a34-44dd-9a61-7f364347babc" providerId="ADAL" clId="{C42A4B30-1BF9-4BCC-A089-1644FC49E8DF}" dt="2021-08-15T05:05:19.479" v="843" actId="26606"/>
          <ac:spMkLst>
            <pc:docMk/>
            <pc:sldMk cId="3839529299" sldId="260"/>
            <ac:spMk id="20" creationId="{ED4D6CE2-C4FB-4B4D-991A-84C9705CD762}"/>
          </ac:spMkLst>
        </pc:spChg>
        <pc:spChg chg="add del">
          <ac:chgData name="Benjamin Han" userId="4106c88e-5a34-44dd-9a61-7f364347babc" providerId="ADAL" clId="{C42A4B30-1BF9-4BCC-A089-1644FC49E8DF}" dt="2021-08-15T04:57:31.507" v="627" actId="26606"/>
          <ac:spMkLst>
            <pc:docMk/>
            <pc:sldMk cId="3839529299" sldId="260"/>
            <ac:spMk id="23" creationId="{ED4D6CE2-C4FB-4B4D-991A-84C9705CD762}"/>
          </ac:spMkLst>
        </pc:spChg>
        <pc:spChg chg="add del">
          <ac:chgData name="Benjamin Han" userId="4106c88e-5a34-44dd-9a61-7f364347babc" providerId="ADAL" clId="{C42A4B30-1BF9-4BCC-A089-1644FC49E8DF}" dt="2021-08-15T05:35:21.197" v="1956"/>
          <ac:spMkLst>
            <pc:docMk/>
            <pc:sldMk cId="3839529299" sldId="260"/>
            <ac:spMk id="26" creationId="{2EEE8F11-3582-44B7-9869-F2D26D7DD9D4}"/>
          </ac:spMkLst>
        </pc:spChg>
        <pc:spChg chg="add del">
          <ac:chgData name="Benjamin Han" userId="4106c88e-5a34-44dd-9a61-7f364347babc" providerId="ADAL" clId="{C42A4B30-1BF9-4BCC-A089-1644FC49E8DF}" dt="2021-08-15T05:35:21.197" v="1956"/>
          <ac:spMkLst>
            <pc:docMk/>
            <pc:sldMk cId="3839529299" sldId="260"/>
            <ac:spMk id="27" creationId="{2141F1CC-6A53-4BCF-9127-AABB52E2497E}"/>
          </ac:spMkLst>
        </pc:spChg>
        <pc:spChg chg="add del">
          <ac:chgData name="Benjamin Han" userId="4106c88e-5a34-44dd-9a61-7f364347babc" providerId="ADAL" clId="{C42A4B30-1BF9-4BCC-A089-1644FC49E8DF}" dt="2021-08-15T04:57:35.452" v="629" actId="26606"/>
          <ac:spMkLst>
            <pc:docMk/>
            <pc:sldMk cId="3839529299" sldId="260"/>
            <ac:spMk id="28" creationId="{5A0118C5-4F8D-4CF4-BADD-53FEACC6C42A}"/>
          </ac:spMkLst>
        </pc:spChg>
        <pc:spChg chg="add del">
          <ac:chgData name="Benjamin Han" userId="4106c88e-5a34-44dd-9a61-7f364347babc" providerId="ADAL" clId="{C42A4B30-1BF9-4BCC-A089-1644FC49E8DF}" dt="2021-08-15T04:57:35.452" v="629" actId="26606"/>
          <ac:spMkLst>
            <pc:docMk/>
            <pc:sldMk cId="3839529299" sldId="260"/>
            <ac:spMk id="29" creationId="{E7C065BD-BDC2-4800-908F-25C30F042B69}"/>
          </ac:spMkLst>
        </pc:spChg>
        <pc:spChg chg="add del">
          <ac:chgData name="Benjamin Han" userId="4106c88e-5a34-44dd-9a61-7f364347babc" providerId="ADAL" clId="{C42A4B30-1BF9-4BCC-A089-1644FC49E8DF}" dt="2021-08-15T04:57:35.452" v="629" actId="26606"/>
          <ac:spMkLst>
            <pc:docMk/>
            <pc:sldMk cId="3839529299" sldId="260"/>
            <ac:spMk id="31" creationId="{612A1BC7-2F25-41BC-A0DC-8680CE996B74}"/>
          </ac:spMkLst>
        </pc:spChg>
        <pc:spChg chg="add del">
          <ac:chgData name="Benjamin Han" userId="4106c88e-5a34-44dd-9a61-7f364347babc" providerId="ADAL" clId="{C42A4B30-1BF9-4BCC-A089-1644FC49E8DF}" dt="2021-08-15T05:35:21.197" v="1956"/>
          <ac:spMkLst>
            <pc:docMk/>
            <pc:sldMk cId="3839529299" sldId="260"/>
            <ac:spMk id="32" creationId="{561B2B49-7142-4CA8-A929-4671548E6A5A}"/>
          </ac:spMkLst>
        </pc:spChg>
        <pc:spChg chg="add">
          <ac:chgData name="Benjamin Han" userId="4106c88e-5a34-44dd-9a61-7f364347babc" providerId="ADAL" clId="{C42A4B30-1BF9-4BCC-A089-1644FC49E8DF}" dt="2021-08-15T05:05:19.479" v="843" actId="26606"/>
          <ac:spMkLst>
            <pc:docMk/>
            <pc:sldMk cId="3839529299" sldId="260"/>
            <ac:spMk id="33" creationId="{9976AE13-5321-4CCC-A0C5-4A1F6C6BD7FF}"/>
          </ac:spMkLst>
        </pc:spChg>
        <pc:grpChg chg="add del">
          <ac:chgData name="Benjamin Han" userId="4106c88e-5a34-44dd-9a61-7f364347babc" providerId="ADAL" clId="{C42A4B30-1BF9-4BCC-A089-1644FC49E8DF}" dt="2021-08-15T04:57:35.452" v="629" actId="26606"/>
          <ac:grpSpMkLst>
            <pc:docMk/>
            <pc:sldMk cId="3839529299" sldId="260"/>
            <ac:grpSpMk id="30" creationId="{1E8369D0-2C3B-4E27-AC6C-A246AC28CDA1}"/>
          </ac:grpSpMkLst>
        </pc:grpChg>
        <pc:graphicFrameChg chg="add del">
          <ac:chgData name="Benjamin Han" userId="4106c88e-5a34-44dd-9a61-7f364347babc" providerId="ADAL" clId="{C42A4B30-1BF9-4BCC-A089-1644FC49E8DF}" dt="2021-08-15T05:05:19.470" v="842" actId="26606"/>
          <ac:graphicFrameMkLst>
            <pc:docMk/>
            <pc:sldMk cId="3839529299" sldId="260"/>
            <ac:graphicFrameMk id="24" creationId="{25CAEBAF-9845-4C0E-84EA-36CCDACC9DCE}"/>
          </ac:graphicFrameMkLst>
        </pc:graphicFrameChg>
        <pc:picChg chg="add mod">
          <ac:chgData name="Benjamin Han" userId="4106c88e-5a34-44dd-9a61-7f364347babc" providerId="ADAL" clId="{C42A4B30-1BF9-4BCC-A089-1644FC49E8DF}" dt="2021-08-15T05:05:19.479" v="843" actId="26606"/>
          <ac:picMkLst>
            <pc:docMk/>
            <pc:sldMk cId="3839529299" sldId="260"/>
            <ac:picMk id="5" creationId="{E4DE2313-18F7-4F99-992A-ECE0C649B87B}"/>
          </ac:picMkLst>
        </pc:picChg>
        <pc:picChg chg="add mod">
          <ac:chgData name="Benjamin Han" userId="4106c88e-5a34-44dd-9a61-7f364347babc" providerId="ADAL" clId="{C42A4B30-1BF9-4BCC-A089-1644FC49E8DF}" dt="2021-08-15T05:05:19.479" v="843" actId="26606"/>
          <ac:picMkLst>
            <pc:docMk/>
            <pc:sldMk cId="3839529299" sldId="260"/>
            <ac:picMk id="7" creationId="{6E9C18E3-B2A6-45A2-BD81-A54DAD09334F}"/>
          </ac:picMkLst>
        </pc:picChg>
        <pc:picChg chg="add mod ord">
          <ac:chgData name="Benjamin Han" userId="4106c88e-5a34-44dd-9a61-7f364347babc" providerId="ADAL" clId="{C42A4B30-1BF9-4BCC-A089-1644FC49E8DF}" dt="2021-08-15T05:05:19.479" v="843" actId="26606"/>
          <ac:picMkLst>
            <pc:docMk/>
            <pc:sldMk cId="3839529299" sldId="260"/>
            <ac:picMk id="9" creationId="{94F00680-B876-4611-BCA9-968E0E225D3A}"/>
          </ac:picMkLst>
        </pc:picChg>
        <pc:cxnChg chg="add del">
          <ac:chgData name="Benjamin Han" userId="4106c88e-5a34-44dd-9a61-7f364347babc" providerId="ADAL" clId="{C42A4B30-1BF9-4BCC-A089-1644FC49E8DF}" dt="2021-08-15T05:05:19.479" v="843" actId="26606"/>
          <ac:cxnSpMkLst>
            <pc:docMk/>
            <pc:sldMk cId="3839529299" sldId="260"/>
            <ac:cxnSpMk id="21" creationId="{DF212C58-D7CC-47D6-AD5E-91C3F01B2F9E}"/>
          </ac:cxnSpMkLst>
        </pc:cxnChg>
        <pc:cxnChg chg="add del">
          <ac:chgData name="Benjamin Han" userId="4106c88e-5a34-44dd-9a61-7f364347babc" providerId="ADAL" clId="{C42A4B30-1BF9-4BCC-A089-1644FC49E8DF}" dt="2021-08-15T04:57:31.507" v="627" actId="26606"/>
          <ac:cxnSpMkLst>
            <pc:docMk/>
            <pc:sldMk cId="3839529299" sldId="260"/>
            <ac:cxnSpMk id="25" creationId="{DF212C58-D7CC-47D6-AD5E-91C3F01B2F9E}"/>
          </ac:cxnSpMkLst>
        </pc:cxnChg>
      </pc:sldChg>
      <pc:sldChg chg="addSp delSp modSp new mod setBg setClrOvrMap">
        <pc:chgData name="Benjamin Han" userId="4106c88e-5a34-44dd-9a61-7f364347babc" providerId="ADAL" clId="{C42A4B30-1BF9-4BCC-A089-1644FC49E8DF}" dt="2021-08-15T05:08:16.051" v="919" actId="26606"/>
        <pc:sldMkLst>
          <pc:docMk/>
          <pc:sldMk cId="344573073" sldId="261"/>
        </pc:sldMkLst>
        <pc:spChg chg="mod ord">
          <ac:chgData name="Benjamin Han" userId="4106c88e-5a34-44dd-9a61-7f364347babc" providerId="ADAL" clId="{C42A4B30-1BF9-4BCC-A089-1644FC49E8DF}" dt="2021-08-15T05:08:16.051" v="919" actId="26606"/>
          <ac:spMkLst>
            <pc:docMk/>
            <pc:sldMk cId="344573073" sldId="261"/>
            <ac:spMk id="2" creationId="{15F00080-EBE7-41E3-A780-826C69B6AED8}"/>
          </ac:spMkLst>
        </pc:spChg>
        <pc:spChg chg="mod ord">
          <ac:chgData name="Benjamin Han" userId="4106c88e-5a34-44dd-9a61-7f364347babc" providerId="ADAL" clId="{C42A4B30-1BF9-4BCC-A089-1644FC49E8DF}" dt="2021-08-15T05:08:16.051" v="919" actId="26606"/>
          <ac:spMkLst>
            <pc:docMk/>
            <pc:sldMk cId="344573073" sldId="261"/>
            <ac:spMk id="3" creationId="{9005C7B4-9A4F-4E5C-AEE4-108B5586C127}"/>
          </ac:spMkLst>
        </pc:spChg>
        <pc:spChg chg="add del">
          <ac:chgData name="Benjamin Han" userId="4106c88e-5a34-44dd-9a61-7f364347babc" providerId="ADAL" clId="{C42A4B30-1BF9-4BCC-A089-1644FC49E8DF}" dt="2021-08-15T05:08:16.051" v="919" actId="26606"/>
          <ac:spMkLst>
            <pc:docMk/>
            <pc:sldMk cId="344573073" sldId="261"/>
            <ac:spMk id="15" creationId="{C99A8FB7-A79B-4BC9-9D56-B79587F6AA3E}"/>
          </ac:spMkLst>
        </pc:spChg>
        <pc:spChg chg="add del">
          <ac:chgData name="Benjamin Han" userId="4106c88e-5a34-44dd-9a61-7f364347babc" providerId="ADAL" clId="{C42A4B30-1BF9-4BCC-A089-1644FC49E8DF}" dt="2021-08-15T05:08:16.051" v="919" actId="26606"/>
          <ac:spMkLst>
            <pc:docMk/>
            <pc:sldMk cId="344573073" sldId="261"/>
            <ac:spMk id="16" creationId="{B23893E2-3349-46D7-A7AA-B9E447957FB1}"/>
          </ac:spMkLst>
        </pc:spChg>
        <pc:spChg chg="add del">
          <ac:chgData name="Benjamin Han" userId="4106c88e-5a34-44dd-9a61-7f364347babc" providerId="ADAL" clId="{C42A4B30-1BF9-4BCC-A089-1644FC49E8DF}" dt="2021-08-15T05:08:16.051" v="919" actId="26606"/>
          <ac:spMkLst>
            <pc:docMk/>
            <pc:sldMk cId="344573073" sldId="261"/>
            <ac:spMk id="17" creationId="{2B7592FE-10D1-4664-B623-353F47C8DF7F}"/>
          </ac:spMkLst>
        </pc:spChg>
        <pc:spChg chg="add del">
          <ac:chgData name="Benjamin Han" userId="4106c88e-5a34-44dd-9a61-7f364347babc" providerId="ADAL" clId="{C42A4B30-1BF9-4BCC-A089-1644FC49E8DF}" dt="2021-08-15T05:04:47.317" v="837" actId="26606"/>
          <ac:spMkLst>
            <pc:docMk/>
            <pc:sldMk cId="344573073" sldId="261"/>
            <ac:spMk id="18" creationId="{C99A8FB7-A79B-4BC9-9D56-B79587F6AA3E}"/>
          </ac:spMkLst>
        </pc:spChg>
        <pc:spChg chg="add del">
          <ac:chgData name="Benjamin Han" userId="4106c88e-5a34-44dd-9a61-7f364347babc" providerId="ADAL" clId="{C42A4B30-1BF9-4BCC-A089-1644FC49E8DF}" dt="2021-08-15T05:08:05.181" v="914" actId="26606"/>
          <ac:spMkLst>
            <pc:docMk/>
            <pc:sldMk cId="344573073" sldId="261"/>
            <ac:spMk id="19" creationId="{55006F82-50D2-401C-BE85-FFEA1C1963DC}"/>
          </ac:spMkLst>
        </pc:spChg>
        <pc:spChg chg="add del">
          <ac:chgData name="Benjamin Han" userId="4106c88e-5a34-44dd-9a61-7f364347babc" providerId="ADAL" clId="{C42A4B30-1BF9-4BCC-A089-1644FC49E8DF}" dt="2021-08-15T05:04:47.317" v="837" actId="26606"/>
          <ac:spMkLst>
            <pc:docMk/>
            <pc:sldMk cId="344573073" sldId="261"/>
            <ac:spMk id="20" creationId="{B23893E2-3349-46D7-A7AA-B9E447957FB1}"/>
          </ac:spMkLst>
        </pc:spChg>
        <pc:spChg chg="add del">
          <ac:chgData name="Benjamin Han" userId="4106c88e-5a34-44dd-9a61-7f364347babc" providerId="ADAL" clId="{C42A4B30-1BF9-4BCC-A089-1644FC49E8DF}" dt="2021-08-15T05:04:47.317" v="837" actId="26606"/>
          <ac:spMkLst>
            <pc:docMk/>
            <pc:sldMk cId="344573073" sldId="261"/>
            <ac:spMk id="22" creationId="{2B7592FE-10D1-4664-B623-353F47C8DF7F}"/>
          </ac:spMkLst>
        </pc:spChg>
        <pc:spChg chg="add del">
          <ac:chgData name="Benjamin Han" userId="4106c88e-5a34-44dd-9a61-7f364347babc" providerId="ADAL" clId="{C42A4B30-1BF9-4BCC-A089-1644FC49E8DF}" dt="2021-08-15T05:08:05.181" v="914" actId="26606"/>
          <ac:spMkLst>
            <pc:docMk/>
            <pc:sldMk cId="344573073" sldId="261"/>
            <ac:spMk id="24" creationId="{32034F32-09B4-47B4-B550-1F1CE3D538CB}"/>
          </ac:spMkLst>
        </pc:spChg>
        <pc:spChg chg="add del">
          <ac:chgData name="Benjamin Han" userId="4106c88e-5a34-44dd-9a61-7f364347babc" providerId="ADAL" clId="{C42A4B30-1BF9-4BCC-A089-1644FC49E8DF}" dt="2021-08-15T05:08:05.181" v="914" actId="26606"/>
          <ac:spMkLst>
            <pc:docMk/>
            <pc:sldMk cId="344573073" sldId="261"/>
            <ac:spMk id="40" creationId="{4FCECCE4-3046-4A76-B4C0-767A6251C6EA}"/>
          </ac:spMkLst>
        </pc:spChg>
        <pc:spChg chg="add del">
          <ac:chgData name="Benjamin Han" userId="4106c88e-5a34-44dd-9a61-7f364347babc" providerId="ADAL" clId="{C42A4B30-1BF9-4BCC-A089-1644FC49E8DF}" dt="2021-08-15T05:08:05.181" v="914" actId="26606"/>
          <ac:spMkLst>
            <pc:docMk/>
            <pc:sldMk cId="344573073" sldId="261"/>
            <ac:spMk id="48" creationId="{096F20E2-F42F-4B71-8BC5-478533FE166C}"/>
          </ac:spMkLst>
        </pc:spChg>
        <pc:spChg chg="add del">
          <ac:chgData name="Benjamin Han" userId="4106c88e-5a34-44dd-9a61-7f364347babc" providerId="ADAL" clId="{C42A4B30-1BF9-4BCC-A089-1644FC49E8DF}" dt="2021-08-15T05:08:09.266" v="916" actId="26606"/>
          <ac:spMkLst>
            <pc:docMk/>
            <pc:sldMk cId="344573073" sldId="261"/>
            <ac:spMk id="56" creationId="{10A05691-F36F-44DD-904C-144D68CAF7BD}"/>
          </ac:spMkLst>
        </pc:spChg>
        <pc:spChg chg="add del">
          <ac:chgData name="Benjamin Han" userId="4106c88e-5a34-44dd-9a61-7f364347babc" providerId="ADAL" clId="{C42A4B30-1BF9-4BCC-A089-1644FC49E8DF}" dt="2021-08-15T05:08:16.051" v="918" actId="26606"/>
          <ac:spMkLst>
            <pc:docMk/>
            <pc:sldMk cId="344573073" sldId="261"/>
            <ac:spMk id="59" creationId="{C99A8FB7-A79B-4BC9-9D56-B79587F6AA3E}"/>
          </ac:spMkLst>
        </pc:spChg>
        <pc:spChg chg="add del">
          <ac:chgData name="Benjamin Han" userId="4106c88e-5a34-44dd-9a61-7f364347babc" providerId="ADAL" clId="{C42A4B30-1BF9-4BCC-A089-1644FC49E8DF}" dt="2021-08-15T05:08:16.051" v="918" actId="26606"/>
          <ac:spMkLst>
            <pc:docMk/>
            <pc:sldMk cId="344573073" sldId="261"/>
            <ac:spMk id="60" creationId="{B23893E2-3349-46D7-A7AA-B9E447957FB1}"/>
          </ac:spMkLst>
        </pc:spChg>
        <pc:spChg chg="add del">
          <ac:chgData name="Benjamin Han" userId="4106c88e-5a34-44dd-9a61-7f364347babc" providerId="ADAL" clId="{C42A4B30-1BF9-4BCC-A089-1644FC49E8DF}" dt="2021-08-15T05:08:16.051" v="918" actId="26606"/>
          <ac:spMkLst>
            <pc:docMk/>
            <pc:sldMk cId="344573073" sldId="261"/>
            <ac:spMk id="61" creationId="{2B7592FE-10D1-4664-B623-353F47C8DF7F}"/>
          </ac:spMkLst>
        </pc:spChg>
        <pc:grpChg chg="add del">
          <ac:chgData name="Benjamin Han" userId="4106c88e-5a34-44dd-9a61-7f364347babc" providerId="ADAL" clId="{C42A4B30-1BF9-4BCC-A089-1644FC49E8DF}" dt="2021-08-15T05:08:05.181" v="914" actId="26606"/>
          <ac:grpSpMkLst>
            <pc:docMk/>
            <pc:sldMk cId="344573073" sldId="261"/>
            <ac:grpSpMk id="26" creationId="{71985378-15C9-4275-995A-1287406827E3}"/>
          </ac:grpSpMkLst>
        </pc:grpChg>
        <pc:grpChg chg="add del">
          <ac:chgData name="Benjamin Han" userId="4106c88e-5a34-44dd-9a61-7f364347babc" providerId="ADAL" clId="{C42A4B30-1BF9-4BCC-A089-1644FC49E8DF}" dt="2021-08-15T05:08:05.181" v="914" actId="26606"/>
          <ac:grpSpMkLst>
            <pc:docMk/>
            <pc:sldMk cId="344573073" sldId="261"/>
            <ac:grpSpMk id="32" creationId="{B67318B0-1B4A-42CA-BF7F-579FBD138922}"/>
          </ac:grpSpMkLst>
        </pc:grpChg>
        <pc:grpChg chg="add del">
          <ac:chgData name="Benjamin Han" userId="4106c88e-5a34-44dd-9a61-7f364347babc" providerId="ADAL" clId="{C42A4B30-1BF9-4BCC-A089-1644FC49E8DF}" dt="2021-08-15T05:08:05.181" v="914" actId="26606"/>
          <ac:grpSpMkLst>
            <pc:docMk/>
            <pc:sldMk cId="344573073" sldId="261"/>
            <ac:grpSpMk id="42" creationId="{D6F309B0-04E5-4883-9605-1364452C68CF}"/>
          </ac:grpSpMkLst>
        </pc:grpChg>
        <pc:grpChg chg="add del">
          <ac:chgData name="Benjamin Han" userId="4106c88e-5a34-44dd-9a61-7f364347babc" providerId="ADAL" clId="{C42A4B30-1BF9-4BCC-A089-1644FC49E8DF}" dt="2021-08-15T05:08:05.181" v="914" actId="26606"/>
          <ac:grpSpMkLst>
            <pc:docMk/>
            <pc:sldMk cId="344573073" sldId="261"/>
            <ac:grpSpMk id="50" creationId="{34039184-A11C-46AE-854D-8B229443609D}"/>
          </ac:grpSpMkLst>
        </pc:grpChg>
        <pc:picChg chg="add del mod">
          <ac:chgData name="Benjamin Han" userId="4106c88e-5a34-44dd-9a61-7f364347babc" providerId="ADAL" clId="{C42A4B30-1BF9-4BCC-A089-1644FC49E8DF}" dt="2021-08-15T05:02:42.432" v="822" actId="22"/>
          <ac:picMkLst>
            <pc:docMk/>
            <pc:sldMk cId="344573073" sldId="261"/>
            <ac:picMk id="5" creationId="{CC27F051-F752-482B-AC1A-D98C107DF633}"/>
          </ac:picMkLst>
        </pc:picChg>
        <pc:picChg chg="add del mod">
          <ac:chgData name="Benjamin Han" userId="4106c88e-5a34-44dd-9a61-7f364347babc" providerId="ADAL" clId="{C42A4B30-1BF9-4BCC-A089-1644FC49E8DF}" dt="2021-08-15T05:03:48.682" v="829" actId="478"/>
          <ac:picMkLst>
            <pc:docMk/>
            <pc:sldMk cId="344573073" sldId="261"/>
            <ac:picMk id="7" creationId="{4EF0462D-44BA-4DE9-A902-D36E819F298E}"/>
          </ac:picMkLst>
        </pc:picChg>
        <pc:picChg chg="add mod ord">
          <ac:chgData name="Benjamin Han" userId="4106c88e-5a34-44dd-9a61-7f364347babc" providerId="ADAL" clId="{C42A4B30-1BF9-4BCC-A089-1644FC49E8DF}" dt="2021-08-15T05:08:16.051" v="919" actId="26606"/>
          <ac:picMkLst>
            <pc:docMk/>
            <pc:sldMk cId="344573073" sldId="261"/>
            <ac:picMk id="9" creationId="{C0171118-E567-4ABE-8E6F-A62464E22987}"/>
          </ac:picMkLst>
        </pc:picChg>
        <pc:picChg chg="add mod ord">
          <ac:chgData name="Benjamin Han" userId="4106c88e-5a34-44dd-9a61-7f364347babc" providerId="ADAL" clId="{C42A4B30-1BF9-4BCC-A089-1644FC49E8DF}" dt="2021-08-15T05:08:16.051" v="919" actId="26606"/>
          <ac:picMkLst>
            <pc:docMk/>
            <pc:sldMk cId="344573073" sldId="261"/>
            <ac:picMk id="11" creationId="{5854F827-6843-4BEE-9C5F-00BA3D412EAA}"/>
          </ac:picMkLst>
        </pc:picChg>
        <pc:picChg chg="add mod">
          <ac:chgData name="Benjamin Han" userId="4106c88e-5a34-44dd-9a61-7f364347babc" providerId="ADAL" clId="{C42A4B30-1BF9-4BCC-A089-1644FC49E8DF}" dt="2021-08-15T05:08:16.051" v="919" actId="26606"/>
          <ac:picMkLst>
            <pc:docMk/>
            <pc:sldMk cId="344573073" sldId="261"/>
            <ac:picMk id="13" creationId="{108ED7DC-A144-4451-A22C-F2360C775A40}"/>
          </ac:picMkLst>
        </pc:picChg>
        <pc:cxnChg chg="add del">
          <ac:chgData name="Benjamin Han" userId="4106c88e-5a34-44dd-9a61-7f364347babc" providerId="ADAL" clId="{C42A4B30-1BF9-4BCC-A089-1644FC49E8DF}" dt="2021-08-15T05:08:09.266" v="916" actId="26606"/>
          <ac:cxnSpMkLst>
            <pc:docMk/>
            <pc:sldMk cId="344573073" sldId="261"/>
            <ac:cxnSpMk id="57" creationId="{1A9CF0DD-5937-4172-BD2C-9579BD31DD5B}"/>
          </ac:cxnSpMkLst>
        </pc:cxnChg>
      </pc:sldChg>
      <pc:sldChg chg="addSp delSp modSp new mod setBg setClrOvrMap delDesignElem">
        <pc:chgData name="Benjamin Han" userId="4106c88e-5a34-44dd-9a61-7f364347babc" providerId="ADAL" clId="{C42A4B30-1BF9-4BCC-A089-1644FC49E8DF}" dt="2021-08-15T05:35:21.197" v="1956"/>
        <pc:sldMkLst>
          <pc:docMk/>
          <pc:sldMk cId="1967403493" sldId="262"/>
        </pc:sldMkLst>
        <pc:spChg chg="mod">
          <ac:chgData name="Benjamin Han" userId="4106c88e-5a34-44dd-9a61-7f364347babc" providerId="ADAL" clId="{C42A4B30-1BF9-4BCC-A089-1644FC49E8DF}" dt="2021-08-15T05:29:58.970" v="1897" actId="26606"/>
          <ac:spMkLst>
            <pc:docMk/>
            <pc:sldMk cId="1967403493" sldId="262"/>
            <ac:spMk id="2" creationId="{9D3A4DA0-E758-41CA-86B3-90B21338BDBB}"/>
          </ac:spMkLst>
        </pc:spChg>
        <pc:spChg chg="mod ord">
          <ac:chgData name="Benjamin Han" userId="4106c88e-5a34-44dd-9a61-7f364347babc" providerId="ADAL" clId="{C42A4B30-1BF9-4BCC-A089-1644FC49E8DF}" dt="2021-08-15T05:29:58.970" v="1897" actId="26606"/>
          <ac:spMkLst>
            <pc:docMk/>
            <pc:sldMk cId="1967403493" sldId="262"/>
            <ac:spMk id="3" creationId="{BC6FF0AD-E5AF-47D1-A19A-0367AFAE5AB8}"/>
          </ac:spMkLst>
        </pc:spChg>
        <pc:spChg chg="add del">
          <ac:chgData name="Benjamin Han" userId="4106c88e-5a34-44dd-9a61-7f364347babc" providerId="ADAL" clId="{C42A4B30-1BF9-4BCC-A089-1644FC49E8DF}" dt="2021-08-15T05:29:58.970" v="1897" actId="26606"/>
          <ac:spMkLst>
            <pc:docMk/>
            <pc:sldMk cId="1967403493" sldId="262"/>
            <ac:spMk id="10" creationId="{B0792D4F-247E-46FE-85FC-881DEFA41D94}"/>
          </ac:spMkLst>
        </pc:spChg>
        <pc:spChg chg="add del">
          <ac:chgData name="Benjamin Han" userId="4106c88e-5a34-44dd-9a61-7f364347babc" providerId="ADAL" clId="{C42A4B30-1BF9-4BCC-A089-1644FC49E8DF}" dt="2021-08-15T05:35:21.197" v="1956"/>
          <ac:spMkLst>
            <pc:docMk/>
            <pc:sldMk cId="1967403493" sldId="262"/>
            <ac:spMk id="17" creationId="{357DD0D3-F869-46D0-944C-6EC60E19E351}"/>
          </ac:spMkLst>
        </pc:spChg>
        <pc:picChg chg="add mod">
          <ac:chgData name="Benjamin Han" userId="4106c88e-5a34-44dd-9a61-7f364347babc" providerId="ADAL" clId="{C42A4B30-1BF9-4BCC-A089-1644FC49E8DF}" dt="2021-08-15T05:29:58.970" v="1897" actId="26606"/>
          <ac:picMkLst>
            <pc:docMk/>
            <pc:sldMk cId="1967403493" sldId="262"/>
            <ac:picMk id="5" creationId="{97753C7F-6473-4A63-B3E1-0C36FFA6A516}"/>
          </ac:picMkLst>
        </pc:picChg>
        <pc:cxnChg chg="add del">
          <ac:chgData name="Benjamin Han" userId="4106c88e-5a34-44dd-9a61-7f364347babc" providerId="ADAL" clId="{C42A4B30-1BF9-4BCC-A089-1644FC49E8DF}" dt="2021-08-15T05:29:58.970" v="1897" actId="26606"/>
          <ac:cxnSpMkLst>
            <pc:docMk/>
            <pc:sldMk cId="1967403493" sldId="262"/>
            <ac:cxnSpMk id="12" creationId="{CE272F12-AF86-441A-BC1B-C014BBBF85B5}"/>
          </ac:cxnSpMkLst>
        </pc:cxnChg>
      </pc:sldChg>
      <pc:sldChg chg="addSp delSp modSp new mod setBg setClrOvrMap delDesignElem">
        <pc:chgData name="Benjamin Han" userId="4106c88e-5a34-44dd-9a61-7f364347babc" providerId="ADAL" clId="{C42A4B30-1BF9-4BCC-A089-1644FC49E8DF}" dt="2021-08-15T05:35:21.197" v="1956"/>
        <pc:sldMkLst>
          <pc:docMk/>
          <pc:sldMk cId="1461088896" sldId="263"/>
        </pc:sldMkLst>
        <pc:spChg chg="mod">
          <ac:chgData name="Benjamin Han" userId="4106c88e-5a34-44dd-9a61-7f364347babc" providerId="ADAL" clId="{C42A4B30-1BF9-4BCC-A089-1644FC49E8DF}" dt="2021-08-15T05:29:51.869" v="1896" actId="26606"/>
          <ac:spMkLst>
            <pc:docMk/>
            <pc:sldMk cId="1461088896" sldId="263"/>
            <ac:spMk id="2" creationId="{3C51ACC4-4985-4F62-AEE5-1CE6D2195113}"/>
          </ac:spMkLst>
        </pc:spChg>
        <pc:spChg chg="mod ord">
          <ac:chgData name="Benjamin Han" userId="4106c88e-5a34-44dd-9a61-7f364347babc" providerId="ADAL" clId="{C42A4B30-1BF9-4BCC-A089-1644FC49E8DF}" dt="2021-08-15T05:29:51.869" v="1896" actId="26606"/>
          <ac:spMkLst>
            <pc:docMk/>
            <pc:sldMk cId="1461088896" sldId="263"/>
            <ac:spMk id="3" creationId="{2ADE1885-D528-49F0-B3DE-1C9AD7DC9DA4}"/>
          </ac:spMkLst>
        </pc:spChg>
        <pc:spChg chg="add del">
          <ac:chgData name="Benjamin Han" userId="4106c88e-5a34-44dd-9a61-7f364347babc" providerId="ADAL" clId="{C42A4B30-1BF9-4BCC-A089-1644FC49E8DF}" dt="2021-08-15T05:28:39.866" v="1887" actId="26606"/>
          <ac:spMkLst>
            <pc:docMk/>
            <pc:sldMk cId="1461088896" sldId="263"/>
            <ac:spMk id="10" creationId="{B0792D4F-247E-46FE-85FC-881DEFA41D94}"/>
          </ac:spMkLst>
        </pc:spChg>
        <pc:spChg chg="add del">
          <ac:chgData name="Benjamin Han" userId="4106c88e-5a34-44dd-9a61-7f364347babc" providerId="ADAL" clId="{C42A4B30-1BF9-4BCC-A089-1644FC49E8DF}" dt="2021-08-15T05:29:51.869" v="1896" actId="26606"/>
          <ac:spMkLst>
            <pc:docMk/>
            <pc:sldMk cId="1461088896" sldId="263"/>
            <ac:spMk id="17" creationId="{B0792D4F-247E-46FE-85FC-881DEFA41D94}"/>
          </ac:spMkLst>
        </pc:spChg>
        <pc:spChg chg="add del">
          <ac:chgData name="Benjamin Han" userId="4106c88e-5a34-44dd-9a61-7f364347babc" providerId="ADAL" clId="{C42A4B30-1BF9-4BCC-A089-1644FC49E8DF}" dt="2021-08-15T05:35:21.197" v="1956"/>
          <ac:spMkLst>
            <pc:docMk/>
            <pc:sldMk cId="1461088896" sldId="263"/>
            <ac:spMk id="24" creationId="{357DD0D3-F869-46D0-944C-6EC60E19E351}"/>
          </ac:spMkLst>
        </pc:spChg>
        <pc:picChg chg="add mod modCrop">
          <ac:chgData name="Benjamin Han" userId="4106c88e-5a34-44dd-9a61-7f364347babc" providerId="ADAL" clId="{C42A4B30-1BF9-4BCC-A089-1644FC49E8DF}" dt="2021-08-15T05:29:51.869" v="1896" actId="26606"/>
          <ac:picMkLst>
            <pc:docMk/>
            <pc:sldMk cId="1461088896" sldId="263"/>
            <ac:picMk id="5" creationId="{89C8B1A0-2DB2-46EE-8FD1-0C85391BF174}"/>
          </ac:picMkLst>
        </pc:picChg>
        <pc:cxnChg chg="add del">
          <ac:chgData name="Benjamin Han" userId="4106c88e-5a34-44dd-9a61-7f364347babc" providerId="ADAL" clId="{C42A4B30-1BF9-4BCC-A089-1644FC49E8DF}" dt="2021-08-15T05:28:39.866" v="1887" actId="26606"/>
          <ac:cxnSpMkLst>
            <pc:docMk/>
            <pc:sldMk cId="1461088896" sldId="263"/>
            <ac:cxnSpMk id="12" creationId="{CE272F12-AF86-441A-BC1B-C014BBBF85B5}"/>
          </ac:cxnSpMkLst>
        </pc:cxnChg>
        <pc:cxnChg chg="add del">
          <ac:chgData name="Benjamin Han" userId="4106c88e-5a34-44dd-9a61-7f364347babc" providerId="ADAL" clId="{C42A4B30-1BF9-4BCC-A089-1644FC49E8DF}" dt="2021-08-15T05:29:51.869" v="1896" actId="26606"/>
          <ac:cxnSpMkLst>
            <pc:docMk/>
            <pc:sldMk cId="1461088896" sldId="263"/>
            <ac:cxnSpMk id="19" creationId="{CE272F12-AF86-441A-BC1B-C014BBBF85B5}"/>
          </ac:cxnSpMkLst>
        </pc:cxnChg>
      </pc:sldChg>
      <pc:sldChg chg="addSp delSp modSp new add del mod setBg addAnim delAnim setClrOvrMap delDesignElem">
        <pc:chgData name="Benjamin Han" userId="4106c88e-5a34-44dd-9a61-7f364347babc" providerId="ADAL" clId="{C42A4B30-1BF9-4BCC-A089-1644FC49E8DF}" dt="2021-08-15T05:42:33.584" v="2065" actId="26606"/>
        <pc:sldMkLst>
          <pc:docMk/>
          <pc:sldMk cId="2032616046" sldId="264"/>
        </pc:sldMkLst>
        <pc:spChg chg="mod ord">
          <ac:chgData name="Benjamin Han" userId="4106c88e-5a34-44dd-9a61-7f364347babc" providerId="ADAL" clId="{C42A4B30-1BF9-4BCC-A089-1644FC49E8DF}" dt="2021-08-15T05:42:33.584" v="2065" actId="26606"/>
          <ac:spMkLst>
            <pc:docMk/>
            <pc:sldMk cId="2032616046" sldId="264"/>
            <ac:spMk id="2" creationId="{B083E93A-63C3-4156-988A-F0C53E1B1A1F}"/>
          </ac:spMkLst>
        </pc:spChg>
        <pc:spChg chg="del">
          <ac:chgData name="Benjamin Han" userId="4106c88e-5a34-44dd-9a61-7f364347babc" providerId="ADAL" clId="{C42A4B30-1BF9-4BCC-A089-1644FC49E8DF}" dt="2021-08-15T05:31:53.286" v="1914" actId="478"/>
          <ac:spMkLst>
            <pc:docMk/>
            <pc:sldMk cId="2032616046" sldId="264"/>
            <ac:spMk id="3" creationId="{4D551E66-3C08-4D64-AAE2-E332EDEEFF20}"/>
          </ac:spMkLst>
        </pc:spChg>
        <pc:spChg chg="add del">
          <ac:chgData name="Benjamin Han" userId="4106c88e-5a34-44dd-9a61-7f364347babc" providerId="ADAL" clId="{C42A4B30-1BF9-4BCC-A089-1644FC49E8DF}" dt="2021-08-15T05:34:08.252" v="1948" actId="26606"/>
          <ac:spMkLst>
            <pc:docMk/>
            <pc:sldMk cId="2032616046" sldId="264"/>
            <ac:spMk id="10" creationId="{53F29798-D584-4792-9B62-3F5F5C36D619}"/>
          </ac:spMkLst>
        </pc:spChg>
        <pc:spChg chg="add del">
          <ac:chgData name="Benjamin Han" userId="4106c88e-5a34-44dd-9a61-7f364347babc" providerId="ADAL" clId="{C42A4B30-1BF9-4BCC-A089-1644FC49E8DF}" dt="2021-08-15T05:34:00.177" v="1945" actId="26606"/>
          <ac:spMkLst>
            <pc:docMk/>
            <pc:sldMk cId="2032616046" sldId="264"/>
            <ac:spMk id="12" creationId="{71CFE9EA-50D8-4028-BE42-DC2D813BEA66}"/>
          </ac:spMkLst>
        </pc:spChg>
        <pc:spChg chg="add del">
          <ac:chgData name="Benjamin Han" userId="4106c88e-5a34-44dd-9a61-7f364347babc" providerId="ADAL" clId="{C42A4B30-1BF9-4BCC-A089-1644FC49E8DF}" dt="2021-08-15T05:33:34.956" v="1936" actId="26606"/>
          <ac:spMkLst>
            <pc:docMk/>
            <pc:sldMk cId="2032616046" sldId="264"/>
            <ac:spMk id="15" creationId="{A4AC5506-6312-4701-8D3C-40187889A947}"/>
          </ac:spMkLst>
        </pc:spChg>
        <pc:spChg chg="add del">
          <ac:chgData name="Benjamin Han" userId="4106c88e-5a34-44dd-9a61-7f364347babc" providerId="ADAL" clId="{C42A4B30-1BF9-4BCC-A089-1644FC49E8DF}" dt="2021-08-15T05:34:08.250" v="1947" actId="26606"/>
          <ac:spMkLst>
            <pc:docMk/>
            <pc:sldMk cId="2032616046" sldId="264"/>
            <ac:spMk id="16" creationId="{F0DCC097-1DB8-4B6D-85D0-6FBA0E1CA4BA}"/>
          </ac:spMkLst>
        </pc:spChg>
        <pc:spChg chg="add del">
          <ac:chgData name="Benjamin Han" userId="4106c88e-5a34-44dd-9a61-7f364347babc" providerId="ADAL" clId="{C42A4B30-1BF9-4BCC-A089-1644FC49E8DF}" dt="2021-08-15T05:33:49.029" v="1938" actId="26606"/>
          <ac:spMkLst>
            <pc:docMk/>
            <pc:sldMk cId="2032616046" sldId="264"/>
            <ac:spMk id="17" creationId="{7F57BEA8-497D-4AA8-8A18-BDCD696B25FE}"/>
          </ac:spMkLst>
        </pc:spChg>
        <pc:spChg chg="add del">
          <ac:chgData name="Benjamin Han" userId="4106c88e-5a34-44dd-9a61-7f364347babc" providerId="ADAL" clId="{C42A4B30-1BF9-4BCC-A089-1644FC49E8DF}" dt="2021-08-15T05:34:08.250" v="1947" actId="26606"/>
          <ac:spMkLst>
            <pc:docMk/>
            <pc:sldMk cId="2032616046" sldId="264"/>
            <ac:spMk id="20" creationId="{E0B58608-23C8-4441-994D-C6823EEE1DB7}"/>
          </ac:spMkLst>
        </pc:spChg>
        <pc:spChg chg="add del">
          <ac:chgData name="Benjamin Han" userId="4106c88e-5a34-44dd-9a61-7f364347babc" providerId="ADAL" clId="{C42A4B30-1BF9-4BCC-A089-1644FC49E8DF}" dt="2021-08-15T05:35:55.589" v="1961" actId="26606"/>
          <ac:spMkLst>
            <pc:docMk/>
            <pc:sldMk cId="2032616046" sldId="264"/>
            <ac:spMk id="22" creationId="{53F29798-D584-4792-9B62-3F5F5C36D619}"/>
          </ac:spMkLst>
        </pc:spChg>
        <pc:spChg chg="add del">
          <ac:chgData name="Benjamin Han" userId="4106c88e-5a34-44dd-9a61-7f364347babc" providerId="ADAL" clId="{C42A4B30-1BF9-4BCC-A089-1644FC49E8DF}" dt="2021-08-15T05:33:52.133" v="1940" actId="26606"/>
          <ac:spMkLst>
            <pc:docMk/>
            <pc:sldMk cId="2032616046" sldId="264"/>
            <ac:spMk id="23" creationId="{1045B59B-615E-4718-A150-42DE5D03E1C8}"/>
          </ac:spMkLst>
        </pc:spChg>
        <pc:spChg chg="add del">
          <ac:chgData name="Benjamin Han" userId="4106c88e-5a34-44dd-9a61-7f364347babc" providerId="ADAL" clId="{C42A4B30-1BF9-4BCC-A089-1644FC49E8DF}" dt="2021-08-15T05:33:52.133" v="1940" actId="26606"/>
          <ac:spMkLst>
            <pc:docMk/>
            <pc:sldMk cId="2032616046" sldId="264"/>
            <ac:spMk id="24" creationId="{D6CF29CD-38B8-4924-BA11-6D60517487EF}"/>
          </ac:spMkLst>
        </pc:spChg>
        <pc:spChg chg="add del">
          <ac:chgData name="Benjamin Han" userId="4106c88e-5a34-44dd-9a61-7f364347babc" providerId="ADAL" clId="{C42A4B30-1BF9-4BCC-A089-1644FC49E8DF}" dt="2021-08-15T05:36:57.144" v="1996" actId="26606"/>
          <ac:spMkLst>
            <pc:docMk/>
            <pc:sldMk cId="2032616046" sldId="264"/>
            <ac:spMk id="25" creationId="{8537B233-9CDD-4A90-AABB-A8963DEE4FBC}"/>
          </ac:spMkLst>
        </pc:spChg>
        <pc:spChg chg="add del">
          <ac:chgData name="Benjamin Han" userId="4106c88e-5a34-44dd-9a61-7f364347babc" providerId="ADAL" clId="{C42A4B30-1BF9-4BCC-A089-1644FC49E8DF}" dt="2021-08-15T05:35:52.348" v="1960" actId="26606"/>
          <ac:spMkLst>
            <pc:docMk/>
            <pc:sldMk cId="2032616046" sldId="264"/>
            <ac:spMk id="27" creationId="{F170E346-B98B-43A6-A4DA-D36FF63284B3}"/>
          </ac:spMkLst>
        </pc:spChg>
        <pc:spChg chg="add del">
          <ac:chgData name="Benjamin Han" userId="4106c88e-5a34-44dd-9a61-7f364347babc" providerId="ADAL" clId="{C42A4B30-1BF9-4BCC-A089-1644FC49E8DF}" dt="2021-08-15T05:42:33.584" v="2065" actId="26606"/>
          <ac:spMkLst>
            <pc:docMk/>
            <pc:sldMk cId="2032616046" sldId="264"/>
            <ac:spMk id="31" creationId="{8537B233-9CDD-4A90-AABB-A8963DEE4FBC}"/>
          </ac:spMkLst>
        </pc:spChg>
        <pc:spChg chg="add del">
          <ac:chgData name="Benjamin Han" userId="4106c88e-5a34-44dd-9a61-7f364347babc" providerId="ADAL" clId="{C42A4B30-1BF9-4BCC-A089-1644FC49E8DF}" dt="2021-08-15T05:36:50.683" v="1993" actId="26606"/>
          <ac:spMkLst>
            <pc:docMk/>
            <pc:sldMk cId="2032616046" sldId="264"/>
            <ac:spMk id="34" creationId="{8537B233-9CDD-4A90-AABB-A8963DEE4FBC}"/>
          </ac:spMkLst>
        </pc:spChg>
        <pc:spChg chg="add del">
          <ac:chgData name="Benjamin Han" userId="4106c88e-5a34-44dd-9a61-7f364347babc" providerId="ADAL" clId="{C42A4B30-1BF9-4BCC-A089-1644FC49E8DF}" dt="2021-08-15T05:42:21.972" v="2064" actId="26606"/>
          <ac:spMkLst>
            <pc:docMk/>
            <pc:sldMk cId="2032616046" sldId="264"/>
            <ac:spMk id="35" creationId="{8537B233-9CDD-4A90-AABB-A8963DEE4FBC}"/>
          </ac:spMkLst>
        </pc:spChg>
        <pc:spChg chg="add del">
          <ac:chgData name="Benjamin Han" userId="4106c88e-5a34-44dd-9a61-7f364347babc" providerId="ADAL" clId="{C42A4B30-1BF9-4BCC-A089-1644FC49E8DF}" dt="2021-08-15T05:42:11.507" v="2062" actId="26606"/>
          <ac:spMkLst>
            <pc:docMk/>
            <pc:sldMk cId="2032616046" sldId="264"/>
            <ac:spMk id="37" creationId="{8537B233-9CDD-4A90-AABB-A8963DEE4FBC}"/>
          </ac:spMkLst>
        </pc:spChg>
        <pc:spChg chg="add del">
          <ac:chgData name="Benjamin Han" userId="4106c88e-5a34-44dd-9a61-7f364347babc" providerId="ADAL" clId="{C42A4B30-1BF9-4BCC-A089-1644FC49E8DF}" dt="2021-08-15T05:36:51.655" v="1995" actId="26606"/>
          <ac:spMkLst>
            <pc:docMk/>
            <pc:sldMk cId="2032616046" sldId="264"/>
            <ac:spMk id="38" creationId="{1707FC24-6981-43D9-B525-C7832BA22463}"/>
          </ac:spMkLst>
        </pc:spChg>
        <pc:spChg chg="add">
          <ac:chgData name="Benjamin Han" userId="4106c88e-5a34-44dd-9a61-7f364347babc" providerId="ADAL" clId="{C42A4B30-1BF9-4BCC-A089-1644FC49E8DF}" dt="2021-08-15T05:42:33.584" v="2065" actId="26606"/>
          <ac:spMkLst>
            <pc:docMk/>
            <pc:sldMk cId="2032616046" sldId="264"/>
            <ac:spMk id="41" creationId="{6753252F-4873-4F63-801D-CC719279A7D5}"/>
          </ac:spMkLst>
        </pc:spChg>
        <pc:spChg chg="add">
          <ac:chgData name="Benjamin Han" userId="4106c88e-5a34-44dd-9a61-7f364347babc" providerId="ADAL" clId="{C42A4B30-1BF9-4BCC-A089-1644FC49E8DF}" dt="2021-08-15T05:42:33.584" v="2065" actId="26606"/>
          <ac:spMkLst>
            <pc:docMk/>
            <pc:sldMk cId="2032616046" sldId="264"/>
            <ac:spMk id="42" creationId="{047C8CCB-F95D-4249-92DD-651249D3535A}"/>
          </ac:spMkLst>
        </pc:spChg>
        <pc:graphicFrameChg chg="modGraphic">
          <ac:chgData name="Benjamin Han" userId="4106c88e-5a34-44dd-9a61-7f364347babc" providerId="ADAL" clId="{C42A4B30-1BF9-4BCC-A089-1644FC49E8DF}" dt="2021-08-15T05:32:06.932" v="1919" actId="14100"/>
          <ac:graphicFrameMkLst>
            <pc:docMk/>
            <pc:sldMk cId="2032616046" sldId="264"/>
            <ac:graphicFrameMk id="4" creationId="{7F6F4D86-31D3-4B13-848B-D9D0DD6A209A}"/>
          </ac:graphicFrameMkLst>
        </pc:graphicFrameChg>
        <pc:picChg chg="add mod">
          <ac:chgData name="Benjamin Han" userId="4106c88e-5a34-44dd-9a61-7f364347babc" providerId="ADAL" clId="{C42A4B30-1BF9-4BCC-A089-1644FC49E8DF}" dt="2021-08-15T05:42:33.584" v="2065" actId="26606"/>
          <ac:picMkLst>
            <pc:docMk/>
            <pc:sldMk cId="2032616046" sldId="264"/>
            <ac:picMk id="5" creationId="{82972102-F146-4D4C-891E-D6ED3F5C8933}"/>
          </ac:picMkLst>
        </pc:picChg>
        <pc:cxnChg chg="add del">
          <ac:chgData name="Benjamin Han" userId="4106c88e-5a34-44dd-9a61-7f364347babc" providerId="ADAL" clId="{C42A4B30-1BF9-4BCC-A089-1644FC49E8DF}" dt="2021-08-15T05:34:00.177" v="1945" actId="26606"/>
          <ac:cxnSpMkLst>
            <pc:docMk/>
            <pc:sldMk cId="2032616046" sldId="264"/>
            <ac:cxnSpMk id="13" creationId="{9A218DD6-0CC7-465B-B80F-747F97B4021F}"/>
          </ac:cxnSpMkLst>
        </pc:cxnChg>
        <pc:cxnChg chg="add del">
          <ac:chgData name="Benjamin Han" userId="4106c88e-5a34-44dd-9a61-7f364347babc" providerId="ADAL" clId="{C42A4B30-1BF9-4BCC-A089-1644FC49E8DF}" dt="2021-08-15T05:33:49.029" v="1938" actId="26606"/>
          <ac:cxnSpMkLst>
            <pc:docMk/>
            <pc:sldMk cId="2032616046" sldId="264"/>
            <ac:cxnSpMk id="18" creationId="{D2E961F1-4A28-4A5F-BBD4-6E400E5E6C75}"/>
          </ac:cxnSpMkLst>
        </pc:cxnChg>
        <pc:cxnChg chg="add del">
          <ac:chgData name="Benjamin Han" userId="4106c88e-5a34-44dd-9a61-7f364347babc" providerId="ADAL" clId="{C42A4B30-1BF9-4BCC-A089-1644FC49E8DF}" dt="2021-08-15T05:33:49.029" v="1938" actId="26606"/>
          <ac:cxnSpMkLst>
            <pc:docMk/>
            <pc:sldMk cId="2032616046" sldId="264"/>
            <ac:cxnSpMk id="19" creationId="{A82415D3-DDE5-4D63-8CB3-23A5EC581B27}"/>
          </ac:cxnSpMkLst>
        </pc:cxnChg>
        <pc:cxnChg chg="add del">
          <ac:chgData name="Benjamin Han" userId="4106c88e-5a34-44dd-9a61-7f364347babc" providerId="ADAL" clId="{C42A4B30-1BF9-4BCC-A089-1644FC49E8DF}" dt="2021-08-15T05:33:49.029" v="1938" actId="26606"/>
          <ac:cxnSpMkLst>
            <pc:docMk/>
            <pc:sldMk cId="2032616046" sldId="264"/>
            <ac:cxnSpMk id="21" creationId="{AD7193FB-6AE6-4B3B-8F89-56B55DD63B4D}"/>
          </ac:cxnSpMkLst>
        </pc:cxnChg>
        <pc:cxnChg chg="add del">
          <ac:chgData name="Benjamin Han" userId="4106c88e-5a34-44dd-9a61-7f364347babc" providerId="ADAL" clId="{C42A4B30-1BF9-4BCC-A089-1644FC49E8DF}" dt="2021-08-15T05:36:57.144" v="1996" actId="26606"/>
          <ac:cxnSpMkLst>
            <pc:docMk/>
            <pc:sldMk cId="2032616046" sldId="264"/>
            <ac:cxnSpMk id="29" creationId="{040575EE-C594-4566-BC00-663004E52AB5}"/>
          </ac:cxnSpMkLst>
        </pc:cxnChg>
        <pc:cxnChg chg="add del">
          <ac:chgData name="Benjamin Han" userId="4106c88e-5a34-44dd-9a61-7f364347babc" providerId="ADAL" clId="{C42A4B30-1BF9-4BCC-A089-1644FC49E8DF}" dt="2021-08-15T05:42:33.584" v="2065" actId="26606"/>
          <ac:cxnSpMkLst>
            <pc:docMk/>
            <pc:sldMk cId="2032616046" sldId="264"/>
            <ac:cxnSpMk id="32" creationId="{040575EE-C594-4566-BC00-663004E52AB5}"/>
          </ac:cxnSpMkLst>
        </pc:cxnChg>
        <pc:cxnChg chg="add del">
          <ac:chgData name="Benjamin Han" userId="4106c88e-5a34-44dd-9a61-7f364347babc" providerId="ADAL" clId="{C42A4B30-1BF9-4BCC-A089-1644FC49E8DF}" dt="2021-08-15T05:36:50.683" v="1993" actId="26606"/>
          <ac:cxnSpMkLst>
            <pc:docMk/>
            <pc:sldMk cId="2032616046" sldId="264"/>
            <ac:cxnSpMk id="36" creationId="{040575EE-C594-4566-BC00-663004E52AB5}"/>
          </ac:cxnSpMkLst>
        </pc:cxnChg>
        <pc:cxnChg chg="add del">
          <ac:chgData name="Benjamin Han" userId="4106c88e-5a34-44dd-9a61-7f364347babc" providerId="ADAL" clId="{C42A4B30-1BF9-4BCC-A089-1644FC49E8DF}" dt="2021-08-15T05:42:11.507" v="2062" actId="26606"/>
          <ac:cxnSpMkLst>
            <pc:docMk/>
            <pc:sldMk cId="2032616046" sldId="264"/>
            <ac:cxnSpMk id="39" creationId="{040575EE-C594-4566-BC00-663004E52AB5}"/>
          </ac:cxnSpMkLst>
        </pc:cxnChg>
        <pc:cxnChg chg="add del">
          <ac:chgData name="Benjamin Han" userId="4106c88e-5a34-44dd-9a61-7f364347babc" providerId="ADAL" clId="{C42A4B30-1BF9-4BCC-A089-1644FC49E8DF}" dt="2021-08-15T05:42:21.972" v="2064" actId="26606"/>
          <ac:cxnSpMkLst>
            <pc:docMk/>
            <pc:sldMk cId="2032616046" sldId="264"/>
            <ac:cxnSpMk id="40" creationId="{040575EE-C594-4566-BC00-663004E52AB5}"/>
          </ac:cxnSpMkLst>
        </pc:cxnChg>
      </pc:sldChg>
      <pc:sldChg chg="addSp delSp modSp new mod setBg setClrOvrMap">
        <pc:chgData name="Benjamin Han" userId="4106c88e-5a34-44dd-9a61-7f364347babc" providerId="ADAL" clId="{C42A4B30-1BF9-4BCC-A089-1644FC49E8DF}" dt="2021-08-15T05:42:45.413" v="2066" actId="26606"/>
        <pc:sldMkLst>
          <pc:docMk/>
          <pc:sldMk cId="4187638077" sldId="265"/>
        </pc:sldMkLst>
        <pc:spChg chg="mod">
          <ac:chgData name="Benjamin Han" userId="4106c88e-5a34-44dd-9a61-7f364347babc" providerId="ADAL" clId="{C42A4B30-1BF9-4BCC-A089-1644FC49E8DF}" dt="2021-08-15T05:42:45.413" v="2066" actId="26606"/>
          <ac:spMkLst>
            <pc:docMk/>
            <pc:sldMk cId="4187638077" sldId="265"/>
            <ac:spMk id="2" creationId="{A639C3DD-EF0C-453B-B1C3-51287828988B}"/>
          </ac:spMkLst>
        </pc:spChg>
        <pc:spChg chg="del">
          <ac:chgData name="Benjamin Han" userId="4106c88e-5a34-44dd-9a61-7f364347babc" providerId="ADAL" clId="{C42A4B30-1BF9-4BCC-A089-1644FC49E8DF}" dt="2021-08-15T05:37:02.272" v="1997" actId="478"/>
          <ac:spMkLst>
            <pc:docMk/>
            <pc:sldMk cId="4187638077" sldId="265"/>
            <ac:spMk id="3" creationId="{893344D5-07EA-4A70-8A2F-4D4262349F4E}"/>
          </ac:spMkLst>
        </pc:spChg>
        <pc:spChg chg="add del">
          <ac:chgData name="Benjamin Han" userId="4106c88e-5a34-44dd-9a61-7f364347babc" providerId="ADAL" clId="{C42A4B30-1BF9-4BCC-A089-1644FC49E8DF}" dt="2021-08-15T05:42:45.413" v="2066" actId="26606"/>
          <ac:spMkLst>
            <pc:docMk/>
            <pc:sldMk cId="4187638077" sldId="265"/>
            <ac:spMk id="10" creationId="{8537B233-9CDD-4A90-AABB-A8963DEE4FBC}"/>
          </ac:spMkLst>
        </pc:spChg>
        <pc:spChg chg="add">
          <ac:chgData name="Benjamin Han" userId="4106c88e-5a34-44dd-9a61-7f364347babc" providerId="ADAL" clId="{C42A4B30-1BF9-4BCC-A089-1644FC49E8DF}" dt="2021-08-15T05:42:45.413" v="2066" actId="26606"/>
          <ac:spMkLst>
            <pc:docMk/>
            <pc:sldMk cId="4187638077" sldId="265"/>
            <ac:spMk id="17" creationId="{6753252F-4873-4F63-801D-CC719279A7D5}"/>
          </ac:spMkLst>
        </pc:spChg>
        <pc:spChg chg="add">
          <ac:chgData name="Benjamin Han" userId="4106c88e-5a34-44dd-9a61-7f364347babc" providerId="ADAL" clId="{C42A4B30-1BF9-4BCC-A089-1644FC49E8DF}" dt="2021-08-15T05:42:45.413" v="2066" actId="26606"/>
          <ac:spMkLst>
            <pc:docMk/>
            <pc:sldMk cId="4187638077" sldId="265"/>
            <ac:spMk id="19" creationId="{047C8CCB-F95D-4249-92DD-651249D3535A}"/>
          </ac:spMkLst>
        </pc:spChg>
        <pc:picChg chg="add mod">
          <ac:chgData name="Benjamin Han" userId="4106c88e-5a34-44dd-9a61-7f364347babc" providerId="ADAL" clId="{C42A4B30-1BF9-4BCC-A089-1644FC49E8DF}" dt="2021-08-15T05:42:45.413" v="2066" actId="26606"/>
          <ac:picMkLst>
            <pc:docMk/>
            <pc:sldMk cId="4187638077" sldId="265"/>
            <ac:picMk id="5" creationId="{40B46380-4776-429D-B4E0-ADA0064D0044}"/>
          </ac:picMkLst>
        </pc:picChg>
        <pc:cxnChg chg="add del">
          <ac:chgData name="Benjamin Han" userId="4106c88e-5a34-44dd-9a61-7f364347babc" providerId="ADAL" clId="{C42A4B30-1BF9-4BCC-A089-1644FC49E8DF}" dt="2021-08-15T05:42:45.413" v="2066" actId="26606"/>
          <ac:cxnSpMkLst>
            <pc:docMk/>
            <pc:sldMk cId="4187638077" sldId="265"/>
            <ac:cxnSpMk id="12" creationId="{040575EE-C594-4566-BC00-663004E52AB5}"/>
          </ac:cxnSpMkLst>
        </pc:cxnChg>
      </pc:sldChg>
      <pc:sldChg chg="addSp delSp modSp new mod setBg setClrOvrMap">
        <pc:chgData name="Benjamin Han" userId="4106c88e-5a34-44dd-9a61-7f364347babc" providerId="ADAL" clId="{C42A4B30-1BF9-4BCC-A089-1644FC49E8DF}" dt="2021-08-15T05:43:00.697" v="2067" actId="26606"/>
        <pc:sldMkLst>
          <pc:docMk/>
          <pc:sldMk cId="4072750729" sldId="266"/>
        </pc:sldMkLst>
        <pc:spChg chg="mod">
          <ac:chgData name="Benjamin Han" userId="4106c88e-5a34-44dd-9a61-7f364347babc" providerId="ADAL" clId="{C42A4B30-1BF9-4BCC-A089-1644FC49E8DF}" dt="2021-08-15T05:43:00.697" v="2067" actId="26606"/>
          <ac:spMkLst>
            <pc:docMk/>
            <pc:sldMk cId="4072750729" sldId="266"/>
            <ac:spMk id="2" creationId="{0E55CC5A-6AAB-4C4B-9F44-EC1601B9282F}"/>
          </ac:spMkLst>
        </pc:spChg>
        <pc:spChg chg="del">
          <ac:chgData name="Benjamin Han" userId="4106c88e-5a34-44dd-9a61-7f364347babc" providerId="ADAL" clId="{C42A4B30-1BF9-4BCC-A089-1644FC49E8DF}" dt="2021-08-15T05:38:37.024" v="2026" actId="478"/>
          <ac:spMkLst>
            <pc:docMk/>
            <pc:sldMk cId="4072750729" sldId="266"/>
            <ac:spMk id="3" creationId="{13C5893D-D365-4C20-AD9F-01FFA624B1D6}"/>
          </ac:spMkLst>
        </pc:spChg>
        <pc:spChg chg="add del">
          <ac:chgData name="Benjamin Han" userId="4106c88e-5a34-44dd-9a61-7f364347babc" providerId="ADAL" clId="{C42A4B30-1BF9-4BCC-A089-1644FC49E8DF}" dt="2021-08-15T05:39:20.826" v="2036" actId="26606"/>
          <ac:spMkLst>
            <pc:docMk/>
            <pc:sldMk cId="4072750729" sldId="266"/>
            <ac:spMk id="10" creationId="{8537B233-9CDD-4A90-AABB-A8963DEE4FBC}"/>
          </ac:spMkLst>
        </pc:spChg>
        <pc:spChg chg="add del">
          <ac:chgData name="Benjamin Han" userId="4106c88e-5a34-44dd-9a61-7f364347babc" providerId="ADAL" clId="{C42A4B30-1BF9-4BCC-A089-1644FC49E8DF}" dt="2021-08-15T05:41:54.948" v="2060" actId="26606"/>
          <ac:spMkLst>
            <pc:docMk/>
            <pc:sldMk cId="4072750729" sldId="266"/>
            <ac:spMk id="17" creationId="{8537B233-9CDD-4A90-AABB-A8963DEE4FBC}"/>
          </ac:spMkLst>
        </pc:spChg>
        <pc:spChg chg="add del">
          <ac:chgData name="Benjamin Han" userId="4106c88e-5a34-44dd-9a61-7f364347babc" providerId="ADAL" clId="{C42A4B30-1BF9-4BCC-A089-1644FC49E8DF}" dt="2021-08-15T05:43:00.697" v="2067" actId="26606"/>
          <ac:spMkLst>
            <pc:docMk/>
            <pc:sldMk cId="4072750729" sldId="266"/>
            <ac:spMk id="24" creationId="{8537B233-9CDD-4A90-AABB-A8963DEE4FBC}"/>
          </ac:spMkLst>
        </pc:spChg>
        <pc:spChg chg="add">
          <ac:chgData name="Benjamin Han" userId="4106c88e-5a34-44dd-9a61-7f364347babc" providerId="ADAL" clId="{C42A4B30-1BF9-4BCC-A089-1644FC49E8DF}" dt="2021-08-15T05:43:00.697" v="2067" actId="26606"/>
          <ac:spMkLst>
            <pc:docMk/>
            <pc:sldMk cId="4072750729" sldId="266"/>
            <ac:spMk id="31" creationId="{6753252F-4873-4F63-801D-CC719279A7D5}"/>
          </ac:spMkLst>
        </pc:spChg>
        <pc:spChg chg="add">
          <ac:chgData name="Benjamin Han" userId="4106c88e-5a34-44dd-9a61-7f364347babc" providerId="ADAL" clId="{C42A4B30-1BF9-4BCC-A089-1644FC49E8DF}" dt="2021-08-15T05:43:00.697" v="2067" actId="26606"/>
          <ac:spMkLst>
            <pc:docMk/>
            <pc:sldMk cId="4072750729" sldId="266"/>
            <ac:spMk id="33" creationId="{047C8CCB-F95D-4249-92DD-651249D3535A}"/>
          </ac:spMkLst>
        </pc:spChg>
        <pc:picChg chg="add mod">
          <ac:chgData name="Benjamin Han" userId="4106c88e-5a34-44dd-9a61-7f364347babc" providerId="ADAL" clId="{C42A4B30-1BF9-4BCC-A089-1644FC49E8DF}" dt="2021-08-15T05:43:00.697" v="2067" actId="26606"/>
          <ac:picMkLst>
            <pc:docMk/>
            <pc:sldMk cId="4072750729" sldId="266"/>
            <ac:picMk id="5" creationId="{6AEE0C2F-F8FA-468A-822C-40D200AE186C}"/>
          </ac:picMkLst>
        </pc:picChg>
        <pc:cxnChg chg="add del">
          <ac:chgData name="Benjamin Han" userId="4106c88e-5a34-44dd-9a61-7f364347babc" providerId="ADAL" clId="{C42A4B30-1BF9-4BCC-A089-1644FC49E8DF}" dt="2021-08-15T05:39:20.826" v="2036" actId="26606"/>
          <ac:cxnSpMkLst>
            <pc:docMk/>
            <pc:sldMk cId="4072750729" sldId="266"/>
            <ac:cxnSpMk id="12" creationId="{040575EE-C594-4566-BC00-663004E52AB5}"/>
          </ac:cxnSpMkLst>
        </pc:cxnChg>
        <pc:cxnChg chg="add del">
          <ac:chgData name="Benjamin Han" userId="4106c88e-5a34-44dd-9a61-7f364347babc" providerId="ADAL" clId="{C42A4B30-1BF9-4BCC-A089-1644FC49E8DF}" dt="2021-08-15T05:41:54.948" v="2060" actId="26606"/>
          <ac:cxnSpMkLst>
            <pc:docMk/>
            <pc:sldMk cId="4072750729" sldId="266"/>
            <ac:cxnSpMk id="19" creationId="{040575EE-C594-4566-BC00-663004E52AB5}"/>
          </ac:cxnSpMkLst>
        </pc:cxnChg>
        <pc:cxnChg chg="add del">
          <ac:chgData name="Benjamin Han" userId="4106c88e-5a34-44dd-9a61-7f364347babc" providerId="ADAL" clId="{C42A4B30-1BF9-4BCC-A089-1644FC49E8DF}" dt="2021-08-15T05:43:00.697" v="2067" actId="26606"/>
          <ac:cxnSpMkLst>
            <pc:docMk/>
            <pc:sldMk cId="4072750729" sldId="266"/>
            <ac:cxnSpMk id="26" creationId="{040575EE-C594-4566-BC00-663004E52AB5}"/>
          </ac:cxnSpMkLst>
        </pc:cxnChg>
      </pc:sldChg>
      <pc:sldChg chg="addSp delSp modSp new mod setBg setClrOvrMap">
        <pc:chgData name="Benjamin Han" userId="4106c88e-5a34-44dd-9a61-7f364347babc" providerId="ADAL" clId="{C42A4B30-1BF9-4BCC-A089-1644FC49E8DF}" dt="2021-08-15T05:44:06.006" v="2070"/>
        <pc:sldMkLst>
          <pc:docMk/>
          <pc:sldMk cId="2769715494" sldId="267"/>
        </pc:sldMkLst>
        <pc:spChg chg="mod">
          <ac:chgData name="Benjamin Han" userId="4106c88e-5a34-44dd-9a61-7f364347babc" providerId="ADAL" clId="{C42A4B30-1BF9-4BCC-A089-1644FC49E8DF}" dt="2021-08-15T05:43:10.408" v="2068" actId="26606"/>
          <ac:spMkLst>
            <pc:docMk/>
            <pc:sldMk cId="2769715494" sldId="267"/>
            <ac:spMk id="2" creationId="{8B60B15A-E25A-4DA4-B9D3-6D81B5C273B2}"/>
          </ac:spMkLst>
        </pc:spChg>
        <pc:spChg chg="del">
          <ac:chgData name="Benjamin Han" userId="4106c88e-5a34-44dd-9a61-7f364347babc" providerId="ADAL" clId="{C42A4B30-1BF9-4BCC-A089-1644FC49E8DF}" dt="2021-08-15T05:40:35.611" v="2046" actId="478"/>
          <ac:spMkLst>
            <pc:docMk/>
            <pc:sldMk cId="2769715494" sldId="267"/>
            <ac:spMk id="3" creationId="{4FB76094-73BC-4713-8E2D-67B69D3B0429}"/>
          </ac:spMkLst>
        </pc:spChg>
        <pc:spChg chg="add del">
          <ac:chgData name="Benjamin Han" userId="4106c88e-5a34-44dd-9a61-7f364347babc" providerId="ADAL" clId="{C42A4B30-1BF9-4BCC-A089-1644FC49E8DF}" dt="2021-08-15T05:40:54.527" v="2051" actId="26606"/>
          <ac:spMkLst>
            <pc:docMk/>
            <pc:sldMk cId="2769715494" sldId="267"/>
            <ac:spMk id="10" creationId="{8537B233-9CDD-4A90-AABB-A8963DEE4FBC}"/>
          </ac:spMkLst>
        </pc:spChg>
        <pc:spChg chg="add del">
          <ac:chgData name="Benjamin Han" userId="4106c88e-5a34-44dd-9a61-7f364347babc" providerId="ADAL" clId="{C42A4B30-1BF9-4BCC-A089-1644FC49E8DF}" dt="2021-08-15T05:43:10.408" v="2068" actId="26606"/>
          <ac:spMkLst>
            <pc:docMk/>
            <pc:sldMk cId="2769715494" sldId="267"/>
            <ac:spMk id="14" creationId="{8537B233-9CDD-4A90-AABB-A8963DEE4FBC}"/>
          </ac:spMkLst>
        </pc:spChg>
        <pc:spChg chg="add">
          <ac:chgData name="Benjamin Han" userId="4106c88e-5a34-44dd-9a61-7f364347babc" providerId="ADAL" clId="{C42A4B30-1BF9-4BCC-A089-1644FC49E8DF}" dt="2021-08-15T05:43:10.408" v="2068" actId="26606"/>
          <ac:spMkLst>
            <pc:docMk/>
            <pc:sldMk cId="2769715494" sldId="267"/>
            <ac:spMk id="20" creationId="{6753252F-4873-4F63-801D-CC719279A7D5}"/>
          </ac:spMkLst>
        </pc:spChg>
        <pc:spChg chg="add">
          <ac:chgData name="Benjamin Han" userId="4106c88e-5a34-44dd-9a61-7f364347babc" providerId="ADAL" clId="{C42A4B30-1BF9-4BCC-A089-1644FC49E8DF}" dt="2021-08-15T05:43:10.408" v="2068" actId="26606"/>
          <ac:spMkLst>
            <pc:docMk/>
            <pc:sldMk cId="2769715494" sldId="267"/>
            <ac:spMk id="22" creationId="{047C8CCB-F95D-4249-92DD-651249D3535A}"/>
          </ac:spMkLst>
        </pc:spChg>
        <pc:picChg chg="add mod">
          <ac:chgData name="Benjamin Han" userId="4106c88e-5a34-44dd-9a61-7f364347babc" providerId="ADAL" clId="{C42A4B30-1BF9-4BCC-A089-1644FC49E8DF}" dt="2021-08-15T05:44:06.006" v="2070"/>
          <ac:picMkLst>
            <pc:docMk/>
            <pc:sldMk cId="2769715494" sldId="267"/>
            <ac:picMk id="5" creationId="{0CB31FA9-5318-45E3-981A-24289228DF4B}"/>
          </ac:picMkLst>
        </pc:picChg>
        <pc:cxnChg chg="add del">
          <ac:chgData name="Benjamin Han" userId="4106c88e-5a34-44dd-9a61-7f364347babc" providerId="ADAL" clId="{C42A4B30-1BF9-4BCC-A089-1644FC49E8DF}" dt="2021-08-15T05:40:54.527" v="2051" actId="26606"/>
          <ac:cxnSpMkLst>
            <pc:docMk/>
            <pc:sldMk cId="2769715494" sldId="267"/>
            <ac:cxnSpMk id="12" creationId="{040575EE-C594-4566-BC00-663004E52AB5}"/>
          </ac:cxnSpMkLst>
        </pc:cxnChg>
        <pc:cxnChg chg="add del">
          <ac:chgData name="Benjamin Han" userId="4106c88e-5a34-44dd-9a61-7f364347babc" providerId="ADAL" clId="{C42A4B30-1BF9-4BCC-A089-1644FC49E8DF}" dt="2021-08-15T05:43:10.408" v="2068" actId="26606"/>
          <ac:cxnSpMkLst>
            <pc:docMk/>
            <pc:sldMk cId="2769715494" sldId="267"/>
            <ac:cxnSpMk id="15" creationId="{040575EE-C594-4566-BC00-663004E52AB5}"/>
          </ac:cxnSpMkLst>
        </pc:cxnChg>
      </pc:sldChg>
      <pc:sldChg chg="addSp delSp modSp new mod setBg setClrOvrMap">
        <pc:chgData name="Benjamin Han" userId="4106c88e-5a34-44dd-9a61-7f364347babc" providerId="ADAL" clId="{C42A4B30-1BF9-4BCC-A089-1644FC49E8DF}" dt="2021-08-15T05:44:23.885" v="2071"/>
        <pc:sldMkLst>
          <pc:docMk/>
          <pc:sldMk cId="473453626" sldId="268"/>
        </pc:sldMkLst>
        <pc:spChg chg="mod">
          <ac:chgData name="Benjamin Han" userId="4106c88e-5a34-44dd-9a61-7f364347babc" providerId="ADAL" clId="{C42A4B30-1BF9-4BCC-A089-1644FC49E8DF}" dt="2021-08-15T05:43:24.608" v="2069" actId="26606"/>
          <ac:spMkLst>
            <pc:docMk/>
            <pc:sldMk cId="473453626" sldId="268"/>
            <ac:spMk id="2" creationId="{5ACD5631-1F69-441F-BC8C-05665C607CF7}"/>
          </ac:spMkLst>
        </pc:spChg>
        <pc:spChg chg="del">
          <ac:chgData name="Benjamin Han" userId="4106c88e-5a34-44dd-9a61-7f364347babc" providerId="ADAL" clId="{C42A4B30-1BF9-4BCC-A089-1644FC49E8DF}" dt="2021-08-15T05:41:18.721" v="2053" actId="478"/>
          <ac:spMkLst>
            <pc:docMk/>
            <pc:sldMk cId="473453626" sldId="268"/>
            <ac:spMk id="3" creationId="{20DED159-0818-4A32-842F-CF935523A326}"/>
          </ac:spMkLst>
        </pc:spChg>
        <pc:spChg chg="add del">
          <ac:chgData name="Benjamin Han" userId="4106c88e-5a34-44dd-9a61-7f364347babc" providerId="ADAL" clId="{C42A4B30-1BF9-4BCC-A089-1644FC49E8DF}" dt="2021-08-15T05:41:47.092" v="2058" actId="26606"/>
          <ac:spMkLst>
            <pc:docMk/>
            <pc:sldMk cId="473453626" sldId="268"/>
            <ac:spMk id="10" creationId="{8537B233-9CDD-4A90-AABB-A8963DEE4FBC}"/>
          </ac:spMkLst>
        </pc:spChg>
        <pc:spChg chg="add del">
          <ac:chgData name="Benjamin Han" userId="4106c88e-5a34-44dd-9a61-7f364347babc" providerId="ADAL" clId="{C42A4B30-1BF9-4BCC-A089-1644FC49E8DF}" dt="2021-08-15T05:43:24.608" v="2069" actId="26606"/>
          <ac:spMkLst>
            <pc:docMk/>
            <pc:sldMk cId="473453626" sldId="268"/>
            <ac:spMk id="14" creationId="{8537B233-9CDD-4A90-AABB-A8963DEE4FBC}"/>
          </ac:spMkLst>
        </pc:spChg>
        <pc:spChg chg="add">
          <ac:chgData name="Benjamin Han" userId="4106c88e-5a34-44dd-9a61-7f364347babc" providerId="ADAL" clId="{C42A4B30-1BF9-4BCC-A089-1644FC49E8DF}" dt="2021-08-15T05:43:24.608" v="2069" actId="26606"/>
          <ac:spMkLst>
            <pc:docMk/>
            <pc:sldMk cId="473453626" sldId="268"/>
            <ac:spMk id="20" creationId="{6753252F-4873-4F63-801D-CC719279A7D5}"/>
          </ac:spMkLst>
        </pc:spChg>
        <pc:spChg chg="add">
          <ac:chgData name="Benjamin Han" userId="4106c88e-5a34-44dd-9a61-7f364347babc" providerId="ADAL" clId="{C42A4B30-1BF9-4BCC-A089-1644FC49E8DF}" dt="2021-08-15T05:43:24.608" v="2069" actId="26606"/>
          <ac:spMkLst>
            <pc:docMk/>
            <pc:sldMk cId="473453626" sldId="268"/>
            <ac:spMk id="22" creationId="{047C8CCB-F95D-4249-92DD-651249D3535A}"/>
          </ac:spMkLst>
        </pc:spChg>
        <pc:picChg chg="add mod">
          <ac:chgData name="Benjamin Han" userId="4106c88e-5a34-44dd-9a61-7f364347babc" providerId="ADAL" clId="{C42A4B30-1BF9-4BCC-A089-1644FC49E8DF}" dt="2021-08-15T05:44:23.885" v="2071"/>
          <ac:picMkLst>
            <pc:docMk/>
            <pc:sldMk cId="473453626" sldId="268"/>
            <ac:picMk id="5" creationId="{501C57E3-149F-457D-A37F-781EDD4820F3}"/>
          </ac:picMkLst>
        </pc:picChg>
        <pc:cxnChg chg="add del">
          <ac:chgData name="Benjamin Han" userId="4106c88e-5a34-44dd-9a61-7f364347babc" providerId="ADAL" clId="{C42A4B30-1BF9-4BCC-A089-1644FC49E8DF}" dt="2021-08-15T05:41:47.092" v="2058" actId="26606"/>
          <ac:cxnSpMkLst>
            <pc:docMk/>
            <pc:sldMk cId="473453626" sldId="268"/>
            <ac:cxnSpMk id="12" creationId="{040575EE-C594-4566-BC00-663004E52AB5}"/>
          </ac:cxnSpMkLst>
        </pc:cxnChg>
        <pc:cxnChg chg="add del">
          <ac:chgData name="Benjamin Han" userId="4106c88e-5a34-44dd-9a61-7f364347babc" providerId="ADAL" clId="{C42A4B30-1BF9-4BCC-A089-1644FC49E8DF}" dt="2021-08-15T05:43:24.608" v="2069" actId="26606"/>
          <ac:cxnSpMkLst>
            <pc:docMk/>
            <pc:sldMk cId="473453626" sldId="268"/>
            <ac:cxnSpMk id="15" creationId="{040575EE-C594-4566-BC00-663004E52AB5}"/>
          </ac:cxnSpMkLst>
        </pc:cxnChg>
      </pc:sldChg>
      <pc:sldChg chg="addSp delSp modSp new mod setBg setClrOvrMap">
        <pc:chgData name="Benjamin Han" userId="4106c88e-5a34-44dd-9a61-7f364347babc" providerId="ADAL" clId="{C42A4B30-1BF9-4BCC-A089-1644FC49E8DF}" dt="2021-08-15T05:47:06.962" v="2285" actId="26606"/>
        <pc:sldMkLst>
          <pc:docMk/>
          <pc:sldMk cId="118971082" sldId="269"/>
        </pc:sldMkLst>
        <pc:spChg chg="mod">
          <ac:chgData name="Benjamin Han" userId="4106c88e-5a34-44dd-9a61-7f364347babc" providerId="ADAL" clId="{C42A4B30-1BF9-4BCC-A089-1644FC49E8DF}" dt="2021-08-15T05:47:06.958" v="2284" actId="26606"/>
          <ac:spMkLst>
            <pc:docMk/>
            <pc:sldMk cId="118971082" sldId="269"/>
            <ac:spMk id="2" creationId="{5B845CE4-81D1-468A-851D-7070BC369FCE}"/>
          </ac:spMkLst>
        </pc:spChg>
        <pc:spChg chg="mod ord">
          <ac:chgData name="Benjamin Han" userId="4106c88e-5a34-44dd-9a61-7f364347babc" providerId="ADAL" clId="{C42A4B30-1BF9-4BCC-A089-1644FC49E8DF}" dt="2021-08-15T05:47:06.958" v="2284" actId="26606"/>
          <ac:spMkLst>
            <pc:docMk/>
            <pc:sldMk cId="118971082" sldId="269"/>
            <ac:spMk id="3" creationId="{E1BD89DC-05B1-419D-8659-64EB5D0D18F3}"/>
          </ac:spMkLst>
        </pc:spChg>
        <pc:spChg chg="add del">
          <ac:chgData name="Benjamin Han" userId="4106c88e-5a34-44dd-9a61-7f364347babc" providerId="ADAL" clId="{C42A4B30-1BF9-4BCC-A089-1644FC49E8DF}" dt="2021-08-15T05:46:40.351" v="2279" actId="26606"/>
          <ac:spMkLst>
            <pc:docMk/>
            <pc:sldMk cId="118971082" sldId="269"/>
            <ac:spMk id="10" creationId="{9B76D444-2756-434F-AE61-96D69830C13E}"/>
          </ac:spMkLst>
        </pc:spChg>
        <pc:spChg chg="add del">
          <ac:chgData name="Benjamin Han" userId="4106c88e-5a34-44dd-9a61-7f364347babc" providerId="ADAL" clId="{C42A4B30-1BF9-4BCC-A089-1644FC49E8DF}" dt="2021-08-15T05:46:40.351" v="2279" actId="26606"/>
          <ac:spMkLst>
            <pc:docMk/>
            <pc:sldMk cId="118971082" sldId="269"/>
            <ac:spMk id="12" creationId="{B0161EF8-C8C6-4F2A-9D5C-49BD28A2BDC2}"/>
          </ac:spMkLst>
        </pc:spChg>
        <pc:spChg chg="add del">
          <ac:chgData name="Benjamin Han" userId="4106c88e-5a34-44dd-9a61-7f364347babc" providerId="ADAL" clId="{C42A4B30-1BF9-4BCC-A089-1644FC49E8DF}" dt="2021-08-15T05:47:06.962" v="2285" actId="26606"/>
          <ac:spMkLst>
            <pc:docMk/>
            <pc:sldMk cId="118971082" sldId="269"/>
            <ac:spMk id="14" creationId="{B0792D4F-247E-46FE-85FC-881DEFA41D94}"/>
          </ac:spMkLst>
        </pc:spChg>
        <pc:spChg chg="add del">
          <ac:chgData name="Benjamin Han" userId="4106c88e-5a34-44dd-9a61-7f364347babc" providerId="ADAL" clId="{C42A4B30-1BF9-4BCC-A089-1644FC49E8DF}" dt="2021-08-15T05:46:59.400" v="2282" actId="26606"/>
          <ac:spMkLst>
            <pc:docMk/>
            <pc:sldMk cId="118971082" sldId="269"/>
            <ac:spMk id="20" creationId="{9B76D444-2756-434F-AE61-96D69830C13E}"/>
          </ac:spMkLst>
        </pc:spChg>
        <pc:spChg chg="add del">
          <ac:chgData name="Benjamin Han" userId="4106c88e-5a34-44dd-9a61-7f364347babc" providerId="ADAL" clId="{C42A4B30-1BF9-4BCC-A089-1644FC49E8DF}" dt="2021-08-15T05:46:59.400" v="2282" actId="26606"/>
          <ac:spMkLst>
            <pc:docMk/>
            <pc:sldMk cId="118971082" sldId="269"/>
            <ac:spMk id="22" creationId="{B0161EF8-C8C6-4F2A-9D5C-49BD28A2BDC2}"/>
          </ac:spMkLst>
        </pc:spChg>
        <pc:spChg chg="add del">
          <ac:chgData name="Benjamin Han" userId="4106c88e-5a34-44dd-9a61-7f364347babc" providerId="ADAL" clId="{C42A4B30-1BF9-4BCC-A089-1644FC49E8DF}" dt="2021-08-15T05:47:06.958" v="2284" actId="26606"/>
          <ac:spMkLst>
            <pc:docMk/>
            <pc:sldMk cId="118971082" sldId="269"/>
            <ac:spMk id="24" creationId="{CEB41C5C-0F34-4DDA-9D7C-5E717F35F60C}"/>
          </ac:spMkLst>
        </pc:spChg>
        <pc:spChg chg="add">
          <ac:chgData name="Benjamin Han" userId="4106c88e-5a34-44dd-9a61-7f364347babc" providerId="ADAL" clId="{C42A4B30-1BF9-4BCC-A089-1644FC49E8DF}" dt="2021-08-15T05:47:06.962" v="2285" actId="26606"/>
          <ac:spMkLst>
            <pc:docMk/>
            <pc:sldMk cId="118971082" sldId="269"/>
            <ac:spMk id="27" creationId="{B0792D4F-247E-46FE-85FC-881DEFA41D94}"/>
          </ac:spMkLst>
        </pc:spChg>
        <pc:picChg chg="add mod ord">
          <ac:chgData name="Benjamin Han" userId="4106c88e-5a34-44dd-9a61-7f364347babc" providerId="ADAL" clId="{C42A4B30-1BF9-4BCC-A089-1644FC49E8DF}" dt="2021-08-15T05:47:06.958" v="2284" actId="26606"/>
          <ac:picMkLst>
            <pc:docMk/>
            <pc:sldMk cId="118971082" sldId="269"/>
            <ac:picMk id="5" creationId="{327F0D37-A049-4924-A89E-D341D123A07F}"/>
          </ac:picMkLst>
        </pc:picChg>
        <pc:cxnChg chg="add del">
          <ac:chgData name="Benjamin Han" userId="4106c88e-5a34-44dd-9a61-7f364347babc" providerId="ADAL" clId="{C42A4B30-1BF9-4BCC-A089-1644FC49E8DF}" dt="2021-08-15T05:47:06.962" v="2285" actId="26606"/>
          <ac:cxnSpMkLst>
            <pc:docMk/>
            <pc:sldMk cId="118971082" sldId="269"/>
            <ac:cxnSpMk id="15" creationId="{7AD0F4D2-80E7-4A78-82EE-BEAEE4945407}"/>
          </ac:cxnSpMkLst>
        </pc:cxnChg>
        <pc:cxnChg chg="add del">
          <ac:chgData name="Benjamin Han" userId="4106c88e-5a34-44dd-9a61-7f364347babc" providerId="ADAL" clId="{C42A4B30-1BF9-4BCC-A089-1644FC49E8DF}" dt="2021-08-15T05:47:06.958" v="2284" actId="26606"/>
          <ac:cxnSpMkLst>
            <pc:docMk/>
            <pc:sldMk cId="118971082" sldId="269"/>
            <ac:cxnSpMk id="25" creationId="{57E1E5E6-F385-4E9C-B201-BA5BDE5CAD52}"/>
          </ac:cxnSpMkLst>
        </pc:cxnChg>
        <pc:cxnChg chg="add">
          <ac:chgData name="Benjamin Han" userId="4106c88e-5a34-44dd-9a61-7f364347babc" providerId="ADAL" clId="{C42A4B30-1BF9-4BCC-A089-1644FC49E8DF}" dt="2021-08-15T05:47:06.962" v="2285" actId="26606"/>
          <ac:cxnSpMkLst>
            <pc:docMk/>
            <pc:sldMk cId="118971082" sldId="269"/>
            <ac:cxnSpMk id="28" creationId="{7AD0F4D2-80E7-4A78-82EE-BEAEE4945407}"/>
          </ac:cxnSpMkLst>
        </pc:cxnChg>
      </pc:sldChg>
      <pc:sldChg chg="addSp delSp modSp new mod setBg setClrOvrMap">
        <pc:chgData name="Benjamin Han" userId="4106c88e-5a34-44dd-9a61-7f364347babc" providerId="ADAL" clId="{C42A4B30-1BF9-4BCC-A089-1644FC49E8DF}" dt="2021-08-15T05:49:33.438" v="2326" actId="26606"/>
        <pc:sldMkLst>
          <pc:docMk/>
          <pc:sldMk cId="244983243" sldId="270"/>
        </pc:sldMkLst>
        <pc:spChg chg="mod">
          <ac:chgData name="Benjamin Han" userId="4106c88e-5a34-44dd-9a61-7f364347babc" providerId="ADAL" clId="{C42A4B30-1BF9-4BCC-A089-1644FC49E8DF}" dt="2021-08-15T05:49:33.438" v="2326" actId="26606"/>
          <ac:spMkLst>
            <pc:docMk/>
            <pc:sldMk cId="244983243" sldId="270"/>
            <ac:spMk id="2" creationId="{52155BA8-728A-4028-BC9F-8FD1208021EF}"/>
          </ac:spMkLst>
        </pc:spChg>
        <pc:spChg chg="del mod">
          <ac:chgData name="Benjamin Han" userId="4106c88e-5a34-44dd-9a61-7f364347babc" providerId="ADAL" clId="{C42A4B30-1BF9-4BCC-A089-1644FC49E8DF}" dt="2021-08-15T05:48:44.656" v="2323" actId="478"/>
          <ac:spMkLst>
            <pc:docMk/>
            <pc:sldMk cId="244983243" sldId="270"/>
            <ac:spMk id="3" creationId="{6F18F889-29AF-43A0-99B0-61215F1262DC}"/>
          </ac:spMkLst>
        </pc:spChg>
        <pc:spChg chg="add del">
          <ac:chgData name="Benjamin Han" userId="4106c88e-5a34-44dd-9a61-7f364347babc" providerId="ADAL" clId="{C42A4B30-1BF9-4BCC-A089-1644FC49E8DF}" dt="2021-08-15T05:49:33.430" v="2325" actId="26606"/>
          <ac:spMkLst>
            <pc:docMk/>
            <pc:sldMk cId="244983243" sldId="270"/>
            <ac:spMk id="4" creationId="{81BD432D-FAB3-4B5D-BF27-4DA7C75B3238}"/>
          </ac:spMkLst>
        </pc:spChg>
        <pc:spChg chg="add del">
          <ac:chgData name="Benjamin Han" userId="4106c88e-5a34-44dd-9a61-7f364347babc" providerId="ADAL" clId="{C42A4B30-1BF9-4BCC-A089-1644FC49E8DF}" dt="2021-08-15T05:49:33.430" v="2325" actId="26606"/>
          <ac:spMkLst>
            <pc:docMk/>
            <pc:sldMk cId="244983243" sldId="270"/>
            <ac:spMk id="7" creationId="{FB5B0058-AF13-4859-B429-4EDDE2A26F7F}"/>
          </ac:spMkLst>
        </pc:spChg>
        <pc:spChg chg="add del">
          <ac:chgData name="Benjamin Han" userId="4106c88e-5a34-44dd-9a61-7f364347babc" providerId="ADAL" clId="{C42A4B30-1BF9-4BCC-A089-1644FC49E8DF}" dt="2021-08-15T05:48:41.833" v="2322" actId="26606"/>
          <ac:spMkLst>
            <pc:docMk/>
            <pc:sldMk cId="244983243" sldId="270"/>
            <ac:spMk id="9" creationId="{89C1B8B3-9FDD-4D8C-9C4D-2FD7CFA2F85A}"/>
          </ac:spMkLst>
        </pc:spChg>
        <pc:spChg chg="add">
          <ac:chgData name="Benjamin Han" userId="4106c88e-5a34-44dd-9a61-7f364347babc" providerId="ADAL" clId="{C42A4B30-1BF9-4BCC-A089-1644FC49E8DF}" dt="2021-08-15T05:49:33.438" v="2326" actId="26606"/>
          <ac:spMkLst>
            <pc:docMk/>
            <pc:sldMk cId="244983243" sldId="270"/>
            <ac:spMk id="10" creationId="{DA3C47C2-33A2-44B2-BEAB-FEB679075C24}"/>
          </ac:spMkLst>
        </pc:spChg>
        <pc:spChg chg="add del">
          <ac:chgData name="Benjamin Han" userId="4106c88e-5a34-44dd-9a61-7f364347babc" providerId="ADAL" clId="{C42A4B30-1BF9-4BCC-A089-1644FC49E8DF}" dt="2021-08-15T05:48:41.833" v="2322" actId="26606"/>
          <ac:spMkLst>
            <pc:docMk/>
            <pc:sldMk cId="244983243" sldId="270"/>
            <ac:spMk id="11" creationId="{E20EB187-900F-4AF5-813B-101456D9FD39}"/>
          </ac:spMkLst>
        </pc:spChg>
        <pc:spChg chg="add">
          <ac:chgData name="Benjamin Han" userId="4106c88e-5a34-44dd-9a61-7f364347babc" providerId="ADAL" clId="{C42A4B30-1BF9-4BCC-A089-1644FC49E8DF}" dt="2021-08-15T05:49:33.438" v="2326" actId="26606"/>
          <ac:spMkLst>
            <pc:docMk/>
            <pc:sldMk cId="244983243" sldId="270"/>
            <ac:spMk id="12" creationId="{AD182BA8-54AD-4D9F-8264-B0FA8BB47D7C}"/>
          </ac:spMkLst>
        </pc:spChg>
        <pc:spChg chg="add del">
          <ac:chgData name="Benjamin Han" userId="4106c88e-5a34-44dd-9a61-7f364347babc" providerId="ADAL" clId="{C42A4B30-1BF9-4BCC-A089-1644FC49E8DF}" dt="2021-08-15T05:48:41.833" v="2322" actId="26606"/>
          <ac:spMkLst>
            <pc:docMk/>
            <pc:sldMk cId="244983243" sldId="270"/>
            <ac:spMk id="13" creationId="{93A9CEA1-EFF3-40F6-AB36-E232925E7CE7}"/>
          </ac:spMkLst>
        </pc:spChg>
        <pc:spChg chg="add">
          <ac:chgData name="Benjamin Han" userId="4106c88e-5a34-44dd-9a61-7f364347babc" providerId="ADAL" clId="{C42A4B30-1BF9-4BCC-A089-1644FC49E8DF}" dt="2021-08-15T05:49:33.438" v="2326" actId="26606"/>
          <ac:spMkLst>
            <pc:docMk/>
            <pc:sldMk cId="244983243" sldId="270"/>
            <ac:spMk id="14" creationId="{4ED83379-0499-45E1-AB78-6AA230F96442}"/>
          </ac:spMkLst>
        </pc:spChg>
        <pc:picChg chg="add del">
          <ac:chgData name="Benjamin Han" userId="4106c88e-5a34-44dd-9a61-7f364347babc" providerId="ADAL" clId="{C42A4B30-1BF9-4BCC-A089-1644FC49E8DF}" dt="2021-08-15T05:48:41.833" v="2322" actId="26606"/>
          <ac:picMkLst>
            <pc:docMk/>
            <pc:sldMk cId="244983243" sldId="270"/>
            <ac:picMk id="5" creationId="{618343F8-5CF9-44D8-BA60-478E6C9CF19A}"/>
          </ac:picMkLst>
        </pc:picChg>
        <pc:cxnChg chg="add del">
          <ac:chgData name="Benjamin Han" userId="4106c88e-5a34-44dd-9a61-7f364347babc" providerId="ADAL" clId="{C42A4B30-1BF9-4BCC-A089-1644FC49E8DF}" dt="2021-08-15T05:49:33.430" v="2325" actId="26606"/>
          <ac:cxnSpMkLst>
            <pc:docMk/>
            <pc:sldMk cId="244983243" sldId="270"/>
            <ac:cxnSpMk id="6" creationId="{E6D6B450-4278-45B8-88C7-C061710E3C7E}"/>
          </ac:cxnSpMkLst>
        </pc:cxnChg>
        <pc:cxnChg chg="add del">
          <ac:chgData name="Benjamin Han" userId="4106c88e-5a34-44dd-9a61-7f364347babc" providerId="ADAL" clId="{C42A4B30-1BF9-4BCC-A089-1644FC49E8DF}" dt="2021-08-15T05:49:33.430" v="2325" actId="26606"/>
          <ac:cxnSpMkLst>
            <pc:docMk/>
            <pc:sldMk cId="244983243" sldId="270"/>
            <ac:cxnSpMk id="8" creationId="{74234A4C-A256-4139-A5F4-27078F0D6796}"/>
          </ac:cxnSpMkLst>
        </pc:cxnChg>
      </pc:sldChg>
      <pc:sldChg chg="addSp delSp modSp new del mod modClrScheme chgLayout">
        <pc:chgData name="Benjamin Han" userId="4106c88e-5a34-44dd-9a61-7f364347babc" providerId="ADAL" clId="{C42A4B30-1BF9-4BCC-A089-1644FC49E8DF}" dt="2021-08-15T05:48:02.453" v="2309" actId="47"/>
        <pc:sldMkLst>
          <pc:docMk/>
          <pc:sldMk cId="1908055415" sldId="270"/>
        </pc:sldMkLst>
        <pc:spChg chg="del">
          <ac:chgData name="Benjamin Han" userId="4106c88e-5a34-44dd-9a61-7f364347babc" providerId="ADAL" clId="{C42A4B30-1BF9-4BCC-A089-1644FC49E8DF}" dt="2021-08-15T05:47:39.328" v="2287" actId="700"/>
          <ac:spMkLst>
            <pc:docMk/>
            <pc:sldMk cId="1908055415" sldId="270"/>
            <ac:spMk id="2" creationId="{6D737F59-BDA8-4846-BC2C-EB606CC4A74A}"/>
          </ac:spMkLst>
        </pc:spChg>
        <pc:spChg chg="del">
          <ac:chgData name="Benjamin Han" userId="4106c88e-5a34-44dd-9a61-7f364347babc" providerId="ADAL" clId="{C42A4B30-1BF9-4BCC-A089-1644FC49E8DF}" dt="2021-08-15T05:47:39.328" v="2287" actId="700"/>
          <ac:spMkLst>
            <pc:docMk/>
            <pc:sldMk cId="1908055415" sldId="270"/>
            <ac:spMk id="3" creationId="{B4D1954C-78DF-4685-BA51-F9CF14095338}"/>
          </ac:spMkLst>
        </pc:spChg>
        <pc:spChg chg="add del mod">
          <ac:chgData name="Benjamin Han" userId="4106c88e-5a34-44dd-9a61-7f364347babc" providerId="ADAL" clId="{C42A4B30-1BF9-4BCC-A089-1644FC49E8DF}" dt="2021-08-15T05:47:59.647" v="2308" actId="767"/>
          <ac:spMkLst>
            <pc:docMk/>
            <pc:sldMk cId="1908055415" sldId="270"/>
            <ac:spMk id="4" creationId="{6F45D994-7B2E-4643-81A5-13619D57E1E8}"/>
          </ac:spMkLst>
        </pc:spChg>
      </pc:sldChg>
      <pc:sldChg chg="addSp delSp modSp new add del mod setBg setClrOvrMap">
        <pc:chgData name="Benjamin Han" userId="4106c88e-5a34-44dd-9a61-7f364347babc" providerId="ADAL" clId="{C42A4B30-1BF9-4BCC-A089-1644FC49E8DF}" dt="2021-08-15T05:59:19.520" v="2479" actId="26606"/>
        <pc:sldMkLst>
          <pc:docMk/>
          <pc:sldMk cId="3578259296" sldId="271"/>
        </pc:sldMkLst>
        <pc:spChg chg="mod">
          <ac:chgData name="Benjamin Han" userId="4106c88e-5a34-44dd-9a61-7f364347babc" providerId="ADAL" clId="{C42A4B30-1BF9-4BCC-A089-1644FC49E8DF}" dt="2021-08-15T05:59:19.520" v="2479" actId="26606"/>
          <ac:spMkLst>
            <pc:docMk/>
            <pc:sldMk cId="3578259296" sldId="271"/>
            <ac:spMk id="2" creationId="{14CA1B32-5869-46EB-9C4A-13437B30701B}"/>
          </ac:spMkLst>
        </pc:spChg>
        <pc:spChg chg="add del mod">
          <ac:chgData name="Benjamin Han" userId="4106c88e-5a34-44dd-9a61-7f364347babc" providerId="ADAL" clId="{C42A4B30-1BF9-4BCC-A089-1644FC49E8DF}" dt="2021-08-15T05:59:09.909" v="2477" actId="478"/>
          <ac:spMkLst>
            <pc:docMk/>
            <pc:sldMk cId="3578259296" sldId="271"/>
            <ac:spMk id="4" creationId="{5B3856D7-4E75-4A7E-860E-D957A945A3EE}"/>
          </ac:spMkLst>
        </pc:spChg>
        <pc:spChg chg="add">
          <ac:chgData name="Benjamin Han" userId="4106c88e-5a34-44dd-9a61-7f364347babc" providerId="ADAL" clId="{C42A4B30-1BF9-4BCC-A089-1644FC49E8DF}" dt="2021-08-15T05:59:19.520" v="2479" actId="26606"/>
          <ac:spMkLst>
            <pc:docMk/>
            <pc:sldMk cId="3578259296" sldId="271"/>
            <ac:spMk id="9" creationId="{8537B233-9CDD-4A90-AABB-A8963DEE4FBC}"/>
          </ac:spMkLst>
        </pc:spChg>
        <pc:graphicFrameChg chg="add mod">
          <ac:chgData name="Benjamin Han" userId="4106c88e-5a34-44dd-9a61-7f364347babc" providerId="ADAL" clId="{C42A4B30-1BF9-4BCC-A089-1644FC49E8DF}" dt="2021-08-15T05:59:19.520" v="2479" actId="26606"/>
          <ac:graphicFrameMkLst>
            <pc:docMk/>
            <pc:sldMk cId="3578259296" sldId="271"/>
            <ac:graphicFrameMk id="4" creationId="{8583620F-E480-4755-B062-E6869F014AA9}"/>
          </ac:graphicFrameMkLst>
        </pc:graphicFrameChg>
        <pc:graphicFrameChg chg="del">
          <ac:chgData name="Benjamin Han" userId="4106c88e-5a34-44dd-9a61-7f364347babc" providerId="ADAL" clId="{C42A4B30-1BF9-4BCC-A089-1644FC49E8DF}" dt="2021-08-15T05:59:07.583" v="2476" actId="478"/>
          <ac:graphicFrameMkLst>
            <pc:docMk/>
            <pc:sldMk cId="3578259296" sldId="271"/>
            <ac:graphicFrameMk id="5" creationId="{5227CD78-5AA0-4F9D-8EFE-54606A166031}"/>
          </ac:graphicFrameMkLst>
        </pc:graphicFrameChg>
        <pc:cxnChg chg="add">
          <ac:chgData name="Benjamin Han" userId="4106c88e-5a34-44dd-9a61-7f364347babc" providerId="ADAL" clId="{C42A4B30-1BF9-4BCC-A089-1644FC49E8DF}" dt="2021-08-15T05:59:19.520" v="2479" actId="26606"/>
          <ac:cxnSpMkLst>
            <pc:docMk/>
            <pc:sldMk cId="3578259296" sldId="271"/>
            <ac:cxnSpMk id="11" creationId="{040575EE-C594-4566-BC00-663004E52AB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3DA84-5BA6-4D7D-9980-4CCA6253E33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E5D09-502B-45DF-A72D-1AF26BDA7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1EA-C914-40F0-9F34-F8DCAE8F2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33556-CF9B-4228-8D87-8560063C7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19F0-1680-43B3-B3D9-418B17A8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F8B1-533D-40ED-B970-85AA2CF6B10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535C-730C-4E4B-BB71-1EA71577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4F5C7-F013-4A77-B373-DFFA53A1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79-3FEB-47E6-AB3D-DBE08086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4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33D0-39CB-4E0C-BD37-C4522583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A1BE5-3F10-4285-B9E5-FE8D1720E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BD2E-43D3-44CA-A6A2-16635887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F8B1-533D-40ED-B970-85AA2CF6B10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C54C-E4B7-4C32-A2B2-F6F65B15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4F1F-61BA-4E98-94E5-A8535327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79-3FEB-47E6-AB3D-DBE08086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BB06D-C258-4E7A-9848-F1986D87C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B8961-D08E-4DFA-A816-01A6BD6A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CA1B-6893-489E-87CC-E91683D8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F8B1-533D-40ED-B970-85AA2CF6B10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E0C8-2CD9-4173-8D27-928A0E7B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B2A0-C133-4725-B8A2-A33401E1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79-3FEB-47E6-AB3D-DBE08086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D750-97A4-4976-874D-99BD7E7B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A88F-02C0-43AE-989A-F6C5E8C8C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2DB34-914F-4216-8F28-2B2F575A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F8B1-533D-40ED-B970-85AA2CF6B10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6AD9-E7E6-4CF0-8108-0FCF5CE8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D74A3-E704-4F3B-B451-9DFCB53F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79-3FEB-47E6-AB3D-DBE08086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6B82-180F-4F2F-80BF-058C681D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2AAF-1121-433E-A557-BF647326F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70542-C911-4B6F-ADC0-AAA4112D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F8B1-533D-40ED-B970-85AA2CF6B10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872C1-E079-48D8-9AF4-3041E3E3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41F9-5308-45F6-A80F-0D241398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79-3FEB-47E6-AB3D-DBE08086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2F5C-B349-423A-A5E5-93C832AC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2A18-C025-400C-BA63-C8C48CA7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EF54E-FE2C-4F48-84AD-85E3EACBC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C132B-3CA9-40FB-8BC8-C7E021DC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F8B1-533D-40ED-B970-85AA2CF6B10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1F2D7-CF93-40FD-ACCD-241CC3BF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7FBFE-5DCD-4AA8-AD4C-C36DCB74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79-3FEB-47E6-AB3D-DBE08086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9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F123-A4FB-4D16-9F7B-3C523ADF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4C495-4299-4AB1-B7EC-208C69B21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F5611-9832-4001-8366-E06C1309F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85B1A-1916-4665-BC15-2810F972D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D7D08-BC62-498F-BB09-C1240F7E7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6476C-231A-48FC-8958-9F598881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F8B1-533D-40ED-B970-85AA2CF6B10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25ABA-4A31-4008-8A83-A165D7F0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4ADD6-A369-470C-B6A6-E4DAA0B3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79-3FEB-47E6-AB3D-DBE08086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07C8-7658-415D-B5D1-8E700346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36473-77D8-4C36-AE0D-9D2CDE67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F8B1-533D-40ED-B970-85AA2CF6B10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9C480-2FCC-4A34-82F0-87F183FB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50E6-3E9D-4278-A8E2-9750EE67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79-3FEB-47E6-AB3D-DBE08086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0335-180C-47F4-8A4A-43C4E03E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F8B1-533D-40ED-B970-85AA2CF6B10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EC152-BAF3-4757-A621-DD16AFA3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9E651-27E1-46A5-A05A-77F050D0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79-3FEB-47E6-AB3D-DBE08086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5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2E1F-14EC-468D-AE8B-32E97D0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8665-1623-4472-BCCE-71B1CAADE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D3FBE-4A03-41D6-9865-859BFE242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1E8B3-F9DB-4E89-B4E2-F63AB0C4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F8B1-533D-40ED-B970-85AA2CF6B10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A90CB-F2BB-413B-854C-DDB8DF71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B8C62-B205-4E9C-9778-73684A02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79-3FEB-47E6-AB3D-DBE08086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C9C8-AC3A-4E70-97D9-1AB09E1E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EC3C0-02C4-4A6E-8811-0AA66E5DA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82B84-76E3-4F27-9F44-4651FF1F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F84DC-D7E5-4319-BAB5-C834CB68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F8B1-533D-40ED-B970-85AA2CF6B10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51CF4-A159-41C4-8469-37E892C9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5985-FF48-42C8-8D8C-321BC13B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79-3FEB-47E6-AB3D-DBE08086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D5FE4-2279-4598-B184-30B1A190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5B573-2B7C-425F-901F-7CAEFF4F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CDC6-F0B4-4BE7-B2CB-593818A9F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F8B1-533D-40ED-B970-85AA2CF6B10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482D8-B0E3-4E2B-8267-A62B7E05E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264F-A70F-4979-9D07-E52886830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D179-3FEB-47E6-AB3D-DBE08086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ument-intelligence.github.io/DI-2021/program/#session_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ument-intelligence.github.io/DI-2021/program/#session_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ument-intelligence.github.io/DI-2021/program/#session_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di201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en-us/research/publication/a-report-on-the-first-workshop-on-document-intelligence-di-at-neurips-2019/" TargetMode="External"/><Relationship Id="rId5" Type="http://schemas.openxmlformats.org/officeDocument/2006/relationships/hyperlink" Target="https://www.kdd.org/explorations/view/december-2020-volume-22-issue-2" TargetMode="External"/><Relationship Id="rId4" Type="http://schemas.openxmlformats.org/officeDocument/2006/relationships/hyperlink" Target="https://nips.cc/Conferences/201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-intelligence.github.io/DI-202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enseler/" TargetMode="External"/><Relationship Id="rId2" Type="http://schemas.openxmlformats.org/officeDocument/2006/relationships/hyperlink" Target="https://gangiswag.git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ument-intelligence.github.io/DI-2021/progra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ument-intelligence.github.io/DI-2021/progra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345CA2-9371-49FE-A692-465473AD6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/>
              <a:t>The Second Document Intelligence Workshop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B108C9-CD0E-474C-9EA9-8B79B48BF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Doug Burdick, Dave Lewis, Yijuan Lu, Hamid Motahari, Sandeep Tata</a:t>
            </a:r>
          </a:p>
          <a:p>
            <a:pPr algn="l"/>
            <a:r>
              <a:rPr lang="en-US" sz="2000"/>
              <a:t>Benjamin Han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" name="Google Shape;71;p3" descr="KDD21-2.jpg"/>
          <p:cNvPicPr preferRelativeResize="0"/>
          <p:nvPr/>
        </p:nvPicPr>
        <p:blipFill rotWithShape="1">
          <a:blip r:embed="rId3"/>
          <a:srcRect l="25785" r="22828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2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5CC5A-6AAB-4C4B-9F44-EC1601B9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Presentation Session 1: OCR &amp; Visual Document Intelligence</a:t>
            </a:r>
          </a:p>
        </p:txBody>
      </p:sp>
      <p:pic>
        <p:nvPicPr>
          <p:cNvPr id="5" name="Picture 4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6AEE0C2F-F8FA-468A-822C-40D200AE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216934"/>
            <a:ext cx="7188199" cy="44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5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0B15A-E25A-4DA4-B9D3-6D81B5C2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Presentation Session 2: Machine Learning</a:t>
            </a:r>
          </a:p>
        </p:txBody>
      </p:sp>
      <p:pic>
        <p:nvPicPr>
          <p:cNvPr id="5" name="Picture 4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CB31FA9-5318-45E3-981A-24289228D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03300"/>
            <a:ext cx="7188199" cy="36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1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5631-1F69-441F-BC8C-05665C60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Presentation Session 3: Applications</a:t>
            </a:r>
          </a:p>
        </p:txBody>
      </p:sp>
      <p:pic>
        <p:nvPicPr>
          <p:cNvPr id="5" name="Picture 4" descr="A picture containing tex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01C57E3-149F-457D-A37F-781EDD482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360698"/>
            <a:ext cx="7188199" cy="41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5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45CE4-81D1-468A-851D-7070BC36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64" y="932688"/>
            <a:ext cx="4892040" cy="1773936"/>
          </a:xfrm>
        </p:spPr>
        <p:txBody>
          <a:bodyPr anchor="b">
            <a:normAutofit/>
          </a:bodyPr>
          <a:lstStyle/>
          <a:p>
            <a:r>
              <a:rPr lang="en-US" sz="4000"/>
              <a:t>Invited Talks and Panel Discussions</a:t>
            </a:r>
          </a:p>
        </p:txBody>
      </p:sp>
      <p:pic>
        <p:nvPicPr>
          <p:cNvPr id="5" name="Picture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327F0D37-A049-4924-A89E-D341D123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18" y="1888223"/>
            <a:ext cx="5025525" cy="3090697"/>
          </a:xfrm>
          <a:prstGeom prst="rect">
            <a:avLst/>
          </a:prstGeom>
        </p:spPr>
      </p:pic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7AD0F4D2-80E7-4A78-82EE-BEAEE4945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D89DC-05B1-419D-8659-64EB5D0D1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264" y="2898648"/>
            <a:ext cx="4892040" cy="3209544"/>
          </a:xfrm>
        </p:spPr>
        <p:txBody>
          <a:bodyPr anchor="t">
            <a:normAutofit/>
          </a:bodyPr>
          <a:lstStyle/>
          <a:p>
            <a:r>
              <a:rPr lang="en-US" sz="2000"/>
              <a:t>Invited Speakers are Panelists.</a:t>
            </a:r>
          </a:p>
          <a:p>
            <a:r>
              <a:rPr lang="en-US" sz="2000"/>
              <a:t>All 6 talks and Panel Discussions will be recorded and made available.</a:t>
            </a:r>
          </a:p>
        </p:txBody>
      </p:sp>
    </p:spTree>
    <p:extLst>
      <p:ext uri="{BB962C8B-B14F-4D97-AF65-F5344CB8AC3E}">
        <p14:creationId xmlns:p14="http://schemas.microsoft.com/office/powerpoint/2010/main" val="118971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55BA8-728A-4028-BC9F-8FD120802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4983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D855C-19A1-4CA4-BD29-2199E5E2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/>
              <a:t>What is Document Intelligence (DI)?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C5DE004-FE07-43F9-B24B-4D75D35F2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" r="35419" b="-1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sp>
        <p:nvSpPr>
          <p:cNvPr id="80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156D-0D5F-4CB7-A0E7-EC2E2ED0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r>
              <a:rPr lang="en-US" sz="2000"/>
              <a:t>Understanding of real-life documents</a:t>
            </a:r>
          </a:p>
          <a:p>
            <a:pPr lvl="1"/>
            <a:r>
              <a:rPr lang="en-US" sz="2000"/>
              <a:t>Project reports, planning documents</a:t>
            </a:r>
          </a:p>
          <a:p>
            <a:pPr lvl="1"/>
            <a:r>
              <a:rPr lang="en-US" sz="2000"/>
              <a:t>Technical specifications</a:t>
            </a:r>
          </a:p>
          <a:p>
            <a:pPr lvl="1"/>
            <a:r>
              <a:rPr lang="en-US" sz="2000"/>
              <a:t>Financial statements</a:t>
            </a:r>
          </a:p>
          <a:p>
            <a:pPr lvl="1"/>
            <a:r>
              <a:rPr lang="en-US" sz="2000"/>
              <a:t>Meeting minutes</a:t>
            </a:r>
          </a:p>
          <a:p>
            <a:pPr lvl="1"/>
            <a:r>
              <a:rPr lang="en-US" sz="2000"/>
              <a:t>Legal agreements, contracts, </a:t>
            </a:r>
          </a:p>
          <a:p>
            <a:pPr lvl="1"/>
            <a:r>
              <a:rPr lang="en-US" sz="2000"/>
              <a:t>Purchase orders, invoices, </a:t>
            </a:r>
          </a:p>
          <a:p>
            <a:pPr lvl="1"/>
            <a:r>
              <a:rPr lang="en-US" sz="2000"/>
              <a:t>Resumes</a:t>
            </a:r>
          </a:p>
          <a:p>
            <a:pPr lvl="1"/>
            <a:r>
              <a:rPr lang="en-US" sz="20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264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8B92-A140-4F72-8372-8671BF6F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en-US"/>
              <a:t>Why is DI Challenging?</a:t>
            </a:r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7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29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letter&#10;&#10;Description automatically generated">
            <a:extLst>
              <a:ext uri="{FF2B5EF4-FFF2-40B4-BE49-F238E27FC236}">
                <a16:creationId xmlns:a16="http://schemas.microsoft.com/office/drawing/2014/main" id="{E4DE2313-18F7-4F99-992A-ECE0C649B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r="-4" b="11024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E9C18E3-B2A6-45A2-BD81-A54DAD093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24" r="7923" b="-3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9" name="Picture 8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94F00680-B876-4611-BCA9-968E0E225D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36" r="5" b="9503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976AE13-5321-4CCC-A0C5-4A1F6C6B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Analog -&gt; Digital (OCR)</a:t>
            </a:r>
          </a:p>
          <a:p>
            <a:r>
              <a:rPr lang="en-US" sz="1800" dirty="0"/>
              <a:t>Complex formats and structures</a:t>
            </a:r>
          </a:p>
          <a:p>
            <a:r>
              <a:rPr lang="en-US" sz="1800" dirty="0"/>
              <a:t>Domain-specific knowledge</a:t>
            </a:r>
          </a:p>
          <a:p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BC4E5-5CE3-46E5-A6EA-9BA0DF2572A3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2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0080-EBE7-41E3-A780-826C69B6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100"/>
              <a:t>Natural Language Processing Deals with Disembodied Texts</a:t>
            </a:r>
          </a:p>
        </p:txBody>
      </p:sp>
      <p:pic>
        <p:nvPicPr>
          <p:cNvPr id="9" name="Picture 8" descr="A picture containing text, person, different, same&#10;&#10;Description automatically generated">
            <a:extLst>
              <a:ext uri="{FF2B5EF4-FFF2-40B4-BE49-F238E27FC236}">
                <a16:creationId xmlns:a16="http://schemas.microsoft.com/office/drawing/2014/main" id="{C0171118-E567-4ABE-8E6F-A62464E22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0" r="9451" b="-2"/>
          <a:stretch/>
        </p:blipFill>
        <p:spPr>
          <a:xfrm>
            <a:off x="20" y="10"/>
            <a:ext cx="4475130" cy="2232366"/>
          </a:xfrm>
          <a:prstGeom prst="rect">
            <a:avLst/>
          </a:prstGeom>
        </p:spPr>
      </p:pic>
      <p:pic>
        <p:nvPicPr>
          <p:cNvPr id="13" name="Picture 12" descr="Timeline&#10;&#10;Description automatically generated">
            <a:extLst>
              <a:ext uri="{FF2B5EF4-FFF2-40B4-BE49-F238E27FC236}">
                <a16:creationId xmlns:a16="http://schemas.microsoft.com/office/drawing/2014/main" id="{108ED7DC-A144-4451-A22C-F2360C775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9" r="2" b="15609"/>
          <a:stretch/>
        </p:blipFill>
        <p:spPr>
          <a:xfrm>
            <a:off x="20" y="2325504"/>
            <a:ext cx="4475130" cy="2215527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854F827-6843-4BEE-9C5F-00BA3D412E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54" r="2" b="27477"/>
          <a:stretch/>
        </p:blipFill>
        <p:spPr>
          <a:xfrm>
            <a:off x="20" y="4634159"/>
            <a:ext cx="4475130" cy="22238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C7B4-9A4F-4E5C-AEE4-108B5586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sz="2000"/>
              <a:t>DI requires multi-disciplinary perspectives</a:t>
            </a:r>
          </a:p>
          <a:p>
            <a:pPr lvl="1"/>
            <a:r>
              <a:rPr lang="en-US" sz="2000"/>
              <a:t>Natural language processing and understanding</a:t>
            </a:r>
          </a:p>
          <a:p>
            <a:pPr lvl="1"/>
            <a:r>
              <a:rPr lang="en-US" sz="2000"/>
              <a:t>Computer vision</a:t>
            </a:r>
          </a:p>
          <a:p>
            <a:pPr lvl="1"/>
            <a:r>
              <a:rPr lang="en-US" sz="2000"/>
              <a:t>Layout understanding</a:t>
            </a:r>
          </a:p>
          <a:p>
            <a:pPr lvl="1"/>
            <a:r>
              <a:rPr lang="en-US" sz="2000"/>
              <a:t>Knowledge representation and reasoning</a:t>
            </a:r>
          </a:p>
          <a:p>
            <a:pPr lvl="1"/>
            <a:r>
              <a:rPr lang="en-US" sz="2000"/>
              <a:t>Knowledge discovery</a:t>
            </a:r>
          </a:p>
          <a:p>
            <a:pPr lvl="1"/>
            <a:r>
              <a:rPr lang="en-US" sz="2000"/>
              <a:t>Data mining</a:t>
            </a:r>
          </a:p>
          <a:p>
            <a:pPr lvl="1"/>
            <a:r>
              <a:rPr lang="en-US" sz="2000"/>
              <a:t>Information retrieval</a:t>
            </a:r>
          </a:p>
          <a:p>
            <a:pPr lvl="1"/>
            <a:r>
              <a:rPr lang="en-US" sz="2000"/>
              <a:t>…</a:t>
            </a:r>
          </a:p>
          <a:p>
            <a:r>
              <a:rPr lang="en-US" sz="2000"/>
              <a:t>We need a venue for DI!</a:t>
            </a:r>
          </a:p>
        </p:txBody>
      </p:sp>
    </p:spTree>
    <p:extLst>
      <p:ext uri="{BB962C8B-B14F-4D97-AF65-F5344CB8AC3E}">
        <p14:creationId xmlns:p14="http://schemas.microsoft.com/office/powerpoint/2010/main" val="344573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4DA0-E758-41CA-86B3-90B21338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History of Document Intelligence Workshop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7753C7F-6473-4A63-B3E1-0C36FFA6A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6" r="17119" b="1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F0AD-E5AF-47D1-A19A-0367AFAE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en-US" sz="1500" dirty="0">
                <a:hlinkClick r:id="rId3"/>
              </a:rPr>
              <a:t>The 1</a:t>
            </a:r>
            <a:r>
              <a:rPr lang="en-US" sz="1500" baseline="30000" dirty="0">
                <a:hlinkClick r:id="rId3"/>
              </a:rPr>
              <a:t>st</a:t>
            </a:r>
            <a:r>
              <a:rPr lang="en-US" sz="1500" dirty="0">
                <a:hlinkClick r:id="rId3"/>
              </a:rPr>
              <a:t> DI Workshop </a:t>
            </a:r>
            <a:r>
              <a:rPr lang="en-US" sz="1500" dirty="0"/>
              <a:t>collocated with </a:t>
            </a:r>
            <a:r>
              <a:rPr lang="en-US" sz="1500">
                <a:hlinkClick r:id="rId4"/>
              </a:rPr>
              <a:t>NeurIPS</a:t>
            </a:r>
            <a:r>
              <a:rPr lang="en-US" sz="1500" dirty="0">
                <a:hlinkClick r:id="rId4"/>
              </a:rPr>
              <a:t> 2019</a:t>
            </a:r>
            <a:r>
              <a:rPr lang="en-US" sz="1500" dirty="0"/>
              <a:t>, in Vancouver, BC, Canada</a:t>
            </a:r>
          </a:p>
          <a:p>
            <a:r>
              <a:rPr lang="en-US" sz="1500" dirty="0"/>
              <a:t>Organized by Nigel Duffy, Paul Bennett, Tania </a:t>
            </a:r>
            <a:r>
              <a:rPr lang="en-US" sz="1500"/>
              <a:t>Bedrax</a:t>
            </a:r>
            <a:r>
              <a:rPr lang="en-US" sz="1500" dirty="0"/>
              <a:t> Weiss, Rama Akkiraju and Hamid Motahari.</a:t>
            </a:r>
          </a:p>
          <a:p>
            <a:r>
              <a:rPr lang="en-US" sz="1500" dirty="0"/>
              <a:t>The workshop was a well-attended, filling the room to the 150 capacity with people standing. </a:t>
            </a:r>
          </a:p>
          <a:p>
            <a:r>
              <a:rPr lang="en-US" sz="1500" dirty="0"/>
              <a:t>The workshop received ~50 initial abstract submissions and 38 paper submissions. 19 papers were accepted resulting in a 50% acceptance rate. </a:t>
            </a:r>
          </a:p>
          <a:p>
            <a:r>
              <a:rPr lang="en-US" sz="1500" dirty="0"/>
              <a:t>The workshop also features 4 invited talks, a Best Paper presentation and a panel discussion.</a:t>
            </a:r>
          </a:p>
          <a:p>
            <a:r>
              <a:rPr lang="en-US" sz="1500" dirty="0"/>
              <a:t>The discussion was published in </a:t>
            </a:r>
            <a:r>
              <a:rPr lang="en-US" sz="1500" u="sng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KDD Explorations</a:t>
            </a:r>
            <a:r>
              <a:rPr lang="en-US" sz="1500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500" u="sng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PDF</a:t>
            </a:r>
            <a:r>
              <a:rPr lang="en-US" sz="1500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67403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ACC4-4985-4F62-AEE5-1CE6D219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Document Intelligence @ KDD2021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9C8B1A0-2DB2-46EE-8FD1-0C85391BF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" r="2300" b="-1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1885-D528-49F0-B3DE-1C9AD7DC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en-US" sz="1500" dirty="0">
                <a:hlinkClick r:id="rId3"/>
              </a:rPr>
              <a:t>DI-2021</a:t>
            </a:r>
            <a:r>
              <a:rPr lang="en-US" sz="1500" dirty="0"/>
              <a:t> Organized by Doug Burdick, Dave Lewis, Yijuan Lu, Hamid Motahari, Sandeep Tata, and Benjamin Han (chair).</a:t>
            </a:r>
          </a:p>
          <a:p>
            <a:r>
              <a:rPr lang="en-US" sz="1500" dirty="0"/>
              <a:t>Received 21 paper submissions</a:t>
            </a:r>
          </a:p>
          <a:p>
            <a:pPr lvl="1"/>
            <a:r>
              <a:rPr lang="en-US" sz="1500" dirty="0"/>
              <a:t>Accepted 10 papers and 5 posters. Paper acceptance rate = 47.6%</a:t>
            </a:r>
          </a:p>
          <a:p>
            <a:pPr lvl="1"/>
            <a:r>
              <a:rPr lang="en-US" sz="1500" dirty="0"/>
              <a:t>Three broad themes</a:t>
            </a:r>
          </a:p>
          <a:p>
            <a:pPr lvl="2"/>
            <a:r>
              <a:rPr lang="en-US" sz="1500" dirty="0"/>
              <a:t>Session 1 – OCR &amp; Visual Document Intelligence: 4 papers and 1 poster</a:t>
            </a:r>
          </a:p>
          <a:p>
            <a:pPr lvl="2"/>
            <a:r>
              <a:rPr lang="en-US" sz="1500" dirty="0"/>
              <a:t>Session 2 – Machine Learning: 4 papers and 1 poster</a:t>
            </a:r>
          </a:p>
          <a:p>
            <a:pPr lvl="2"/>
            <a:r>
              <a:rPr lang="en-US" sz="1500" dirty="0"/>
              <a:t>Session 3 – Applications: 2 papers and 3 posters</a:t>
            </a:r>
          </a:p>
          <a:p>
            <a:r>
              <a:rPr lang="en-US" sz="1500" dirty="0"/>
              <a:t>DI-2021 also features 6 invited talks, a Best Paper presentation and a panel discussion.</a:t>
            </a:r>
          </a:p>
          <a:p>
            <a:endParaRPr lang="en-US" sz="1500" dirty="0"/>
          </a:p>
          <a:p>
            <a:pPr lvl="2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6108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A1B32-5869-46EB-9C4A-13437B30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80" y="895369"/>
            <a:ext cx="4724530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Reviewers!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83620F-E480-4755-B062-E6869F014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69127"/>
              </p:ext>
            </p:extLst>
          </p:nvPr>
        </p:nvGraphicFramePr>
        <p:xfrm>
          <a:off x="1080112" y="566916"/>
          <a:ext cx="4350107" cy="572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07">
                  <a:extLst>
                    <a:ext uri="{9D8B030D-6E8A-4147-A177-3AD203B41FA5}">
                      <a16:colId xmlns:a16="http://schemas.microsoft.com/office/drawing/2014/main" val="827248438"/>
                    </a:ext>
                  </a:extLst>
                </a:gridCol>
                <a:gridCol w="1666037">
                  <a:extLst>
                    <a:ext uri="{9D8B030D-6E8A-4147-A177-3AD203B41FA5}">
                      <a16:colId xmlns:a16="http://schemas.microsoft.com/office/drawing/2014/main" val="2168835664"/>
                    </a:ext>
                  </a:extLst>
                </a:gridCol>
                <a:gridCol w="2223163">
                  <a:extLst>
                    <a:ext uri="{9D8B030D-6E8A-4147-A177-3AD203B41FA5}">
                      <a16:colId xmlns:a16="http://schemas.microsoft.com/office/drawing/2014/main" val="2922267762"/>
                    </a:ext>
                  </a:extLst>
                </a:gridCol>
              </a:tblGrid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#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Full Name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Affiliation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646549923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Charles Beller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IBM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17352445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Tongfei Chen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Microsoft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3509243744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Freddy Chua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Ernst &amp; Young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442678956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John Corring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Microsoft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798080699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Daniel Campos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University of Illinois at Urbana-Champaign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1865878899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Marina Danilevsky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IBM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1432416387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7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Jonathan Degange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Ernst &amp; Young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3201639267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Yasuhisa Fujii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Google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1871858921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sng" strike="noStrike">
                          <a:effectLst/>
                          <a:hlinkClick r:id="rId2"/>
                        </a:rPr>
                        <a:t>Revanth Gangi Reddy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University of Illinois at Urbana-Champaign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623693996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Sean Goldberg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Microsoft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3960027452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11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Beliz Gunel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Stanford University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647038169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Ruining He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Google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799178569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13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Bruce Hedin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H5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738953539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14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sng" strike="noStrike">
                          <a:effectLst/>
                          <a:hlinkClick r:id="rId3"/>
                        </a:rPr>
                        <a:t>Hans Henseler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University of Applied Sciences Leiden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390682744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Mehrdad Jabbarzadeh Gangeh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Ernst &amp; Young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445652857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16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Antonio Jose Jimeno Yepes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University of Melbourne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1266740169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17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Amanda Jones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H5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397572752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18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Priyanka Kulkarni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Microsoft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3627846862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19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Sameer Kulkarni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Google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3097015741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20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Chen-Yu Lee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Google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255750891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21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Manling Li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University of Illinois at Urbana-Champaign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1757882765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22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James Mayfield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Johns Hopkins University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046944494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23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Graham McDonald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University of Glasgow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136600720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24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Lesly Miculicich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Microsoft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018978213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25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Mark Noel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Hogan Lovells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578062549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26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Feifei Pan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Rensselaer Polytechnic Institute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1505993535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27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Navneet Potti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Google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3209619579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28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Xiaoqi Ren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Google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4236625995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29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Herbert Roitblat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Mimecast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1909491539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30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Amr Sharaf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Microsoft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1812216128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31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Ying Sheng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Google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4216904825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32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Baoguang Shi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Microsoft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023320937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33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Peter Staar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IBM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444728192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34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Baochen Sun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Microsoft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1867891771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Dan Tecuci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Ernst &amp; Young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739875621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36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Jyothi Vinjumur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Walmart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3933506753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37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Guoxin Wang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Microsoft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543277577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38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Sen Wu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Stanford University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1484582593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39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Yuan Xie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Microsoft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3300199965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Li Yang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Google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4071621882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41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Qi Zeng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</a:rPr>
                        <a:t>University of Illinois at Urbana-Champaign</a:t>
                      </a:r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32" marR="15232" marT="7616" marB="7616" anchor="ctr"/>
                </a:tc>
                <a:extLst>
                  <a:ext uri="{0D108BD9-81ED-4DB2-BD59-A6C34878D82A}">
                    <a16:rowId xmlns:a16="http://schemas.microsoft.com/office/drawing/2014/main" val="215532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259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3E93A-63C3-4156-988A-F0C53E1B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DI-2021 Program: Morning</a:t>
            </a:r>
          </a:p>
        </p:txBody>
      </p:sp>
      <p:pic>
        <p:nvPicPr>
          <p:cNvPr id="5" name="Picture 4" descr="Tabl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2972102-F146-4D4C-891E-D6ED3F5C8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468521"/>
            <a:ext cx="7188199" cy="39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1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9C3DD-EF0C-453B-B1C3-51287828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DI-2021 Program: Afternoon</a:t>
            </a:r>
          </a:p>
        </p:txBody>
      </p:sp>
      <p:pic>
        <p:nvPicPr>
          <p:cNvPr id="5" name="Picture 4" descr="Tabl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0B46380-4776-429D-B4E0-ADA0064D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18096"/>
            <a:ext cx="7188199" cy="46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3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585</Words>
  <Application>Microsoft Office PowerPoint</Application>
  <PresentationFormat>Widescreen</PresentationFormat>
  <Paragraphs>180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Linux Libertine</vt:lpstr>
      <vt:lpstr>Arial</vt:lpstr>
      <vt:lpstr>Calibri</vt:lpstr>
      <vt:lpstr>Calibri Light</vt:lpstr>
      <vt:lpstr>Tw Cen MT</vt:lpstr>
      <vt:lpstr>Office Theme</vt:lpstr>
      <vt:lpstr>The Second Document Intelligence Workshop</vt:lpstr>
      <vt:lpstr>What is Document Intelligence (DI)?</vt:lpstr>
      <vt:lpstr>Why is DI Challenging?</vt:lpstr>
      <vt:lpstr>Natural Language Processing Deals with Disembodied Texts</vt:lpstr>
      <vt:lpstr>History of Document Intelligence Workshop</vt:lpstr>
      <vt:lpstr>Document Intelligence @ KDD2021</vt:lpstr>
      <vt:lpstr>Thank You Reviewers!</vt:lpstr>
      <vt:lpstr>DI-2021 Program: Morning</vt:lpstr>
      <vt:lpstr>DI-2021 Program: Afternoon</vt:lpstr>
      <vt:lpstr>Presentation Session 1: OCR &amp; Visual Document Intelligence</vt:lpstr>
      <vt:lpstr>Presentation Session 2: Machine Learning</vt:lpstr>
      <vt:lpstr>Presentation Session 3: Applications</vt:lpstr>
      <vt:lpstr>Invited Talks and Panel Discussions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Second Document Intelligence Workshop</dc:title>
  <dc:creator>Benjamin Han</dc:creator>
  <cp:lastModifiedBy>Benjamin Han</cp:lastModifiedBy>
  <cp:revision>1</cp:revision>
  <dcterms:created xsi:type="dcterms:W3CDTF">2021-08-15T04:25:43Z</dcterms:created>
  <dcterms:modified xsi:type="dcterms:W3CDTF">2021-08-15T05:59:35Z</dcterms:modified>
</cp:coreProperties>
</file>