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71" r:id="rId3"/>
    <p:sldId id="259" r:id="rId4"/>
    <p:sldId id="260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3F1678-49D8-44A3-B47C-4D193BB07411}" v="74" dt="2021-08-15T21:20:17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Han" userId="4106c88e-5a34-44dd-9a61-7f364347babc" providerId="ADAL" clId="{6F3F1678-49D8-44A3-B47C-4D193BB07411}"/>
    <pc:docChg chg="custSel addSld modSld sldOrd">
      <pc:chgData name="Benjamin Han" userId="4106c88e-5a34-44dd-9a61-7f364347babc" providerId="ADAL" clId="{6F3F1678-49D8-44A3-B47C-4D193BB07411}" dt="2021-08-15T21:20:17.695" v="75" actId="26606"/>
      <pc:docMkLst>
        <pc:docMk/>
      </pc:docMkLst>
      <pc:sldChg chg="addSp delSp modSp new mod ord setBg setClrOvrMap">
        <pc:chgData name="Benjamin Han" userId="4106c88e-5a34-44dd-9a61-7f364347babc" providerId="ADAL" clId="{6F3F1678-49D8-44A3-B47C-4D193BB07411}" dt="2021-08-15T21:20:17.695" v="75" actId="26606"/>
        <pc:sldMkLst>
          <pc:docMk/>
          <pc:sldMk cId="2905886471" sldId="271"/>
        </pc:sldMkLst>
        <pc:spChg chg="mod">
          <ac:chgData name="Benjamin Han" userId="4106c88e-5a34-44dd-9a61-7f364347babc" providerId="ADAL" clId="{6F3F1678-49D8-44A3-B47C-4D193BB07411}" dt="2021-08-15T21:20:17.695" v="75" actId="26606"/>
          <ac:spMkLst>
            <pc:docMk/>
            <pc:sldMk cId="2905886471" sldId="271"/>
            <ac:spMk id="2" creationId="{5B534503-40BB-4BD4-AF4B-86F34436DEE0}"/>
          </ac:spMkLst>
        </pc:spChg>
        <pc:spChg chg="del mod">
          <ac:chgData name="Benjamin Han" userId="4106c88e-5a34-44dd-9a61-7f364347babc" providerId="ADAL" clId="{6F3F1678-49D8-44A3-B47C-4D193BB07411}" dt="2021-08-15T21:20:17.695" v="75" actId="26606"/>
          <ac:spMkLst>
            <pc:docMk/>
            <pc:sldMk cId="2905886471" sldId="271"/>
            <ac:spMk id="3" creationId="{D6D7B34B-8667-44AA-9241-C3C0798474C3}"/>
          </ac:spMkLst>
        </pc:spChg>
        <pc:spChg chg="add">
          <ac:chgData name="Benjamin Han" userId="4106c88e-5a34-44dd-9a61-7f364347babc" providerId="ADAL" clId="{6F3F1678-49D8-44A3-B47C-4D193BB07411}" dt="2021-08-15T21:20:17.695" v="75" actId="26606"/>
          <ac:spMkLst>
            <pc:docMk/>
            <pc:sldMk cId="2905886471" sldId="271"/>
            <ac:spMk id="10" creationId="{CF62D2A7-8207-488C-9F46-316BA81A16C8}"/>
          </ac:spMkLst>
        </pc:spChg>
        <pc:graphicFrameChg chg="add">
          <ac:chgData name="Benjamin Han" userId="4106c88e-5a34-44dd-9a61-7f364347babc" providerId="ADAL" clId="{6F3F1678-49D8-44A3-B47C-4D193BB07411}" dt="2021-08-15T21:20:17.695" v="75" actId="26606"/>
          <ac:graphicFrameMkLst>
            <pc:docMk/>
            <pc:sldMk cId="2905886471" sldId="271"/>
            <ac:graphicFrameMk id="5" creationId="{46C5C93D-4226-4DDF-8CC6-DE79C8894E8E}"/>
          </ac:graphicFrameMkLst>
        </pc:graphicFrameChg>
        <pc:picChg chg="add">
          <ac:chgData name="Benjamin Han" userId="4106c88e-5a34-44dd-9a61-7f364347babc" providerId="ADAL" clId="{6F3F1678-49D8-44A3-B47C-4D193BB07411}" dt="2021-08-15T21:20:17.695" v="75" actId="26606"/>
          <ac:picMkLst>
            <pc:docMk/>
            <pc:sldMk cId="2905886471" sldId="271"/>
            <ac:picMk id="6" creationId="{CA31B27A-D728-4481-9A98-6D6C0311C1D8}"/>
          </ac:picMkLst>
        </pc:picChg>
      </pc:sldChg>
    </pc:docChg>
  </pc:docChgLst>
  <pc:docChgLst>
    <pc:chgData name="Benjamin Han" userId="4106c88e-5a34-44dd-9a61-7f364347babc" providerId="ADAL" clId="{65C63E2E-5F89-4BB3-AE73-A4B627DCF7AA}"/>
    <pc:docChg chg="modSld">
      <pc:chgData name="Benjamin Han" userId="4106c88e-5a34-44dd-9a61-7f364347babc" providerId="ADAL" clId="{65C63E2E-5F89-4BB3-AE73-A4B627DCF7AA}" dt="2021-08-15T06:04:29.567" v="5" actId="114"/>
      <pc:docMkLst>
        <pc:docMk/>
      </pc:docMkLst>
      <pc:sldChg chg="modSp mod">
        <pc:chgData name="Benjamin Han" userId="4106c88e-5a34-44dd-9a61-7f364347babc" providerId="ADAL" clId="{65C63E2E-5F89-4BB3-AE73-A4B627DCF7AA}" dt="2021-08-15T06:04:29.567" v="5" actId="114"/>
        <pc:sldMkLst>
          <pc:docMk/>
          <pc:sldMk cId="2701848250" sldId="260"/>
        </pc:sldMkLst>
        <pc:spChg chg="mod">
          <ac:chgData name="Benjamin Han" userId="4106c88e-5a34-44dd-9a61-7f364347babc" providerId="ADAL" clId="{65C63E2E-5F89-4BB3-AE73-A4B627DCF7AA}" dt="2021-08-15T06:04:29.567" v="5" actId="114"/>
          <ac:spMkLst>
            <pc:docMk/>
            <pc:sldMk cId="2701848250" sldId="260"/>
            <ac:spMk id="3" creationId="{CCBC6C14-26DD-418F-9C9D-66BAA9EFB901}"/>
          </ac:spMkLst>
        </pc:spChg>
      </pc:sldChg>
    </pc:docChg>
  </pc:docChgLst>
  <pc:docChgLst>
    <pc:chgData name="Benjamin Han" userId="4106c88e-5a34-44dd-9a61-7f364347babc" providerId="ADAL" clId="{3E78A74F-F43B-4D8E-96E4-1B5F1CFEF097}"/>
    <pc:docChg chg="custSel addSld modSld">
      <pc:chgData name="Benjamin Han" userId="4106c88e-5a34-44dd-9a61-7f364347babc" providerId="ADAL" clId="{3E78A74F-F43B-4D8E-96E4-1B5F1CFEF097}" dt="2021-08-15T19:56:41.462" v="1" actId="26606"/>
      <pc:docMkLst>
        <pc:docMk/>
      </pc:docMkLst>
      <pc:sldChg chg="addSp add mod">
        <pc:chgData name="Benjamin Han" userId="4106c88e-5a34-44dd-9a61-7f364347babc" providerId="ADAL" clId="{3E78A74F-F43B-4D8E-96E4-1B5F1CFEF097}" dt="2021-08-15T19:56:41.462" v="1" actId="26606"/>
        <pc:sldMkLst>
          <pc:docMk/>
          <pc:sldMk cId="244983243" sldId="270"/>
        </pc:sldMkLst>
        <pc:spChg chg="add">
          <ac:chgData name="Benjamin Han" userId="4106c88e-5a34-44dd-9a61-7f364347babc" providerId="ADAL" clId="{3E78A74F-F43B-4D8E-96E4-1B5F1CFEF097}" dt="2021-08-15T19:56:41.462" v="1" actId="26606"/>
          <ac:spMkLst>
            <pc:docMk/>
            <pc:sldMk cId="244983243" sldId="270"/>
            <ac:spMk id="7" creationId="{DA3C47C2-33A2-44B2-BEAB-FEB679075C24}"/>
          </ac:spMkLst>
        </pc:spChg>
        <pc:spChg chg="add">
          <ac:chgData name="Benjamin Han" userId="4106c88e-5a34-44dd-9a61-7f364347babc" providerId="ADAL" clId="{3E78A74F-F43B-4D8E-96E4-1B5F1CFEF097}" dt="2021-08-15T19:56:41.462" v="1" actId="26606"/>
          <ac:spMkLst>
            <pc:docMk/>
            <pc:sldMk cId="244983243" sldId="270"/>
            <ac:spMk id="9" creationId="{AD182BA8-54AD-4D9F-8264-B0FA8BB47D7C}"/>
          </ac:spMkLst>
        </pc:spChg>
        <pc:spChg chg="add">
          <ac:chgData name="Benjamin Han" userId="4106c88e-5a34-44dd-9a61-7f364347babc" providerId="ADAL" clId="{3E78A74F-F43B-4D8E-96E4-1B5F1CFEF097}" dt="2021-08-15T19:56:41.462" v="1" actId="26606"/>
          <ac:spMkLst>
            <pc:docMk/>
            <pc:sldMk cId="244983243" sldId="270"/>
            <ac:spMk id="11" creationId="{4ED83379-0499-45E1-AB78-6AA230F9644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E10E9-D058-4A93-9C9E-52C22073DEE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500D62-D4BD-4482-AFB5-202CF34EE35E}">
      <dgm:prSet/>
      <dgm:spPr/>
      <dgm:t>
        <a:bodyPr/>
        <a:lstStyle/>
        <a:p>
          <a:r>
            <a:rPr lang="en-US"/>
            <a:t>Modality challenge</a:t>
          </a:r>
        </a:p>
      </dgm:t>
    </dgm:pt>
    <dgm:pt modelId="{CCE6F331-052B-4F41-97DE-07FD0C38C7FC}" type="parTrans" cxnId="{4A9E05D5-05E4-42CF-870D-B782E34C2453}">
      <dgm:prSet/>
      <dgm:spPr/>
      <dgm:t>
        <a:bodyPr/>
        <a:lstStyle/>
        <a:p>
          <a:endParaRPr lang="en-US"/>
        </a:p>
      </dgm:t>
    </dgm:pt>
    <dgm:pt modelId="{5C30ECA3-E246-4C3F-B83A-CB0CD7245D44}" type="sibTrans" cxnId="{4A9E05D5-05E4-42CF-870D-B782E34C2453}">
      <dgm:prSet/>
      <dgm:spPr/>
      <dgm:t>
        <a:bodyPr/>
        <a:lstStyle/>
        <a:p>
          <a:endParaRPr lang="en-US"/>
        </a:p>
      </dgm:t>
    </dgm:pt>
    <dgm:pt modelId="{391D13CE-B831-450A-970F-0F8681BC9F21}">
      <dgm:prSet/>
      <dgm:spPr/>
      <dgm:t>
        <a:bodyPr/>
        <a:lstStyle/>
        <a:p>
          <a:r>
            <a:rPr lang="en-US"/>
            <a:t>Domain challenge</a:t>
          </a:r>
        </a:p>
      </dgm:t>
    </dgm:pt>
    <dgm:pt modelId="{D9BA7D68-E17B-4ADF-B45B-F507C1D73DAE}" type="parTrans" cxnId="{D23263FA-A7DA-469F-A3DB-2819BB52C760}">
      <dgm:prSet/>
      <dgm:spPr/>
      <dgm:t>
        <a:bodyPr/>
        <a:lstStyle/>
        <a:p>
          <a:endParaRPr lang="en-US"/>
        </a:p>
      </dgm:t>
    </dgm:pt>
    <dgm:pt modelId="{E819C9FF-5F2B-4992-A27D-E59F1F6C360D}" type="sibTrans" cxnId="{D23263FA-A7DA-469F-A3DB-2819BB52C760}">
      <dgm:prSet/>
      <dgm:spPr/>
      <dgm:t>
        <a:bodyPr/>
        <a:lstStyle/>
        <a:p>
          <a:endParaRPr lang="en-US"/>
        </a:p>
      </dgm:t>
    </dgm:pt>
    <dgm:pt modelId="{C39101B1-27F5-40F7-BFF3-0639262ADF4D}">
      <dgm:prSet/>
      <dgm:spPr/>
      <dgm:t>
        <a:bodyPr/>
        <a:lstStyle/>
        <a:p>
          <a:r>
            <a:rPr lang="en-US"/>
            <a:t>Data challenge</a:t>
          </a:r>
        </a:p>
      </dgm:t>
    </dgm:pt>
    <dgm:pt modelId="{D0109DD4-B4A4-449A-BE10-BDFA5ABF2CC2}" type="parTrans" cxnId="{06AB7758-54DA-4D8A-9E6F-F7706DFED80B}">
      <dgm:prSet/>
      <dgm:spPr/>
      <dgm:t>
        <a:bodyPr/>
        <a:lstStyle/>
        <a:p>
          <a:endParaRPr lang="en-US"/>
        </a:p>
      </dgm:t>
    </dgm:pt>
    <dgm:pt modelId="{62682BD2-9F64-4D7E-ABAC-D5C622180ADE}" type="sibTrans" cxnId="{06AB7758-54DA-4D8A-9E6F-F7706DFED80B}">
      <dgm:prSet/>
      <dgm:spPr/>
      <dgm:t>
        <a:bodyPr/>
        <a:lstStyle/>
        <a:p>
          <a:endParaRPr lang="en-US"/>
        </a:p>
      </dgm:t>
    </dgm:pt>
    <dgm:pt modelId="{5CC9F5D8-3094-4672-88BE-D8C654794F1D}" type="pres">
      <dgm:prSet presAssocID="{072E10E9-D058-4A93-9C9E-52C22073DEE3}" presName="root" presStyleCnt="0">
        <dgm:presLayoutVars>
          <dgm:dir/>
          <dgm:resizeHandles val="exact"/>
        </dgm:presLayoutVars>
      </dgm:prSet>
      <dgm:spPr/>
    </dgm:pt>
    <dgm:pt modelId="{1EEE86CB-4501-4247-9CE4-4279F7990798}" type="pres">
      <dgm:prSet presAssocID="{D2500D62-D4BD-4482-AFB5-202CF34EE35E}" presName="compNode" presStyleCnt="0"/>
      <dgm:spPr/>
    </dgm:pt>
    <dgm:pt modelId="{ECF69156-8D5B-4C24-A531-6D7CF62D0413}" type="pres">
      <dgm:prSet presAssocID="{D2500D62-D4BD-4482-AFB5-202CF34EE3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F9365E5-33C8-4C4D-AC0C-3410D8CAF369}" type="pres">
      <dgm:prSet presAssocID="{D2500D62-D4BD-4482-AFB5-202CF34EE35E}" presName="spaceRect" presStyleCnt="0"/>
      <dgm:spPr/>
    </dgm:pt>
    <dgm:pt modelId="{65F8A0EE-666D-4DCE-8522-964A4A804B9A}" type="pres">
      <dgm:prSet presAssocID="{D2500D62-D4BD-4482-AFB5-202CF34EE35E}" presName="textRect" presStyleLbl="revTx" presStyleIdx="0" presStyleCnt="3">
        <dgm:presLayoutVars>
          <dgm:chMax val="1"/>
          <dgm:chPref val="1"/>
        </dgm:presLayoutVars>
      </dgm:prSet>
      <dgm:spPr/>
    </dgm:pt>
    <dgm:pt modelId="{F0C4C49B-FEB9-4E29-946B-FA143C1EE6A3}" type="pres">
      <dgm:prSet presAssocID="{5C30ECA3-E246-4C3F-B83A-CB0CD7245D44}" presName="sibTrans" presStyleCnt="0"/>
      <dgm:spPr/>
    </dgm:pt>
    <dgm:pt modelId="{FC63A572-FFE1-4F47-8A49-B17C3B12179A}" type="pres">
      <dgm:prSet presAssocID="{391D13CE-B831-450A-970F-0F8681BC9F21}" presName="compNode" presStyleCnt="0"/>
      <dgm:spPr/>
    </dgm:pt>
    <dgm:pt modelId="{AF04E5B9-68CE-49D3-A1AD-11C1E4083223}" type="pres">
      <dgm:prSet presAssocID="{391D13CE-B831-450A-970F-0F8681BC9F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yers(design)"/>
        </a:ext>
      </dgm:extLst>
    </dgm:pt>
    <dgm:pt modelId="{9209240D-9FF3-4334-8E2D-43752C103766}" type="pres">
      <dgm:prSet presAssocID="{391D13CE-B831-450A-970F-0F8681BC9F21}" presName="spaceRect" presStyleCnt="0"/>
      <dgm:spPr/>
    </dgm:pt>
    <dgm:pt modelId="{A9A34E6B-505A-4F79-85CB-2DFABEB7607D}" type="pres">
      <dgm:prSet presAssocID="{391D13CE-B831-450A-970F-0F8681BC9F21}" presName="textRect" presStyleLbl="revTx" presStyleIdx="1" presStyleCnt="3">
        <dgm:presLayoutVars>
          <dgm:chMax val="1"/>
          <dgm:chPref val="1"/>
        </dgm:presLayoutVars>
      </dgm:prSet>
      <dgm:spPr/>
    </dgm:pt>
    <dgm:pt modelId="{F92E8AB2-FB6F-45A3-8031-14DDD950B425}" type="pres">
      <dgm:prSet presAssocID="{E819C9FF-5F2B-4992-A27D-E59F1F6C360D}" presName="sibTrans" presStyleCnt="0"/>
      <dgm:spPr/>
    </dgm:pt>
    <dgm:pt modelId="{5A716DE5-D792-43CA-8C6D-0D34572B8727}" type="pres">
      <dgm:prSet presAssocID="{C39101B1-27F5-40F7-BFF3-0639262ADF4D}" presName="compNode" presStyleCnt="0"/>
      <dgm:spPr/>
    </dgm:pt>
    <dgm:pt modelId="{893A5AD5-386D-40C6-BE8A-6BB25ABE5E27}" type="pres">
      <dgm:prSet presAssocID="{C39101B1-27F5-40F7-BFF3-0639262ADF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92075C1-79A5-4274-BFF0-9BACCBED8593}" type="pres">
      <dgm:prSet presAssocID="{C39101B1-27F5-40F7-BFF3-0639262ADF4D}" presName="spaceRect" presStyleCnt="0"/>
      <dgm:spPr/>
    </dgm:pt>
    <dgm:pt modelId="{7202DC89-9161-465A-BB4C-8DC83BB5E449}" type="pres">
      <dgm:prSet presAssocID="{C39101B1-27F5-40F7-BFF3-0639262ADF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49E093C-11C5-44BD-8A52-5FD7ED7C6FA6}" type="presOf" srcId="{072E10E9-D058-4A93-9C9E-52C22073DEE3}" destId="{5CC9F5D8-3094-4672-88BE-D8C654794F1D}" srcOrd="0" destOrd="0" presId="urn:microsoft.com/office/officeart/2018/2/layout/IconLabelList"/>
    <dgm:cxn modelId="{25D39350-10B6-4AD4-93BF-C5AD5DC2C841}" type="presOf" srcId="{D2500D62-D4BD-4482-AFB5-202CF34EE35E}" destId="{65F8A0EE-666D-4DCE-8522-964A4A804B9A}" srcOrd="0" destOrd="0" presId="urn:microsoft.com/office/officeart/2018/2/layout/IconLabelList"/>
    <dgm:cxn modelId="{AE7EF170-DEBF-4794-AE5F-6ECEAE01E438}" type="presOf" srcId="{391D13CE-B831-450A-970F-0F8681BC9F21}" destId="{A9A34E6B-505A-4F79-85CB-2DFABEB7607D}" srcOrd="0" destOrd="0" presId="urn:microsoft.com/office/officeart/2018/2/layout/IconLabelList"/>
    <dgm:cxn modelId="{06AB7758-54DA-4D8A-9E6F-F7706DFED80B}" srcId="{072E10E9-D058-4A93-9C9E-52C22073DEE3}" destId="{C39101B1-27F5-40F7-BFF3-0639262ADF4D}" srcOrd="2" destOrd="0" parTransId="{D0109DD4-B4A4-449A-BE10-BDFA5ABF2CC2}" sibTransId="{62682BD2-9F64-4D7E-ABAC-D5C622180ADE}"/>
    <dgm:cxn modelId="{4A9E05D5-05E4-42CF-870D-B782E34C2453}" srcId="{072E10E9-D058-4A93-9C9E-52C22073DEE3}" destId="{D2500D62-D4BD-4482-AFB5-202CF34EE35E}" srcOrd="0" destOrd="0" parTransId="{CCE6F331-052B-4F41-97DE-07FD0C38C7FC}" sibTransId="{5C30ECA3-E246-4C3F-B83A-CB0CD7245D44}"/>
    <dgm:cxn modelId="{D23263FA-A7DA-469F-A3DB-2819BB52C760}" srcId="{072E10E9-D058-4A93-9C9E-52C22073DEE3}" destId="{391D13CE-B831-450A-970F-0F8681BC9F21}" srcOrd="1" destOrd="0" parTransId="{D9BA7D68-E17B-4ADF-B45B-F507C1D73DAE}" sibTransId="{E819C9FF-5F2B-4992-A27D-E59F1F6C360D}"/>
    <dgm:cxn modelId="{75C8A1FE-6560-47F9-BB35-FB0095986E7C}" type="presOf" srcId="{C39101B1-27F5-40F7-BFF3-0639262ADF4D}" destId="{7202DC89-9161-465A-BB4C-8DC83BB5E449}" srcOrd="0" destOrd="0" presId="urn:microsoft.com/office/officeart/2018/2/layout/IconLabelList"/>
    <dgm:cxn modelId="{0EDF6C29-E1F9-4A10-AA74-AB1F8F175612}" type="presParOf" srcId="{5CC9F5D8-3094-4672-88BE-D8C654794F1D}" destId="{1EEE86CB-4501-4247-9CE4-4279F7990798}" srcOrd="0" destOrd="0" presId="urn:microsoft.com/office/officeart/2018/2/layout/IconLabelList"/>
    <dgm:cxn modelId="{62FCAAFE-5593-4203-9530-F573C233097F}" type="presParOf" srcId="{1EEE86CB-4501-4247-9CE4-4279F7990798}" destId="{ECF69156-8D5B-4C24-A531-6D7CF62D0413}" srcOrd="0" destOrd="0" presId="urn:microsoft.com/office/officeart/2018/2/layout/IconLabelList"/>
    <dgm:cxn modelId="{7C4E0116-8FB9-4EBF-9F4B-46C29C65E129}" type="presParOf" srcId="{1EEE86CB-4501-4247-9CE4-4279F7990798}" destId="{3F9365E5-33C8-4C4D-AC0C-3410D8CAF369}" srcOrd="1" destOrd="0" presId="urn:microsoft.com/office/officeart/2018/2/layout/IconLabelList"/>
    <dgm:cxn modelId="{47244948-219F-4334-AA8F-F43FE0D397BE}" type="presParOf" srcId="{1EEE86CB-4501-4247-9CE4-4279F7990798}" destId="{65F8A0EE-666D-4DCE-8522-964A4A804B9A}" srcOrd="2" destOrd="0" presId="urn:microsoft.com/office/officeart/2018/2/layout/IconLabelList"/>
    <dgm:cxn modelId="{CA5544E5-A631-44A7-A3ED-73B8D4A04AA4}" type="presParOf" srcId="{5CC9F5D8-3094-4672-88BE-D8C654794F1D}" destId="{F0C4C49B-FEB9-4E29-946B-FA143C1EE6A3}" srcOrd="1" destOrd="0" presId="urn:microsoft.com/office/officeart/2018/2/layout/IconLabelList"/>
    <dgm:cxn modelId="{4C10E631-6B85-44F7-BBCB-0A28CED5551A}" type="presParOf" srcId="{5CC9F5D8-3094-4672-88BE-D8C654794F1D}" destId="{FC63A572-FFE1-4F47-8A49-B17C3B12179A}" srcOrd="2" destOrd="0" presId="urn:microsoft.com/office/officeart/2018/2/layout/IconLabelList"/>
    <dgm:cxn modelId="{F86655EA-3409-49E7-B758-299216EA9A12}" type="presParOf" srcId="{FC63A572-FFE1-4F47-8A49-B17C3B12179A}" destId="{AF04E5B9-68CE-49D3-A1AD-11C1E4083223}" srcOrd="0" destOrd="0" presId="urn:microsoft.com/office/officeart/2018/2/layout/IconLabelList"/>
    <dgm:cxn modelId="{0F9D99F4-E670-4A5C-930D-E445D60FE82F}" type="presParOf" srcId="{FC63A572-FFE1-4F47-8A49-B17C3B12179A}" destId="{9209240D-9FF3-4334-8E2D-43752C103766}" srcOrd="1" destOrd="0" presId="urn:microsoft.com/office/officeart/2018/2/layout/IconLabelList"/>
    <dgm:cxn modelId="{56B5220E-F2EC-4B58-A40E-BF18A063AEF5}" type="presParOf" srcId="{FC63A572-FFE1-4F47-8A49-B17C3B12179A}" destId="{A9A34E6B-505A-4F79-85CB-2DFABEB7607D}" srcOrd="2" destOrd="0" presId="urn:microsoft.com/office/officeart/2018/2/layout/IconLabelList"/>
    <dgm:cxn modelId="{39902900-B74C-4D30-B7E9-BAFBE1757042}" type="presParOf" srcId="{5CC9F5D8-3094-4672-88BE-D8C654794F1D}" destId="{F92E8AB2-FB6F-45A3-8031-14DDD950B425}" srcOrd="3" destOrd="0" presId="urn:microsoft.com/office/officeart/2018/2/layout/IconLabelList"/>
    <dgm:cxn modelId="{7B6C0C61-8F70-497C-A4B8-9145BEBCCC3E}" type="presParOf" srcId="{5CC9F5D8-3094-4672-88BE-D8C654794F1D}" destId="{5A716DE5-D792-43CA-8C6D-0D34572B8727}" srcOrd="4" destOrd="0" presId="urn:microsoft.com/office/officeart/2018/2/layout/IconLabelList"/>
    <dgm:cxn modelId="{8BBCFF38-126B-4D8A-A0B3-E23D9D362DE9}" type="presParOf" srcId="{5A716DE5-D792-43CA-8C6D-0D34572B8727}" destId="{893A5AD5-386D-40C6-BE8A-6BB25ABE5E27}" srcOrd="0" destOrd="0" presId="urn:microsoft.com/office/officeart/2018/2/layout/IconLabelList"/>
    <dgm:cxn modelId="{C97B5514-2047-4028-8426-B7797A360084}" type="presParOf" srcId="{5A716DE5-D792-43CA-8C6D-0D34572B8727}" destId="{B92075C1-79A5-4274-BFF0-9BACCBED8593}" srcOrd="1" destOrd="0" presId="urn:microsoft.com/office/officeart/2018/2/layout/IconLabelList"/>
    <dgm:cxn modelId="{CF585F48-FE3C-439D-9B26-95394F8350AD}" type="presParOf" srcId="{5A716DE5-D792-43CA-8C6D-0D34572B8727}" destId="{7202DC89-9161-465A-BB4C-8DC83BB5E4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69156-8D5B-4C24-A531-6D7CF62D0413}">
      <dsp:nvSpPr>
        <dsp:cNvPr id="0" name=""/>
        <dsp:cNvSpPr/>
      </dsp:nvSpPr>
      <dsp:spPr>
        <a:xfrm>
          <a:off x="437505" y="895121"/>
          <a:ext cx="713496" cy="713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8A0EE-666D-4DCE-8522-964A4A804B9A}">
      <dsp:nvSpPr>
        <dsp:cNvPr id="0" name=""/>
        <dsp:cNvSpPr/>
      </dsp:nvSpPr>
      <dsp:spPr>
        <a:xfrm>
          <a:off x="1480" y="1846580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Modality challenge</a:t>
          </a:r>
        </a:p>
      </dsp:txBody>
      <dsp:txXfrm>
        <a:off x="1480" y="1846580"/>
        <a:ext cx="1585546" cy="634218"/>
      </dsp:txXfrm>
    </dsp:sp>
    <dsp:sp modelId="{AF04E5B9-68CE-49D3-A1AD-11C1E4083223}">
      <dsp:nvSpPr>
        <dsp:cNvPr id="0" name=""/>
        <dsp:cNvSpPr/>
      </dsp:nvSpPr>
      <dsp:spPr>
        <a:xfrm>
          <a:off x="2300523" y="895121"/>
          <a:ext cx="713496" cy="713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34E6B-505A-4F79-85CB-2DFABEB7607D}">
      <dsp:nvSpPr>
        <dsp:cNvPr id="0" name=""/>
        <dsp:cNvSpPr/>
      </dsp:nvSpPr>
      <dsp:spPr>
        <a:xfrm>
          <a:off x="1864498" y="1846580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Domain challenge</a:t>
          </a:r>
        </a:p>
      </dsp:txBody>
      <dsp:txXfrm>
        <a:off x="1864498" y="1846580"/>
        <a:ext cx="1585546" cy="634218"/>
      </dsp:txXfrm>
    </dsp:sp>
    <dsp:sp modelId="{893A5AD5-386D-40C6-BE8A-6BB25ABE5E27}">
      <dsp:nvSpPr>
        <dsp:cNvPr id="0" name=""/>
        <dsp:cNvSpPr/>
      </dsp:nvSpPr>
      <dsp:spPr>
        <a:xfrm>
          <a:off x="4163541" y="895121"/>
          <a:ext cx="713496" cy="7134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2DC89-9161-465A-BB4C-8DC83BB5E449}">
      <dsp:nvSpPr>
        <dsp:cNvPr id="0" name=""/>
        <dsp:cNvSpPr/>
      </dsp:nvSpPr>
      <dsp:spPr>
        <a:xfrm>
          <a:off x="3727515" y="1846580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challenge</a:t>
          </a:r>
        </a:p>
      </dsp:txBody>
      <dsp:txXfrm>
        <a:off x="3727515" y="1846580"/>
        <a:ext cx="1585546" cy="634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FB893-BDC8-42C7-85B9-B9DD459D43E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425B4-9054-42EB-921F-D0E012EFF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7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8057-FC37-4195-B488-22BF4090B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795C3-E9E2-4542-9979-36EF33633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7E52C-B7A1-4D28-8FEE-9840A7F0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EE60-28D8-4E07-959E-E9851717466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025C0-F8AB-463F-84A2-A2C71FA0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4BB55-921F-44C0-B734-96C17789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2D9E-A4F3-40A7-A0C7-86BD06BC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9365-410D-4FC8-940B-4A627431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F11C9-807B-4A0A-AA78-D3E771F8D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33B95-DC17-4474-82C9-67AC5C4B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EE60-28D8-4E07-959E-E9851717466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919-E1EB-4DC5-9235-0CAB2FC3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4A09A-F73A-4E0B-8A3C-F8BEB0B1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2D9E-A4F3-40A7-A0C7-86BD06BC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9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319CD-208A-4D6C-B4D9-3AADBA944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D7143-B28B-4BA7-AB13-5B4FC47FF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2C90D-DFD8-48C8-989E-26312D08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EE60-28D8-4E07-959E-E9851717466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D256-07AC-47DC-BD15-AEF57056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2F2BF-50ED-45AE-81D5-0F0E70FA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2D9E-A4F3-40A7-A0C7-86BD06BC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8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47E4-3FF1-4A84-8200-CAB91E82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AE60F-8247-4D3D-9262-33C1E7139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3BD04-76CC-414A-8CD1-F30147D0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EE60-28D8-4E07-959E-E9851717466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D36DC-C25C-4408-83A9-CE5D0CEF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440D3-A53A-425F-ACF5-57783772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2D9E-A4F3-40A7-A0C7-86BD06BC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8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65B5-6810-44AB-8C87-AA16AB20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71EDC-566A-4274-953F-546F07F69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0F37A-01C4-4A5E-A497-AE2AC03E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EE60-28D8-4E07-959E-E9851717466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69092-599D-460D-95A4-A38EBD02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C1137-BD29-44DC-A025-757433F2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2D9E-A4F3-40A7-A0C7-86BD06BC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7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2F99-9471-4914-B504-A1D68A44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4FFD-AA31-4FDF-ACE8-1AE25070D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6E880-68C6-4B28-9356-BC115079E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EA28D-977A-4174-8C83-88FED1A2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EE60-28D8-4E07-959E-E9851717466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7F8AE-F732-4EB9-8F4D-EB278E13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7C990-8BFE-4DCB-8DB4-62A6FEF4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2D9E-A4F3-40A7-A0C7-86BD06BC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0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0329-F38F-47D9-B4A5-F666E68F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BF6B5-779E-4D7B-8043-1DC468441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27082-F54F-4959-B9C8-7FF7AB655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78E31-8430-4CEF-9DDE-8F20FDF79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B4B75-3721-4AB2-B405-5593F1344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7E690-41B7-447B-8E3E-223F30DF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EE60-28D8-4E07-959E-E9851717466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3470C-EB91-4E58-B9ED-6D77F870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CB092-900E-4012-9726-E143169B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2D9E-A4F3-40A7-A0C7-86BD06BC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2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3411-2A11-40B2-9AF8-9B829DA8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189DD-5674-4817-AF42-B892E8F1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EE60-28D8-4E07-959E-E9851717466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0BD65-1D1B-457B-848D-8ACCD8CD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43909-69E3-4009-A849-13482B6C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2D9E-A4F3-40A7-A0C7-86BD06BC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2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966ED-8FE6-4001-B072-300F9BA2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EE60-28D8-4E07-959E-E9851717466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8F3B0-44BA-4E5D-8857-F1F2A366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ED2B4-B5E4-4CA5-BE04-FC848C9B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2D9E-A4F3-40A7-A0C7-86BD06BC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2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6E92-28AF-4A6F-8E14-400469B4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85AB-4D24-4163-84AC-A708A3AB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42CB8-BA93-4832-B2CF-F5564C32D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FDE49-21D2-40CD-AE0E-E5EA81C3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EE60-28D8-4E07-959E-E9851717466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0680B-B7D1-4E89-8421-26EB92EB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7B386-F9E8-476E-96FC-0B6F26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2D9E-A4F3-40A7-A0C7-86BD06BC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3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29BA-44FA-4CB3-8F4A-0E890E5A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1A6B2-A861-40EC-A102-D03E6A1B0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8C59D-A064-4308-9B9F-31D522F37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2D000-8241-45E5-A1F7-D0873C69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EE60-28D8-4E07-959E-E9851717466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FCC12-C4A0-4F86-A9FA-A76B84BA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03553-5460-4825-802A-54101AF5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2D9E-A4F3-40A7-A0C7-86BD06BC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9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4B5B4-A793-4605-BC95-A3367A20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2AE92-D8BC-4409-9A45-D8CB5093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6A67-FD7E-4C33-9396-B6C6D3F6C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DEE60-28D8-4E07-959E-E98517174666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E0E50-C690-407A-9736-73AEB8867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A40A0-0B62-4C0B-8512-B7523F788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D2D9E-A4F3-40A7-A0C7-86BD06BC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2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345CA2-9371-49FE-A692-465473AD6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700"/>
              <a:t>The Second Document Intelligence Workshop: Closing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CB108C9-CD0E-474C-9EA9-8B79B48BF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Doug Burdick, Dave Lewis, Yijuan Lu, Hamid Motahari, Sandeep Tata</a:t>
            </a:r>
          </a:p>
          <a:p>
            <a:pPr algn="l"/>
            <a:r>
              <a:rPr lang="en-US" sz="2000"/>
              <a:t>Benjamin Han</a:t>
            </a:r>
          </a:p>
        </p:txBody>
      </p:sp>
      <p:pic>
        <p:nvPicPr>
          <p:cNvPr id="71" name="Google Shape;71;p3" descr="KDD21-2.jpg"/>
          <p:cNvPicPr preferRelativeResize="0"/>
          <p:nvPr/>
        </p:nvPicPr>
        <p:blipFill rotWithShape="1">
          <a:blip r:embed="rId3"/>
          <a:srcRect l="25785" r="22828" b="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4503-40BB-4BD4-AF4B-86F34436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Workshop Summary	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31B27A-D728-4481-9A98-6D6C0311C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0" r="38130" b="-1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C5C93D-4226-4DDF-8CC6-DE79C8894E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516144"/>
              </p:ext>
            </p:extLst>
          </p:nvPr>
        </p:nvGraphicFramePr>
        <p:xfrm>
          <a:off x="6234329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588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19486-318E-4164-AF5A-9E230C1A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en-US" sz="5400"/>
              <a:t>Suggestions?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9E245-8C54-4EF4-A2F9-390F9680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616" y="1330007"/>
            <a:ext cx="5477256" cy="4692396"/>
          </a:xfrm>
        </p:spPr>
        <p:txBody>
          <a:bodyPr anchor="ctr">
            <a:normAutofit/>
          </a:bodyPr>
          <a:lstStyle/>
          <a:p>
            <a:r>
              <a:rPr lang="en-US" sz="2200"/>
              <a:t>Paper Submission/Review Process</a:t>
            </a:r>
          </a:p>
          <a:p>
            <a:r>
              <a:rPr lang="en-US" sz="2200"/>
              <a:t>Invited Talks</a:t>
            </a:r>
          </a:p>
          <a:p>
            <a:r>
              <a:rPr lang="en-US" sz="2200"/>
              <a:t>Workshop Program</a:t>
            </a:r>
          </a:p>
          <a:p>
            <a:r>
              <a:rPr lang="en-US" sz="2200"/>
              <a:t>Workshop Venue</a:t>
            </a:r>
          </a:p>
          <a:p>
            <a:r>
              <a:rPr lang="en-US" sz="220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99562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6FD82-B370-44C4-84E4-543F101E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en-US" sz="5400"/>
              <a:t>The Next Document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C6C14-26DD-418F-9C9D-66BAA9EF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616" y="1330007"/>
            <a:ext cx="5477256" cy="4692396"/>
          </a:xfrm>
        </p:spPr>
        <p:txBody>
          <a:bodyPr anchor="ctr">
            <a:normAutofit/>
          </a:bodyPr>
          <a:lstStyle/>
          <a:p>
            <a:r>
              <a:rPr lang="en-US" sz="2200"/>
              <a:t>Every </a:t>
            </a:r>
            <a:r>
              <a:rPr lang="en-US" sz="2200" i="1"/>
              <a:t>n</a:t>
            </a:r>
            <a:r>
              <a:rPr lang="en-US" sz="2200"/>
              <a:t> year?</a:t>
            </a:r>
          </a:p>
          <a:p>
            <a:r>
              <a:rPr lang="en-US" sz="2200"/>
              <a:t>Volunteers?</a:t>
            </a:r>
          </a:p>
          <a:p>
            <a:r>
              <a:rPr lang="en-US" sz="2200"/>
              <a:t>Shared tasks?</a:t>
            </a:r>
          </a:p>
        </p:txBody>
      </p:sp>
    </p:spTree>
    <p:extLst>
      <p:ext uri="{BB962C8B-B14F-4D97-AF65-F5344CB8AC3E}">
        <p14:creationId xmlns:p14="http://schemas.microsoft.com/office/powerpoint/2010/main" val="2701848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55BA8-728A-4028-BC9F-8FD120802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4983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The Second Document Intelligence Workshop: Closing</vt:lpstr>
      <vt:lpstr>Workshop Summary </vt:lpstr>
      <vt:lpstr>Suggestions?</vt:lpstr>
      <vt:lpstr>The Next Document Workshop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Second Document Intelligence Workshop: Closing</dc:title>
  <dc:creator>Benjamin Han</dc:creator>
  <cp:revision>1</cp:revision>
  <dcterms:created xsi:type="dcterms:W3CDTF">2021-08-15T05:55:16Z</dcterms:created>
  <dcterms:modified xsi:type="dcterms:W3CDTF">2021-08-15T21:20:49Z</dcterms:modified>
</cp:coreProperties>
</file>