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sldIdLst>
    <p:sldId id="256" r:id="rId2"/>
    <p:sldId id="257" r:id="rId3"/>
    <p:sldId id="294" r:id="rId4"/>
    <p:sldId id="295" r:id="rId5"/>
    <p:sldId id="296" r:id="rId6"/>
    <p:sldId id="264" r:id="rId7"/>
    <p:sldId id="279" r:id="rId8"/>
    <p:sldId id="277" r:id="rId9"/>
    <p:sldId id="292" r:id="rId10"/>
    <p:sldId id="282" r:id="rId11"/>
    <p:sldId id="278" r:id="rId12"/>
    <p:sldId id="284" r:id="rId13"/>
    <p:sldId id="285" r:id="rId14"/>
    <p:sldId id="286" r:id="rId15"/>
    <p:sldId id="305" r:id="rId16"/>
    <p:sldId id="303" r:id="rId17"/>
    <p:sldId id="270" r:id="rId18"/>
    <p:sldId id="304" r:id="rId19"/>
    <p:sldId id="276" r:id="rId20"/>
    <p:sldId id="306" r:id="rId21"/>
    <p:sldId id="288" r:id="rId22"/>
    <p:sldId id="262"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C64F47-1033-424C-B845-55F77389A9FC}">
          <p14:sldIdLst>
            <p14:sldId id="256"/>
            <p14:sldId id="257"/>
            <p14:sldId id="294"/>
            <p14:sldId id="295"/>
            <p14:sldId id="296"/>
            <p14:sldId id="264"/>
            <p14:sldId id="279"/>
            <p14:sldId id="277"/>
            <p14:sldId id="292"/>
            <p14:sldId id="282"/>
            <p14:sldId id="278"/>
            <p14:sldId id="284"/>
            <p14:sldId id="285"/>
            <p14:sldId id="286"/>
            <p14:sldId id="305"/>
            <p14:sldId id="303"/>
            <p14:sldId id="270"/>
            <p14:sldId id="304"/>
            <p14:sldId id="276"/>
            <p14:sldId id="306"/>
            <p14:sldId id="288"/>
            <p14:sldId id="262"/>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79728"/>
  </p:normalViewPr>
  <p:slideViewPr>
    <p:cSldViewPr snapToGrid="0" snapToObjects="1">
      <p:cViewPr varScale="1">
        <p:scale>
          <a:sx n="101" d="100"/>
          <a:sy n="101" d="100"/>
        </p:scale>
        <p:origin x="17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FCFCE-8187-664A-A7A6-F7B139EFA2C0}" type="datetimeFigureOut">
              <a:rPr lang="en-US" smtClean="0"/>
              <a:t>7/30/21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660D7-5FEA-FD4F-B38C-B29C48407B67}" type="slidenum">
              <a:rPr lang="en-US" smtClean="0"/>
              <a:t>‹#›</a:t>
            </a:fld>
            <a:endParaRPr lang="en-US"/>
          </a:p>
        </p:txBody>
      </p:sp>
    </p:spTree>
    <p:extLst>
      <p:ext uri="{BB962C8B-B14F-4D97-AF65-F5344CB8AC3E}">
        <p14:creationId xmlns:p14="http://schemas.microsoft.com/office/powerpoint/2010/main" val="376749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Anik</a:t>
            </a:r>
            <a:r>
              <a:rPr lang="en-US" dirty="0"/>
              <a:t> </a:t>
            </a:r>
            <a:r>
              <a:rPr lang="en-US" dirty="0" err="1"/>
              <a:t>Saha</a:t>
            </a:r>
            <a:r>
              <a:rPr lang="en-US" dirty="0"/>
              <a:t>, PhD student at RPI</a:t>
            </a:r>
          </a:p>
          <a:p>
            <a:r>
              <a:rPr lang="en-US" dirty="0"/>
              <a:t>Work done during internship in IBM Research last summer.</a:t>
            </a:r>
          </a:p>
        </p:txBody>
      </p:sp>
      <p:sp>
        <p:nvSpPr>
          <p:cNvPr id="4" name="Slide Number Placeholder 3"/>
          <p:cNvSpPr>
            <a:spLocks noGrp="1"/>
          </p:cNvSpPr>
          <p:nvPr>
            <p:ph type="sldNum" sz="quarter" idx="5"/>
          </p:nvPr>
        </p:nvSpPr>
        <p:spPr/>
        <p:txBody>
          <a:bodyPr/>
          <a:lstStyle/>
          <a:p>
            <a:fld id="{400660D7-5FEA-FD4F-B38C-B29C48407B67}" type="slidenum">
              <a:rPr lang="en-US" smtClean="0"/>
              <a:t>1</a:t>
            </a:fld>
            <a:endParaRPr lang="en-US"/>
          </a:p>
        </p:txBody>
      </p:sp>
    </p:spTree>
    <p:extLst>
      <p:ext uri="{BB962C8B-B14F-4D97-AF65-F5344CB8AC3E}">
        <p14:creationId xmlns:p14="http://schemas.microsoft.com/office/powerpoint/2010/main" val="4266266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BERT and </a:t>
            </a:r>
            <a:r>
              <a:rPr lang="en-US" dirty="0" err="1"/>
              <a:t>LayoutLM</a:t>
            </a:r>
            <a:r>
              <a:rPr lang="en-US" dirty="0"/>
              <a:t> masked only words, we ALSO mask positions for pretraining.</a:t>
            </a:r>
          </a:p>
          <a:p>
            <a:r>
              <a:rPr lang="en-US" dirty="0"/>
              <a:t>Just like a masked language model predicts masked words, our model must also predict the 2-D position of the word on the page. </a:t>
            </a:r>
          </a:p>
          <a:p>
            <a:r>
              <a:rPr lang="en-US" dirty="0"/>
              <a:t>This forces the model to learn about the relationship between words and layout.  </a:t>
            </a:r>
          </a:p>
        </p:txBody>
      </p:sp>
      <p:sp>
        <p:nvSpPr>
          <p:cNvPr id="4" name="Slide Number Placeholder 3"/>
          <p:cNvSpPr>
            <a:spLocks noGrp="1"/>
          </p:cNvSpPr>
          <p:nvPr>
            <p:ph type="sldNum" sz="quarter" idx="5"/>
          </p:nvPr>
        </p:nvSpPr>
        <p:spPr/>
        <p:txBody>
          <a:bodyPr/>
          <a:lstStyle/>
          <a:p>
            <a:fld id="{85FD5CB4-9629-AC47-B591-F4104306731C}" type="slidenum">
              <a:rPr lang="en-US" smtClean="0"/>
              <a:t>11</a:t>
            </a:fld>
            <a:endParaRPr lang="en-US"/>
          </a:p>
        </p:txBody>
      </p:sp>
    </p:spTree>
    <p:extLst>
      <p:ext uri="{BB962C8B-B14F-4D97-AF65-F5344CB8AC3E}">
        <p14:creationId xmlns:p14="http://schemas.microsoft.com/office/powerpoint/2010/main" val="615270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do this in a few different ways, and I want to explain them so they'll make sense when you see the result slide.</a:t>
            </a:r>
          </a:p>
          <a:p>
            <a:r>
              <a:rPr lang="en-US" dirty="0"/>
              <a:t>Full position masking means that we mask all the 2-D position embeddings for a given word. </a:t>
            </a:r>
          </a:p>
        </p:txBody>
      </p:sp>
      <p:sp>
        <p:nvSpPr>
          <p:cNvPr id="4" name="Slide Number Placeholder 3"/>
          <p:cNvSpPr>
            <a:spLocks noGrp="1"/>
          </p:cNvSpPr>
          <p:nvPr>
            <p:ph type="sldNum" sz="quarter" idx="5"/>
          </p:nvPr>
        </p:nvSpPr>
        <p:spPr/>
        <p:txBody>
          <a:bodyPr/>
          <a:lstStyle/>
          <a:p>
            <a:fld id="{85FD5CB4-9629-AC47-B591-F4104306731C}" type="slidenum">
              <a:rPr lang="en-US" smtClean="0"/>
              <a:t>12</a:t>
            </a:fld>
            <a:endParaRPr lang="en-US"/>
          </a:p>
        </p:txBody>
      </p:sp>
    </p:spTree>
    <p:extLst>
      <p:ext uri="{BB962C8B-B14F-4D97-AF65-F5344CB8AC3E}">
        <p14:creationId xmlns:p14="http://schemas.microsoft.com/office/powerpoint/2010/main" val="4122539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Partial position masking allows the model to see some of the position embeddings.</a:t>
            </a:r>
          </a:p>
        </p:txBody>
      </p:sp>
      <p:sp>
        <p:nvSpPr>
          <p:cNvPr id="4" name="Slide Number Placeholder 3"/>
          <p:cNvSpPr>
            <a:spLocks noGrp="1"/>
          </p:cNvSpPr>
          <p:nvPr>
            <p:ph type="sldNum" sz="quarter" idx="5"/>
          </p:nvPr>
        </p:nvSpPr>
        <p:spPr/>
        <p:txBody>
          <a:bodyPr/>
          <a:lstStyle/>
          <a:p>
            <a:fld id="{85FD5CB4-9629-AC47-B591-F4104306731C}" type="slidenum">
              <a:rPr lang="en-US" smtClean="0"/>
              <a:t>13</a:t>
            </a:fld>
            <a:endParaRPr lang="en-US"/>
          </a:p>
        </p:txBody>
      </p:sp>
    </p:spTree>
    <p:extLst>
      <p:ext uri="{BB962C8B-B14F-4D97-AF65-F5344CB8AC3E}">
        <p14:creationId xmlns:p14="http://schemas.microsoft.com/office/powerpoint/2010/main" val="3795692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x1 position masking is one kind of partial position masking where only the first x-coordinate is masked.</a:t>
            </a:r>
          </a:p>
        </p:txBody>
      </p:sp>
      <p:sp>
        <p:nvSpPr>
          <p:cNvPr id="4" name="Slide Number Placeholder 3"/>
          <p:cNvSpPr>
            <a:spLocks noGrp="1"/>
          </p:cNvSpPr>
          <p:nvPr>
            <p:ph type="sldNum" sz="quarter" idx="5"/>
          </p:nvPr>
        </p:nvSpPr>
        <p:spPr/>
        <p:txBody>
          <a:bodyPr/>
          <a:lstStyle/>
          <a:p>
            <a:fld id="{85FD5CB4-9629-AC47-B591-F4104306731C}" type="slidenum">
              <a:rPr lang="en-US" smtClean="0"/>
              <a:t>14</a:t>
            </a:fld>
            <a:endParaRPr lang="en-US"/>
          </a:p>
        </p:txBody>
      </p:sp>
    </p:spTree>
    <p:extLst>
      <p:ext uri="{BB962C8B-B14F-4D97-AF65-F5344CB8AC3E}">
        <p14:creationId xmlns:p14="http://schemas.microsoft.com/office/powerpoint/2010/main" val="236150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emphasize that all the pre-training for these experiments was self-supervised. No human had to label any documents for pre-training. The baseline used masked language modeling only, and our system used masked language modeling plus our new position masking task.</a:t>
            </a:r>
          </a:p>
        </p:txBody>
      </p:sp>
      <p:sp>
        <p:nvSpPr>
          <p:cNvPr id="4" name="Slide Number Placeholder 3"/>
          <p:cNvSpPr>
            <a:spLocks noGrp="1"/>
          </p:cNvSpPr>
          <p:nvPr>
            <p:ph type="sldNum" sz="quarter" idx="5"/>
          </p:nvPr>
        </p:nvSpPr>
        <p:spPr/>
        <p:txBody>
          <a:bodyPr/>
          <a:lstStyle/>
          <a:p>
            <a:fld id="{85FD5CB4-9629-AC47-B591-F4104306731C}" type="slidenum">
              <a:rPr lang="en-US" smtClean="0"/>
              <a:t>16</a:t>
            </a:fld>
            <a:endParaRPr lang="en-US"/>
          </a:p>
        </p:txBody>
      </p:sp>
    </p:spTree>
    <p:extLst>
      <p:ext uri="{BB962C8B-B14F-4D97-AF65-F5344CB8AC3E}">
        <p14:creationId xmlns:p14="http://schemas.microsoft.com/office/powerpoint/2010/main" val="2880078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half million publicly released tobacco litigation documents for pretraining. They include letters, forms, advertisements, memos, articles and much more. And these don't have labels.</a:t>
            </a:r>
          </a:p>
        </p:txBody>
      </p:sp>
      <p:sp>
        <p:nvSpPr>
          <p:cNvPr id="4" name="Slide Number Placeholder 3"/>
          <p:cNvSpPr>
            <a:spLocks noGrp="1"/>
          </p:cNvSpPr>
          <p:nvPr>
            <p:ph type="sldNum" sz="quarter" idx="5"/>
          </p:nvPr>
        </p:nvSpPr>
        <p:spPr/>
        <p:txBody>
          <a:bodyPr/>
          <a:lstStyle/>
          <a:p>
            <a:fld id="{85FD5CB4-9629-AC47-B591-F4104306731C}" type="slidenum">
              <a:rPr lang="en-US" smtClean="0"/>
              <a:t>17</a:t>
            </a:fld>
            <a:endParaRPr lang="en-US"/>
          </a:p>
        </p:txBody>
      </p:sp>
    </p:spTree>
    <p:extLst>
      <p:ext uri="{BB962C8B-B14F-4D97-AF65-F5344CB8AC3E}">
        <p14:creationId xmlns:p14="http://schemas.microsoft.com/office/powerpoint/2010/main" val="1338107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had our pre-trained model, we needed to fine-tune it. The task we focused on is key-value pair extraction. As an example, we'd like to be able to identify that the "Source" on this document was "Lorillard Organic Chemistry."</a:t>
            </a:r>
          </a:p>
          <a:p>
            <a:r>
              <a:rPr lang="en-US" dirty="0"/>
              <a:t>Following </a:t>
            </a:r>
            <a:r>
              <a:rPr lang="en-US" dirty="0" err="1"/>
              <a:t>LayoutLM</a:t>
            </a:r>
            <a:r>
              <a:rPr lang="en-US" dirty="0"/>
              <a:t>, we treat this as a token-labeling problem, where each word in the document gets labeled as a key, value, header, or "other" entity type.</a:t>
            </a:r>
          </a:p>
        </p:txBody>
      </p:sp>
      <p:sp>
        <p:nvSpPr>
          <p:cNvPr id="4" name="Slide Number Placeholder 3"/>
          <p:cNvSpPr>
            <a:spLocks noGrp="1"/>
          </p:cNvSpPr>
          <p:nvPr>
            <p:ph type="sldNum" sz="quarter" idx="5"/>
          </p:nvPr>
        </p:nvSpPr>
        <p:spPr/>
        <p:txBody>
          <a:bodyPr/>
          <a:lstStyle/>
          <a:p>
            <a:fld id="{85FD5CB4-9629-AC47-B591-F4104306731C}" type="slidenum">
              <a:rPr lang="en-US" smtClean="0"/>
              <a:t>18</a:t>
            </a:fld>
            <a:endParaRPr lang="en-US"/>
          </a:p>
        </p:txBody>
      </p:sp>
    </p:spTree>
    <p:extLst>
      <p:ext uri="{BB962C8B-B14F-4D97-AF65-F5344CB8AC3E}">
        <p14:creationId xmlns:p14="http://schemas.microsoft.com/office/powerpoint/2010/main" val="3123541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for fine-tuning and evaluation is FUNSD. All the key-value pairs are annotated. Notice how small our train set is, with only 149 documents. And then we evaluate on 50 test documents. </a:t>
            </a:r>
          </a:p>
        </p:txBody>
      </p:sp>
      <p:sp>
        <p:nvSpPr>
          <p:cNvPr id="4" name="Slide Number Placeholder 3"/>
          <p:cNvSpPr>
            <a:spLocks noGrp="1"/>
          </p:cNvSpPr>
          <p:nvPr>
            <p:ph type="sldNum" sz="quarter" idx="5"/>
          </p:nvPr>
        </p:nvSpPr>
        <p:spPr/>
        <p:txBody>
          <a:bodyPr/>
          <a:lstStyle/>
          <a:p>
            <a:fld id="{85FD5CB4-9629-AC47-B591-F4104306731C}" type="slidenum">
              <a:rPr lang="en-US" smtClean="0"/>
              <a:t>19</a:t>
            </a:fld>
            <a:endParaRPr lang="en-US"/>
          </a:p>
        </p:txBody>
      </p:sp>
    </p:spTree>
    <p:extLst>
      <p:ext uri="{BB962C8B-B14F-4D97-AF65-F5344CB8AC3E}">
        <p14:creationId xmlns:p14="http://schemas.microsoft.com/office/powerpoint/2010/main" val="2636785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that models trained with the classification method of position masking improved over the baseline by more than 5%.</a:t>
            </a:r>
          </a:p>
          <a:p>
            <a:r>
              <a:rPr lang="en-US" dirty="0"/>
              <a:t>Moreover, all of the models using position masking outperformed the baseline, and the differences were statistically significant. </a:t>
            </a:r>
          </a:p>
        </p:txBody>
      </p:sp>
      <p:sp>
        <p:nvSpPr>
          <p:cNvPr id="4" name="Slide Number Placeholder 3"/>
          <p:cNvSpPr>
            <a:spLocks noGrp="1"/>
          </p:cNvSpPr>
          <p:nvPr>
            <p:ph type="sldNum" sz="quarter" idx="5"/>
          </p:nvPr>
        </p:nvSpPr>
        <p:spPr/>
        <p:txBody>
          <a:bodyPr/>
          <a:lstStyle/>
          <a:p>
            <a:fld id="{85FD5CB4-9629-AC47-B591-F4104306731C}" type="slidenum">
              <a:rPr lang="en-US" smtClean="0"/>
              <a:t>21</a:t>
            </a:fld>
            <a:endParaRPr lang="en-US"/>
          </a:p>
        </p:txBody>
      </p:sp>
    </p:spTree>
    <p:extLst>
      <p:ext uri="{BB962C8B-B14F-4D97-AF65-F5344CB8AC3E}">
        <p14:creationId xmlns:p14="http://schemas.microsoft.com/office/powerpoint/2010/main" val="4092583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D5CB4-9629-AC47-B591-F4104306731C}" type="slidenum">
              <a:rPr lang="en-US" smtClean="0"/>
              <a:t>22</a:t>
            </a:fld>
            <a:endParaRPr lang="en-US"/>
          </a:p>
        </p:txBody>
      </p:sp>
    </p:spTree>
    <p:extLst>
      <p:ext uri="{BB962C8B-B14F-4D97-AF65-F5344CB8AC3E}">
        <p14:creationId xmlns:p14="http://schemas.microsoft.com/office/powerpoint/2010/main" val="2346906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0660D7-5FEA-FD4F-B38C-B29C48407B67}" type="slidenum">
              <a:rPr lang="en-US" smtClean="0"/>
              <a:t>2</a:t>
            </a:fld>
            <a:endParaRPr lang="en-US"/>
          </a:p>
        </p:txBody>
      </p:sp>
    </p:spTree>
    <p:extLst>
      <p:ext uri="{BB962C8B-B14F-4D97-AF65-F5344CB8AC3E}">
        <p14:creationId xmlns:p14="http://schemas.microsoft.com/office/powerpoint/2010/main" val="3096303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many of the documents that businesses need to process are visually rich. </a:t>
            </a:r>
          </a:p>
          <a:p>
            <a:r>
              <a:rPr lang="en-US" dirty="0"/>
              <a:t>Some examples include forms, invoices, and purchase orders. </a:t>
            </a:r>
          </a:p>
          <a:p>
            <a:r>
              <a:rPr lang="en-US" dirty="0"/>
              <a:t>To understand these documents, both the text and the layout of the page is important.</a:t>
            </a:r>
          </a:p>
        </p:txBody>
      </p:sp>
      <p:sp>
        <p:nvSpPr>
          <p:cNvPr id="4" name="Slide Number Placeholder 3"/>
          <p:cNvSpPr>
            <a:spLocks noGrp="1"/>
          </p:cNvSpPr>
          <p:nvPr>
            <p:ph type="sldNum" sz="quarter" idx="5"/>
          </p:nvPr>
        </p:nvSpPr>
        <p:spPr/>
        <p:txBody>
          <a:bodyPr/>
          <a:lstStyle/>
          <a:p>
            <a:fld id="{85FD5CB4-9629-AC47-B591-F4104306731C}" type="slidenum">
              <a:rPr lang="en-US" smtClean="0"/>
              <a:t>3</a:t>
            </a:fld>
            <a:endParaRPr lang="en-US"/>
          </a:p>
        </p:txBody>
      </p:sp>
    </p:spTree>
    <p:extLst>
      <p:ext uri="{BB962C8B-B14F-4D97-AF65-F5344CB8AC3E}">
        <p14:creationId xmlns:p14="http://schemas.microsoft.com/office/powerpoint/2010/main" val="2437330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based methods don’t generalize and there is no single format. It is not realistic to create custom rules for all types of documents.</a:t>
            </a:r>
          </a:p>
          <a:p>
            <a:r>
              <a:rPr lang="en-US" dirty="0"/>
              <a:t>We can use machine learning as a general solution to the information extraction problem.</a:t>
            </a:r>
          </a:p>
        </p:txBody>
      </p:sp>
      <p:sp>
        <p:nvSpPr>
          <p:cNvPr id="4" name="Slide Number Placeholder 3"/>
          <p:cNvSpPr>
            <a:spLocks noGrp="1"/>
          </p:cNvSpPr>
          <p:nvPr>
            <p:ph type="sldNum" sz="quarter" idx="5"/>
          </p:nvPr>
        </p:nvSpPr>
        <p:spPr/>
        <p:txBody>
          <a:bodyPr/>
          <a:lstStyle/>
          <a:p>
            <a:fld id="{400660D7-5FEA-FD4F-B38C-B29C48407B67}" type="slidenum">
              <a:rPr lang="en-US" smtClean="0"/>
              <a:t>4</a:t>
            </a:fld>
            <a:endParaRPr lang="en-US"/>
          </a:p>
        </p:txBody>
      </p:sp>
    </p:spTree>
    <p:extLst>
      <p:ext uri="{BB962C8B-B14F-4D97-AF65-F5344CB8AC3E}">
        <p14:creationId xmlns:p14="http://schemas.microsoft.com/office/powerpoint/2010/main" val="1622699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suggests that we want an NLP model, since those are pretty good at 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if you look at this invoice, pure text isn't going to be enough to understand it. A model that can do amazing things on sentence won't capture information that's conveyed by the layout of the document.</a:t>
            </a:r>
          </a:p>
        </p:txBody>
      </p:sp>
      <p:sp>
        <p:nvSpPr>
          <p:cNvPr id="4" name="Slide Number Placeholder 3"/>
          <p:cNvSpPr>
            <a:spLocks noGrp="1"/>
          </p:cNvSpPr>
          <p:nvPr>
            <p:ph type="sldNum" sz="quarter" idx="5"/>
          </p:nvPr>
        </p:nvSpPr>
        <p:spPr/>
        <p:txBody>
          <a:bodyPr/>
          <a:lstStyle/>
          <a:p>
            <a:fld id="{85FD5CB4-9629-AC47-B591-F4104306731C}" type="slidenum">
              <a:rPr lang="en-US" smtClean="0"/>
              <a:t>6</a:t>
            </a:fld>
            <a:endParaRPr lang="en-US"/>
          </a:p>
        </p:txBody>
      </p:sp>
    </p:spTree>
    <p:extLst>
      <p:ext uri="{BB962C8B-B14F-4D97-AF65-F5344CB8AC3E}">
        <p14:creationId xmlns:p14="http://schemas.microsoft.com/office/powerpoint/2010/main" val="205528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basic BERT model. For each word in the input, it combines a token embedding, a 1-D position embedding for where the word is in the sentence, and a segment embedding. </a:t>
            </a:r>
          </a:p>
        </p:txBody>
      </p:sp>
      <p:sp>
        <p:nvSpPr>
          <p:cNvPr id="4" name="Slide Number Placeholder 3"/>
          <p:cNvSpPr>
            <a:spLocks noGrp="1"/>
          </p:cNvSpPr>
          <p:nvPr>
            <p:ph type="sldNum" sz="quarter" idx="5"/>
          </p:nvPr>
        </p:nvSpPr>
        <p:spPr/>
        <p:txBody>
          <a:bodyPr/>
          <a:lstStyle/>
          <a:p>
            <a:fld id="{85FD5CB4-9629-AC47-B591-F4104306731C}" type="slidenum">
              <a:rPr lang="en-US" smtClean="0"/>
              <a:t>7</a:t>
            </a:fld>
            <a:endParaRPr lang="en-US"/>
          </a:p>
        </p:txBody>
      </p:sp>
    </p:spTree>
    <p:extLst>
      <p:ext uri="{BB962C8B-B14F-4D97-AF65-F5344CB8AC3E}">
        <p14:creationId xmlns:p14="http://schemas.microsoft.com/office/powerpoint/2010/main" val="769023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the MLM does is randomly hide a subset of the token embeddings that are passed to the transformer layers. The pretraining task is to predict what the masked token originally was, based on the context. By paying attention to the surrounding words, the model learns to make these predictions.</a:t>
            </a:r>
          </a:p>
          <a:p>
            <a:r>
              <a:rPr lang="en-US" dirty="0"/>
              <a:t>And the great thing is, masking is completely automated. No human is involved in annotating this data for pretraining. But by completing this task, the model encodes enough information about language that it is ready for fine-tuning on all sorts of downstream tasks. </a:t>
            </a:r>
          </a:p>
        </p:txBody>
      </p:sp>
      <p:sp>
        <p:nvSpPr>
          <p:cNvPr id="4" name="Slide Number Placeholder 3"/>
          <p:cNvSpPr>
            <a:spLocks noGrp="1"/>
          </p:cNvSpPr>
          <p:nvPr>
            <p:ph type="sldNum" sz="quarter" idx="5"/>
          </p:nvPr>
        </p:nvSpPr>
        <p:spPr/>
        <p:txBody>
          <a:bodyPr/>
          <a:lstStyle/>
          <a:p>
            <a:fld id="{85FD5CB4-9629-AC47-B591-F4104306731C}" type="slidenum">
              <a:rPr lang="en-US" smtClean="0"/>
              <a:t>8</a:t>
            </a:fld>
            <a:endParaRPr lang="en-US"/>
          </a:p>
        </p:txBody>
      </p:sp>
    </p:spTree>
    <p:extLst>
      <p:ext uri="{BB962C8B-B14F-4D97-AF65-F5344CB8AC3E}">
        <p14:creationId xmlns:p14="http://schemas.microsoft.com/office/powerpoint/2010/main" val="2815831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insight that the authors of </a:t>
            </a:r>
            <a:r>
              <a:rPr lang="en-US" dirty="0" err="1"/>
              <a:t>LayoutLM</a:t>
            </a:r>
            <a:r>
              <a:rPr lang="en-US" dirty="0"/>
              <a:t> had was that visually rich documents like our invoice aren't a sequence of tokens, like BERT usually works with. They have a 2-D layout, which can be expressed by the bounding boxes around words. Two pairs of (</a:t>
            </a:r>
            <a:r>
              <a:rPr lang="en-US" dirty="0" err="1"/>
              <a:t>x,y</a:t>
            </a:r>
            <a:r>
              <a:rPr lang="en-US" dirty="0"/>
              <a:t>) coordinates tell us where "TOTAL" appears on this page. </a:t>
            </a:r>
          </a:p>
        </p:txBody>
      </p:sp>
      <p:sp>
        <p:nvSpPr>
          <p:cNvPr id="4" name="Slide Number Placeholder 3"/>
          <p:cNvSpPr>
            <a:spLocks noGrp="1"/>
          </p:cNvSpPr>
          <p:nvPr>
            <p:ph type="sldNum" sz="quarter" idx="5"/>
          </p:nvPr>
        </p:nvSpPr>
        <p:spPr/>
        <p:txBody>
          <a:bodyPr/>
          <a:lstStyle/>
          <a:p>
            <a:fld id="{85FD5CB4-9629-AC47-B591-F4104306731C}" type="slidenum">
              <a:rPr lang="en-US" smtClean="0"/>
              <a:t>9</a:t>
            </a:fld>
            <a:endParaRPr lang="en-US"/>
          </a:p>
        </p:txBody>
      </p:sp>
    </p:spTree>
    <p:extLst>
      <p:ext uri="{BB962C8B-B14F-4D97-AF65-F5344CB8AC3E}">
        <p14:creationId xmlns:p14="http://schemas.microsoft.com/office/powerpoint/2010/main" val="4178974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LayoutLM</a:t>
            </a:r>
            <a:r>
              <a:rPr lang="en-US" dirty="0"/>
              <a:t> therefore added 2-D position embeddings along with the 1-D position embeddings that BERT used. And this one step allowed them to outperform SOTA.</a:t>
            </a:r>
          </a:p>
        </p:txBody>
      </p:sp>
      <p:sp>
        <p:nvSpPr>
          <p:cNvPr id="4" name="Slide Number Placeholder 3"/>
          <p:cNvSpPr>
            <a:spLocks noGrp="1"/>
          </p:cNvSpPr>
          <p:nvPr>
            <p:ph type="sldNum" sz="quarter" idx="5"/>
          </p:nvPr>
        </p:nvSpPr>
        <p:spPr/>
        <p:txBody>
          <a:bodyPr/>
          <a:lstStyle/>
          <a:p>
            <a:fld id="{85FD5CB4-9629-AC47-B591-F4104306731C}" type="slidenum">
              <a:rPr lang="en-US" smtClean="0"/>
              <a:t>10</a:t>
            </a:fld>
            <a:endParaRPr lang="en-US"/>
          </a:p>
        </p:txBody>
      </p:sp>
    </p:spTree>
    <p:extLst>
      <p:ext uri="{BB962C8B-B14F-4D97-AF65-F5344CB8AC3E}">
        <p14:creationId xmlns:p14="http://schemas.microsoft.com/office/powerpoint/2010/main" val="355650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2413-2C73-504D-9D06-B9A7580331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41747A-DD56-A440-88A7-2715978F98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306854-BD1F-F745-A224-CEC52E0E3A51}"/>
              </a:ext>
            </a:extLst>
          </p:cNvPr>
          <p:cNvSpPr>
            <a:spLocks noGrp="1"/>
          </p:cNvSpPr>
          <p:nvPr>
            <p:ph type="dt" sz="half" idx="10"/>
          </p:nvPr>
        </p:nvSpPr>
        <p:spPr/>
        <p:txBody>
          <a:bodyPr/>
          <a:lstStyle/>
          <a:p>
            <a:fld id="{E2DD7A52-015F-EC48-B15F-A066D7BAD1E5}" type="datetime1">
              <a:rPr lang="en-US" smtClean="0"/>
              <a:t>7/30/21</a:t>
            </a:fld>
            <a:endParaRPr lang="en-US"/>
          </a:p>
        </p:txBody>
      </p:sp>
      <p:sp>
        <p:nvSpPr>
          <p:cNvPr id="5" name="Footer Placeholder 4">
            <a:extLst>
              <a:ext uri="{FF2B5EF4-FFF2-40B4-BE49-F238E27FC236}">
                <a16:creationId xmlns:a16="http://schemas.microsoft.com/office/drawing/2014/main" id="{7CD2152D-5FBF-0944-AD47-68A5C50E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793F3-05A7-E841-A4F2-41B39B6271AF}"/>
              </a:ext>
            </a:extLst>
          </p:cNvPr>
          <p:cNvSpPr>
            <a:spLocks noGrp="1"/>
          </p:cNvSpPr>
          <p:nvPr>
            <p:ph type="sldNum" sz="quarter" idx="12"/>
          </p:nvPr>
        </p:nvSpPr>
        <p:spPr/>
        <p:txBody>
          <a:bodyPr/>
          <a:lstStyle/>
          <a:p>
            <a:fld id="{C3921D7E-C460-BE46-8C53-C4C4C3957A21}" type="slidenum">
              <a:rPr lang="en-US" smtClean="0"/>
              <a:t>‹#›</a:t>
            </a:fld>
            <a:endParaRPr lang="en-US"/>
          </a:p>
        </p:txBody>
      </p:sp>
    </p:spTree>
    <p:extLst>
      <p:ext uri="{BB962C8B-B14F-4D97-AF65-F5344CB8AC3E}">
        <p14:creationId xmlns:p14="http://schemas.microsoft.com/office/powerpoint/2010/main" val="292608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A994-6E27-7A4F-9F8C-399234328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DFEC5-630A-2C41-856F-B56126AEEC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92D0E-EB45-7649-8678-4CCA6E8504BD}"/>
              </a:ext>
            </a:extLst>
          </p:cNvPr>
          <p:cNvSpPr>
            <a:spLocks noGrp="1"/>
          </p:cNvSpPr>
          <p:nvPr>
            <p:ph type="dt" sz="half" idx="10"/>
          </p:nvPr>
        </p:nvSpPr>
        <p:spPr/>
        <p:txBody>
          <a:bodyPr/>
          <a:lstStyle/>
          <a:p>
            <a:fld id="{D7825FB0-D650-1B4D-85A8-39FC77966C46}" type="datetime1">
              <a:rPr lang="en-US" smtClean="0"/>
              <a:t>7/30/21</a:t>
            </a:fld>
            <a:endParaRPr lang="en-US"/>
          </a:p>
        </p:txBody>
      </p:sp>
      <p:sp>
        <p:nvSpPr>
          <p:cNvPr id="5" name="Footer Placeholder 4">
            <a:extLst>
              <a:ext uri="{FF2B5EF4-FFF2-40B4-BE49-F238E27FC236}">
                <a16:creationId xmlns:a16="http://schemas.microsoft.com/office/drawing/2014/main" id="{F032C965-543B-DA4B-B28C-6FAF814F7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EE68B-2F38-6441-993F-96612A137990}"/>
              </a:ext>
            </a:extLst>
          </p:cNvPr>
          <p:cNvSpPr>
            <a:spLocks noGrp="1"/>
          </p:cNvSpPr>
          <p:nvPr>
            <p:ph type="sldNum" sz="quarter" idx="12"/>
          </p:nvPr>
        </p:nvSpPr>
        <p:spPr/>
        <p:txBody>
          <a:bodyPr/>
          <a:lstStyle/>
          <a:p>
            <a:fld id="{C3921D7E-C460-BE46-8C53-C4C4C3957A21}" type="slidenum">
              <a:rPr lang="en-US" smtClean="0"/>
              <a:t>‹#›</a:t>
            </a:fld>
            <a:endParaRPr lang="en-US"/>
          </a:p>
        </p:txBody>
      </p:sp>
    </p:spTree>
    <p:extLst>
      <p:ext uri="{BB962C8B-B14F-4D97-AF65-F5344CB8AC3E}">
        <p14:creationId xmlns:p14="http://schemas.microsoft.com/office/powerpoint/2010/main" val="311863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72A470-8B66-4C43-83E5-BB8B90971F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32420C-3BD8-DA4C-BAB5-94DF294C5E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B04C4-A1C2-CC4D-ADD7-FA8880354463}"/>
              </a:ext>
            </a:extLst>
          </p:cNvPr>
          <p:cNvSpPr>
            <a:spLocks noGrp="1"/>
          </p:cNvSpPr>
          <p:nvPr>
            <p:ph type="dt" sz="half" idx="10"/>
          </p:nvPr>
        </p:nvSpPr>
        <p:spPr/>
        <p:txBody>
          <a:bodyPr/>
          <a:lstStyle/>
          <a:p>
            <a:fld id="{10F550CC-6088-1D46-BF8B-D2AE9443EB32}" type="datetime1">
              <a:rPr lang="en-US" smtClean="0"/>
              <a:t>7/30/21</a:t>
            </a:fld>
            <a:endParaRPr lang="en-US"/>
          </a:p>
        </p:txBody>
      </p:sp>
      <p:sp>
        <p:nvSpPr>
          <p:cNvPr id="5" name="Footer Placeholder 4">
            <a:extLst>
              <a:ext uri="{FF2B5EF4-FFF2-40B4-BE49-F238E27FC236}">
                <a16:creationId xmlns:a16="http://schemas.microsoft.com/office/drawing/2014/main" id="{89FF1FBA-3DDB-DB40-BA7E-EBF6935A6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337BC-ED42-744D-9067-3167B9A1FE6C}"/>
              </a:ext>
            </a:extLst>
          </p:cNvPr>
          <p:cNvSpPr>
            <a:spLocks noGrp="1"/>
          </p:cNvSpPr>
          <p:nvPr>
            <p:ph type="sldNum" sz="quarter" idx="12"/>
          </p:nvPr>
        </p:nvSpPr>
        <p:spPr/>
        <p:txBody>
          <a:bodyPr/>
          <a:lstStyle/>
          <a:p>
            <a:fld id="{C3921D7E-C460-BE46-8C53-C4C4C3957A21}" type="slidenum">
              <a:rPr lang="en-US" smtClean="0"/>
              <a:t>‹#›</a:t>
            </a:fld>
            <a:endParaRPr lang="en-US"/>
          </a:p>
        </p:txBody>
      </p:sp>
    </p:spTree>
    <p:extLst>
      <p:ext uri="{BB962C8B-B14F-4D97-AF65-F5344CB8AC3E}">
        <p14:creationId xmlns:p14="http://schemas.microsoft.com/office/powerpoint/2010/main" val="248411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3BE2-E1E3-7844-86FA-C2E637015B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411B2-BCFA-4242-9ADC-43026FB484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B686-C2DB-9F43-9FD1-0B7F1B1D49C6}"/>
              </a:ext>
            </a:extLst>
          </p:cNvPr>
          <p:cNvSpPr>
            <a:spLocks noGrp="1"/>
          </p:cNvSpPr>
          <p:nvPr>
            <p:ph type="dt" sz="half" idx="10"/>
          </p:nvPr>
        </p:nvSpPr>
        <p:spPr/>
        <p:txBody>
          <a:bodyPr/>
          <a:lstStyle/>
          <a:p>
            <a:fld id="{F989A2D2-615E-8C48-9D7A-A605D896AF24}" type="datetime1">
              <a:rPr lang="en-US" smtClean="0"/>
              <a:t>7/30/21</a:t>
            </a:fld>
            <a:endParaRPr lang="en-US"/>
          </a:p>
        </p:txBody>
      </p:sp>
      <p:sp>
        <p:nvSpPr>
          <p:cNvPr id="5" name="Footer Placeholder 4">
            <a:extLst>
              <a:ext uri="{FF2B5EF4-FFF2-40B4-BE49-F238E27FC236}">
                <a16:creationId xmlns:a16="http://schemas.microsoft.com/office/drawing/2014/main" id="{862DFEA3-BF7B-7D4C-BC04-8CAEF6024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08B7C-461F-B444-BDD2-03B2A75316C9}"/>
              </a:ext>
            </a:extLst>
          </p:cNvPr>
          <p:cNvSpPr>
            <a:spLocks noGrp="1"/>
          </p:cNvSpPr>
          <p:nvPr>
            <p:ph type="sldNum" sz="quarter" idx="12"/>
          </p:nvPr>
        </p:nvSpPr>
        <p:spPr/>
        <p:txBody>
          <a:bodyPr/>
          <a:lstStyle/>
          <a:p>
            <a:fld id="{C3921D7E-C460-BE46-8C53-C4C4C3957A21}" type="slidenum">
              <a:rPr lang="en-US" smtClean="0"/>
              <a:t>‹#›</a:t>
            </a:fld>
            <a:endParaRPr lang="en-US"/>
          </a:p>
        </p:txBody>
      </p:sp>
    </p:spTree>
    <p:extLst>
      <p:ext uri="{BB962C8B-B14F-4D97-AF65-F5344CB8AC3E}">
        <p14:creationId xmlns:p14="http://schemas.microsoft.com/office/powerpoint/2010/main" val="170616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24B5-F398-4145-986E-F284898D1E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190006-A45E-094B-9531-044FBABFEB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92691E-519B-BC45-B648-9FE215EE9518}"/>
              </a:ext>
            </a:extLst>
          </p:cNvPr>
          <p:cNvSpPr>
            <a:spLocks noGrp="1"/>
          </p:cNvSpPr>
          <p:nvPr>
            <p:ph type="dt" sz="half" idx="10"/>
          </p:nvPr>
        </p:nvSpPr>
        <p:spPr/>
        <p:txBody>
          <a:bodyPr/>
          <a:lstStyle/>
          <a:p>
            <a:fld id="{F0A29803-8809-A64F-9D07-9B4F3C293587}" type="datetime1">
              <a:rPr lang="en-US" smtClean="0"/>
              <a:t>7/30/21</a:t>
            </a:fld>
            <a:endParaRPr lang="en-US"/>
          </a:p>
        </p:txBody>
      </p:sp>
      <p:sp>
        <p:nvSpPr>
          <p:cNvPr id="5" name="Footer Placeholder 4">
            <a:extLst>
              <a:ext uri="{FF2B5EF4-FFF2-40B4-BE49-F238E27FC236}">
                <a16:creationId xmlns:a16="http://schemas.microsoft.com/office/drawing/2014/main" id="{036F3DFC-32C7-EF47-A55B-EA77302AF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6F967-1542-0046-893E-880879B5CA42}"/>
              </a:ext>
            </a:extLst>
          </p:cNvPr>
          <p:cNvSpPr>
            <a:spLocks noGrp="1"/>
          </p:cNvSpPr>
          <p:nvPr>
            <p:ph type="sldNum" sz="quarter" idx="12"/>
          </p:nvPr>
        </p:nvSpPr>
        <p:spPr/>
        <p:txBody>
          <a:bodyPr/>
          <a:lstStyle/>
          <a:p>
            <a:fld id="{C3921D7E-C460-BE46-8C53-C4C4C3957A21}" type="slidenum">
              <a:rPr lang="en-US" smtClean="0"/>
              <a:t>‹#›</a:t>
            </a:fld>
            <a:endParaRPr lang="en-US"/>
          </a:p>
        </p:txBody>
      </p:sp>
    </p:spTree>
    <p:extLst>
      <p:ext uri="{BB962C8B-B14F-4D97-AF65-F5344CB8AC3E}">
        <p14:creationId xmlns:p14="http://schemas.microsoft.com/office/powerpoint/2010/main" val="354897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FDA9-FA6D-AA44-BA80-8F835D8014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2908E-A679-BC43-9774-0A75FF05E9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DDF9E6-AA44-2E47-B819-BDBBA32C0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EB185F-69C4-C248-BC56-D3B15D52DA81}"/>
              </a:ext>
            </a:extLst>
          </p:cNvPr>
          <p:cNvSpPr>
            <a:spLocks noGrp="1"/>
          </p:cNvSpPr>
          <p:nvPr>
            <p:ph type="dt" sz="half" idx="10"/>
          </p:nvPr>
        </p:nvSpPr>
        <p:spPr/>
        <p:txBody>
          <a:bodyPr/>
          <a:lstStyle/>
          <a:p>
            <a:fld id="{C34C6633-C071-4842-A1AF-0CBD8DFAB462}" type="datetime1">
              <a:rPr lang="en-US" smtClean="0"/>
              <a:t>7/30/21</a:t>
            </a:fld>
            <a:endParaRPr lang="en-US"/>
          </a:p>
        </p:txBody>
      </p:sp>
      <p:sp>
        <p:nvSpPr>
          <p:cNvPr id="6" name="Footer Placeholder 5">
            <a:extLst>
              <a:ext uri="{FF2B5EF4-FFF2-40B4-BE49-F238E27FC236}">
                <a16:creationId xmlns:a16="http://schemas.microsoft.com/office/drawing/2014/main" id="{B4435208-5922-C54E-8790-33474893A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AB652E-3BBD-8940-9A60-A54432B214FA}"/>
              </a:ext>
            </a:extLst>
          </p:cNvPr>
          <p:cNvSpPr>
            <a:spLocks noGrp="1"/>
          </p:cNvSpPr>
          <p:nvPr>
            <p:ph type="sldNum" sz="quarter" idx="12"/>
          </p:nvPr>
        </p:nvSpPr>
        <p:spPr/>
        <p:txBody>
          <a:bodyPr/>
          <a:lstStyle/>
          <a:p>
            <a:fld id="{C3921D7E-C460-BE46-8C53-C4C4C3957A21}" type="slidenum">
              <a:rPr lang="en-US" smtClean="0"/>
              <a:t>‹#›</a:t>
            </a:fld>
            <a:endParaRPr lang="en-US"/>
          </a:p>
        </p:txBody>
      </p:sp>
    </p:spTree>
    <p:extLst>
      <p:ext uri="{BB962C8B-B14F-4D97-AF65-F5344CB8AC3E}">
        <p14:creationId xmlns:p14="http://schemas.microsoft.com/office/powerpoint/2010/main" val="387547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7FBA-4211-8D4E-9382-7431114701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BCFF6-1C67-3644-8BE5-819C3544C7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E93123-0707-9E4C-B2CD-7F22F08DB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A9B2EE-4307-1442-996C-D711BF28EE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AB233D-18A7-CC47-819F-C74A835751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A67C93-4E3B-574F-B973-63B5E1F20534}"/>
              </a:ext>
            </a:extLst>
          </p:cNvPr>
          <p:cNvSpPr>
            <a:spLocks noGrp="1"/>
          </p:cNvSpPr>
          <p:nvPr>
            <p:ph type="dt" sz="half" idx="10"/>
          </p:nvPr>
        </p:nvSpPr>
        <p:spPr/>
        <p:txBody>
          <a:bodyPr/>
          <a:lstStyle/>
          <a:p>
            <a:fld id="{8D2B13D0-4189-E44D-A83C-EFE556B51FAC}" type="datetime1">
              <a:rPr lang="en-US" smtClean="0"/>
              <a:t>7/30/21</a:t>
            </a:fld>
            <a:endParaRPr lang="en-US"/>
          </a:p>
        </p:txBody>
      </p:sp>
      <p:sp>
        <p:nvSpPr>
          <p:cNvPr id="8" name="Footer Placeholder 7">
            <a:extLst>
              <a:ext uri="{FF2B5EF4-FFF2-40B4-BE49-F238E27FC236}">
                <a16:creationId xmlns:a16="http://schemas.microsoft.com/office/drawing/2014/main" id="{0F6AAB36-3A7B-6A48-BCBC-52959CCD6B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725F8-7434-1141-92E3-6504DAD79C72}"/>
              </a:ext>
            </a:extLst>
          </p:cNvPr>
          <p:cNvSpPr>
            <a:spLocks noGrp="1"/>
          </p:cNvSpPr>
          <p:nvPr>
            <p:ph type="sldNum" sz="quarter" idx="12"/>
          </p:nvPr>
        </p:nvSpPr>
        <p:spPr/>
        <p:txBody>
          <a:bodyPr/>
          <a:lstStyle/>
          <a:p>
            <a:fld id="{C3921D7E-C460-BE46-8C53-C4C4C3957A21}" type="slidenum">
              <a:rPr lang="en-US" smtClean="0"/>
              <a:t>‹#›</a:t>
            </a:fld>
            <a:endParaRPr lang="en-US"/>
          </a:p>
        </p:txBody>
      </p:sp>
    </p:spTree>
    <p:extLst>
      <p:ext uri="{BB962C8B-B14F-4D97-AF65-F5344CB8AC3E}">
        <p14:creationId xmlns:p14="http://schemas.microsoft.com/office/powerpoint/2010/main" val="195184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68A4-B571-2747-801F-754A2919E5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01C127-978C-7A46-9026-A6835D636A23}"/>
              </a:ext>
            </a:extLst>
          </p:cNvPr>
          <p:cNvSpPr>
            <a:spLocks noGrp="1"/>
          </p:cNvSpPr>
          <p:nvPr>
            <p:ph type="dt" sz="half" idx="10"/>
          </p:nvPr>
        </p:nvSpPr>
        <p:spPr/>
        <p:txBody>
          <a:bodyPr/>
          <a:lstStyle/>
          <a:p>
            <a:fld id="{3B866556-31F8-374F-A9B2-11E906F94D9D}" type="datetime1">
              <a:rPr lang="en-US" smtClean="0"/>
              <a:t>7/30/21</a:t>
            </a:fld>
            <a:endParaRPr lang="en-US"/>
          </a:p>
        </p:txBody>
      </p:sp>
      <p:sp>
        <p:nvSpPr>
          <p:cNvPr id="4" name="Footer Placeholder 3">
            <a:extLst>
              <a:ext uri="{FF2B5EF4-FFF2-40B4-BE49-F238E27FC236}">
                <a16:creationId xmlns:a16="http://schemas.microsoft.com/office/drawing/2014/main" id="{C19C6CF5-D36E-7648-A3FE-225B92DC0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B3171-B3D2-414A-B3EC-F7D56618571A}"/>
              </a:ext>
            </a:extLst>
          </p:cNvPr>
          <p:cNvSpPr>
            <a:spLocks noGrp="1"/>
          </p:cNvSpPr>
          <p:nvPr>
            <p:ph type="sldNum" sz="quarter" idx="12"/>
          </p:nvPr>
        </p:nvSpPr>
        <p:spPr/>
        <p:txBody>
          <a:bodyPr/>
          <a:lstStyle/>
          <a:p>
            <a:fld id="{C3921D7E-C460-BE46-8C53-C4C4C3957A21}" type="slidenum">
              <a:rPr lang="en-US" smtClean="0"/>
              <a:t>‹#›</a:t>
            </a:fld>
            <a:endParaRPr lang="en-US"/>
          </a:p>
        </p:txBody>
      </p:sp>
    </p:spTree>
    <p:extLst>
      <p:ext uri="{BB962C8B-B14F-4D97-AF65-F5344CB8AC3E}">
        <p14:creationId xmlns:p14="http://schemas.microsoft.com/office/powerpoint/2010/main" val="313693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8969B7-8A2B-AD44-9CA9-90EC030B32E5}"/>
              </a:ext>
            </a:extLst>
          </p:cNvPr>
          <p:cNvSpPr>
            <a:spLocks noGrp="1"/>
          </p:cNvSpPr>
          <p:nvPr>
            <p:ph type="dt" sz="half" idx="10"/>
          </p:nvPr>
        </p:nvSpPr>
        <p:spPr/>
        <p:txBody>
          <a:bodyPr/>
          <a:lstStyle/>
          <a:p>
            <a:fld id="{13827957-A26C-284B-AD9E-AADFED7CD345}" type="datetime1">
              <a:rPr lang="en-US" smtClean="0"/>
              <a:t>7/30/21</a:t>
            </a:fld>
            <a:endParaRPr lang="en-US"/>
          </a:p>
        </p:txBody>
      </p:sp>
      <p:sp>
        <p:nvSpPr>
          <p:cNvPr id="3" name="Footer Placeholder 2">
            <a:extLst>
              <a:ext uri="{FF2B5EF4-FFF2-40B4-BE49-F238E27FC236}">
                <a16:creationId xmlns:a16="http://schemas.microsoft.com/office/drawing/2014/main" id="{B0FA790D-128F-6B47-A08B-AA074B4CC5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54BB3B-7A39-6241-8C9A-118F0A0E0216}"/>
              </a:ext>
            </a:extLst>
          </p:cNvPr>
          <p:cNvSpPr>
            <a:spLocks noGrp="1"/>
          </p:cNvSpPr>
          <p:nvPr>
            <p:ph type="sldNum" sz="quarter" idx="12"/>
          </p:nvPr>
        </p:nvSpPr>
        <p:spPr/>
        <p:txBody>
          <a:bodyPr/>
          <a:lstStyle/>
          <a:p>
            <a:fld id="{C3921D7E-C460-BE46-8C53-C4C4C3957A21}" type="slidenum">
              <a:rPr lang="en-US" smtClean="0"/>
              <a:t>‹#›</a:t>
            </a:fld>
            <a:endParaRPr lang="en-US"/>
          </a:p>
        </p:txBody>
      </p:sp>
    </p:spTree>
    <p:extLst>
      <p:ext uri="{BB962C8B-B14F-4D97-AF65-F5344CB8AC3E}">
        <p14:creationId xmlns:p14="http://schemas.microsoft.com/office/powerpoint/2010/main" val="2166167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41C4-C1D9-FA44-9B9A-E4169F3C00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BE9E7A-38AD-A247-B93C-3B606ADD6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1423CE-8D8F-1745-BD73-BAF23501C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BB1D6-D70B-1840-97CE-F7F34B514C96}"/>
              </a:ext>
            </a:extLst>
          </p:cNvPr>
          <p:cNvSpPr>
            <a:spLocks noGrp="1"/>
          </p:cNvSpPr>
          <p:nvPr>
            <p:ph type="dt" sz="half" idx="10"/>
          </p:nvPr>
        </p:nvSpPr>
        <p:spPr/>
        <p:txBody>
          <a:bodyPr/>
          <a:lstStyle/>
          <a:p>
            <a:fld id="{064BA225-63F4-AD44-B6AB-200C9C66D3BF}" type="datetime1">
              <a:rPr lang="en-US" smtClean="0"/>
              <a:t>7/30/21</a:t>
            </a:fld>
            <a:endParaRPr lang="en-US"/>
          </a:p>
        </p:txBody>
      </p:sp>
      <p:sp>
        <p:nvSpPr>
          <p:cNvPr id="6" name="Footer Placeholder 5">
            <a:extLst>
              <a:ext uri="{FF2B5EF4-FFF2-40B4-BE49-F238E27FC236}">
                <a16:creationId xmlns:a16="http://schemas.microsoft.com/office/drawing/2014/main" id="{FA42CD16-F58D-B143-953D-543C108CB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3501-507B-7B4B-BA1B-98A60F3446E3}"/>
              </a:ext>
            </a:extLst>
          </p:cNvPr>
          <p:cNvSpPr>
            <a:spLocks noGrp="1"/>
          </p:cNvSpPr>
          <p:nvPr>
            <p:ph type="sldNum" sz="quarter" idx="12"/>
          </p:nvPr>
        </p:nvSpPr>
        <p:spPr/>
        <p:txBody>
          <a:bodyPr/>
          <a:lstStyle/>
          <a:p>
            <a:fld id="{C3921D7E-C460-BE46-8C53-C4C4C3957A21}" type="slidenum">
              <a:rPr lang="en-US" smtClean="0"/>
              <a:t>‹#›</a:t>
            </a:fld>
            <a:endParaRPr lang="en-US"/>
          </a:p>
        </p:txBody>
      </p:sp>
    </p:spTree>
    <p:extLst>
      <p:ext uri="{BB962C8B-B14F-4D97-AF65-F5344CB8AC3E}">
        <p14:creationId xmlns:p14="http://schemas.microsoft.com/office/powerpoint/2010/main" val="1861349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C86B-D26D-664A-A989-E9B59EAD7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D8B583-A942-BD4D-B681-C0E6153DBE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358763-A69A-D340-94D3-BAEABB0E1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A37EF9-56E9-9B44-AB57-86A8A383C645}"/>
              </a:ext>
            </a:extLst>
          </p:cNvPr>
          <p:cNvSpPr>
            <a:spLocks noGrp="1"/>
          </p:cNvSpPr>
          <p:nvPr>
            <p:ph type="dt" sz="half" idx="10"/>
          </p:nvPr>
        </p:nvSpPr>
        <p:spPr/>
        <p:txBody>
          <a:bodyPr/>
          <a:lstStyle/>
          <a:p>
            <a:fld id="{53F81579-6382-BA49-9B47-193C0B50DD7B}" type="datetime1">
              <a:rPr lang="en-US" smtClean="0"/>
              <a:t>7/30/21</a:t>
            </a:fld>
            <a:endParaRPr lang="en-US"/>
          </a:p>
        </p:txBody>
      </p:sp>
      <p:sp>
        <p:nvSpPr>
          <p:cNvPr id="6" name="Footer Placeholder 5">
            <a:extLst>
              <a:ext uri="{FF2B5EF4-FFF2-40B4-BE49-F238E27FC236}">
                <a16:creationId xmlns:a16="http://schemas.microsoft.com/office/drawing/2014/main" id="{C7D27A1C-B7D0-9441-9542-F011B0E01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C0080-0FAB-1E43-9BE7-BA032EB611C3}"/>
              </a:ext>
            </a:extLst>
          </p:cNvPr>
          <p:cNvSpPr>
            <a:spLocks noGrp="1"/>
          </p:cNvSpPr>
          <p:nvPr>
            <p:ph type="sldNum" sz="quarter" idx="12"/>
          </p:nvPr>
        </p:nvSpPr>
        <p:spPr/>
        <p:txBody>
          <a:bodyPr/>
          <a:lstStyle/>
          <a:p>
            <a:fld id="{C3921D7E-C460-BE46-8C53-C4C4C3957A21}" type="slidenum">
              <a:rPr lang="en-US" smtClean="0"/>
              <a:t>‹#›</a:t>
            </a:fld>
            <a:endParaRPr lang="en-US"/>
          </a:p>
        </p:txBody>
      </p:sp>
    </p:spTree>
    <p:extLst>
      <p:ext uri="{BB962C8B-B14F-4D97-AF65-F5344CB8AC3E}">
        <p14:creationId xmlns:p14="http://schemas.microsoft.com/office/powerpoint/2010/main" val="120397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A70CE6-A95F-6049-8489-E14AFD23C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DD2127-64C0-C24A-8BA6-FC6C294063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4F46E-FF0D-674E-AC1D-A693593EC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CCC59-5147-8143-9008-971918F449AF}" type="datetime1">
              <a:rPr lang="en-US" smtClean="0"/>
              <a:t>7/30/21</a:t>
            </a:fld>
            <a:endParaRPr lang="en-US"/>
          </a:p>
        </p:txBody>
      </p:sp>
      <p:sp>
        <p:nvSpPr>
          <p:cNvPr id="5" name="Footer Placeholder 4">
            <a:extLst>
              <a:ext uri="{FF2B5EF4-FFF2-40B4-BE49-F238E27FC236}">
                <a16:creationId xmlns:a16="http://schemas.microsoft.com/office/drawing/2014/main" id="{1E6CDF57-C89F-224F-8431-D9016D5F0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1A7395-FD61-5E48-9D3D-188B4486C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21D7E-C460-BE46-8C53-C4C4C3957A21}" type="slidenum">
              <a:rPr lang="en-US" smtClean="0"/>
              <a:t>‹#›</a:t>
            </a:fld>
            <a:endParaRPr lang="en-US"/>
          </a:p>
        </p:txBody>
      </p:sp>
    </p:spTree>
    <p:extLst>
      <p:ext uri="{BB962C8B-B14F-4D97-AF65-F5344CB8AC3E}">
        <p14:creationId xmlns:p14="http://schemas.microsoft.com/office/powerpoint/2010/main" val="1625039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tif"/><Relationship Id="rId5" Type="http://schemas.openxmlformats.org/officeDocument/2006/relationships/image" Target="../media/image8.tif"/><Relationship Id="rId4" Type="http://schemas.openxmlformats.org/officeDocument/2006/relationships/image" Target="../media/image7.tif"/></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6990-D560-794B-8C5B-B2C0791C1A53}"/>
              </a:ext>
            </a:extLst>
          </p:cNvPr>
          <p:cNvSpPr>
            <a:spLocks noGrp="1"/>
          </p:cNvSpPr>
          <p:nvPr>
            <p:ph type="ctrTitle"/>
          </p:nvPr>
        </p:nvSpPr>
        <p:spPr/>
        <p:txBody>
          <a:bodyPr>
            <a:normAutofit fontScale="90000"/>
          </a:bodyPr>
          <a:lstStyle/>
          <a:p>
            <a:r>
              <a:rPr lang="en-US" dirty="0"/>
              <a:t>Position Masking for Improved Layout-Aware Document Understanding</a:t>
            </a:r>
          </a:p>
        </p:txBody>
      </p:sp>
      <p:sp>
        <p:nvSpPr>
          <p:cNvPr id="3" name="Subtitle 2">
            <a:extLst>
              <a:ext uri="{FF2B5EF4-FFF2-40B4-BE49-F238E27FC236}">
                <a16:creationId xmlns:a16="http://schemas.microsoft.com/office/drawing/2014/main" id="{456BEF0E-C4C6-4944-9473-17EC84AF8125}"/>
              </a:ext>
            </a:extLst>
          </p:cNvPr>
          <p:cNvSpPr>
            <a:spLocks noGrp="1"/>
          </p:cNvSpPr>
          <p:nvPr>
            <p:ph type="subTitle" idx="1"/>
          </p:nvPr>
        </p:nvSpPr>
        <p:spPr/>
        <p:txBody>
          <a:bodyPr anchor="ctr"/>
          <a:lstStyle/>
          <a:p>
            <a:r>
              <a:rPr lang="en-US" dirty="0" err="1"/>
              <a:t>Anik</a:t>
            </a:r>
            <a:r>
              <a:rPr lang="en-US" dirty="0"/>
              <a:t> Saha</a:t>
            </a:r>
            <a:r>
              <a:rPr lang="en-US" baseline="30000" dirty="0"/>
              <a:t>1</a:t>
            </a:r>
            <a:r>
              <a:rPr lang="en-US" dirty="0"/>
              <a:t>, Catherine Finegan-Dollak</a:t>
            </a:r>
            <a:r>
              <a:rPr lang="en-US" baseline="30000" dirty="0"/>
              <a:t>2</a:t>
            </a:r>
            <a:r>
              <a:rPr lang="en-US" dirty="0"/>
              <a:t>, Ashish Verma</a:t>
            </a:r>
            <a:r>
              <a:rPr lang="en-US" baseline="30000" dirty="0"/>
              <a:t>2</a:t>
            </a:r>
            <a:endParaRPr lang="en-US" dirty="0"/>
          </a:p>
        </p:txBody>
      </p:sp>
      <p:sp>
        <p:nvSpPr>
          <p:cNvPr id="4" name="TextBox 3">
            <a:extLst>
              <a:ext uri="{FF2B5EF4-FFF2-40B4-BE49-F238E27FC236}">
                <a16:creationId xmlns:a16="http://schemas.microsoft.com/office/drawing/2014/main" id="{A0E07DA9-DB3B-4B47-98D1-2513148953EE}"/>
              </a:ext>
            </a:extLst>
          </p:cNvPr>
          <p:cNvSpPr txBox="1"/>
          <p:nvPr/>
        </p:nvSpPr>
        <p:spPr>
          <a:xfrm>
            <a:off x="4416287" y="5229245"/>
            <a:ext cx="3359426" cy="646331"/>
          </a:xfrm>
          <a:prstGeom prst="rect">
            <a:avLst/>
          </a:prstGeom>
          <a:noFill/>
        </p:spPr>
        <p:txBody>
          <a:bodyPr wrap="square" rtlCol="0">
            <a:spAutoFit/>
          </a:bodyPr>
          <a:lstStyle/>
          <a:p>
            <a:pPr algn="ctr"/>
            <a:r>
              <a:rPr lang="en-US" dirty="0"/>
              <a:t>Document Intelligence Workshop @ KDD 2021</a:t>
            </a:r>
          </a:p>
        </p:txBody>
      </p:sp>
      <p:sp>
        <p:nvSpPr>
          <p:cNvPr id="5" name="TextBox 4">
            <a:extLst>
              <a:ext uri="{FF2B5EF4-FFF2-40B4-BE49-F238E27FC236}">
                <a16:creationId xmlns:a16="http://schemas.microsoft.com/office/drawing/2014/main" id="{8A77CEEF-2FA2-754F-B97B-17858D5C2ACD}"/>
              </a:ext>
            </a:extLst>
          </p:cNvPr>
          <p:cNvSpPr txBox="1"/>
          <p:nvPr/>
        </p:nvSpPr>
        <p:spPr>
          <a:xfrm>
            <a:off x="518680" y="6151135"/>
            <a:ext cx="3458817" cy="461665"/>
          </a:xfrm>
          <a:prstGeom prst="rect">
            <a:avLst/>
          </a:prstGeom>
          <a:noFill/>
        </p:spPr>
        <p:txBody>
          <a:bodyPr wrap="square" rtlCol="0">
            <a:spAutoFit/>
          </a:bodyPr>
          <a:lstStyle/>
          <a:p>
            <a:r>
              <a:rPr lang="en-US" sz="1200" baseline="30000" dirty="0"/>
              <a:t>1</a:t>
            </a:r>
            <a:r>
              <a:rPr lang="en-US" sz="1200" dirty="0"/>
              <a:t>Rensselaer Polytechnic Institute</a:t>
            </a:r>
          </a:p>
          <a:p>
            <a:r>
              <a:rPr lang="en-US" sz="1200" baseline="30000" dirty="0"/>
              <a:t>2</a:t>
            </a:r>
            <a:r>
              <a:rPr lang="en-US" sz="1200" dirty="0"/>
              <a:t>IBM Research</a:t>
            </a:r>
            <a:endParaRPr lang="en-US" sz="1200" baseline="30000" dirty="0"/>
          </a:p>
        </p:txBody>
      </p:sp>
    </p:spTree>
    <p:extLst>
      <p:ext uri="{BB962C8B-B14F-4D97-AF65-F5344CB8AC3E}">
        <p14:creationId xmlns:p14="http://schemas.microsoft.com/office/powerpoint/2010/main" val="423442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A34F025-4A09-7140-9DDF-1D8FB0DE9F0B}"/>
              </a:ext>
            </a:extLst>
          </p:cNvPr>
          <p:cNvSpPr txBox="1">
            <a:spLocks/>
          </p:cNvSpPr>
          <p:nvPr/>
        </p:nvSpPr>
        <p:spPr>
          <a:xfrm>
            <a:off x="838200" y="5937129"/>
            <a:ext cx="10515600" cy="7372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LayoutLM</a:t>
            </a:r>
            <a:r>
              <a:rPr lang="en-US" dirty="0"/>
              <a:t> </a:t>
            </a:r>
            <a:r>
              <a:rPr lang="en-US" sz="3600" dirty="0">
                <a:solidFill>
                  <a:schemeClr val="tx1">
                    <a:lumMod val="50000"/>
                    <a:lumOff val="50000"/>
                  </a:schemeClr>
                </a:solidFill>
              </a:rPr>
              <a:t>(Xu et al. 2020)</a:t>
            </a:r>
            <a:endParaRPr lang="en-US" dirty="0">
              <a:solidFill>
                <a:schemeClr val="tx1">
                  <a:lumMod val="50000"/>
                  <a:lumOff val="50000"/>
                </a:schemeClr>
              </a:solidFill>
            </a:endParaRPr>
          </a:p>
        </p:txBody>
      </p:sp>
      <p:sp>
        <p:nvSpPr>
          <p:cNvPr id="3" name="Rectangle 2">
            <a:extLst>
              <a:ext uri="{FF2B5EF4-FFF2-40B4-BE49-F238E27FC236}">
                <a16:creationId xmlns:a16="http://schemas.microsoft.com/office/drawing/2014/main" id="{A2158B2C-EBD9-014A-93AA-E58E523993E7}"/>
              </a:ext>
            </a:extLst>
          </p:cNvPr>
          <p:cNvSpPr/>
          <p:nvPr/>
        </p:nvSpPr>
        <p:spPr>
          <a:xfrm>
            <a:off x="1596978" y="1212820"/>
            <a:ext cx="10082049" cy="64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Transformer Layers</a:t>
            </a:r>
          </a:p>
        </p:txBody>
      </p:sp>
      <p:sp>
        <p:nvSpPr>
          <p:cNvPr id="4" name="Rectangle 3">
            <a:extLst>
              <a:ext uri="{FF2B5EF4-FFF2-40B4-BE49-F238E27FC236}">
                <a16:creationId xmlns:a16="http://schemas.microsoft.com/office/drawing/2014/main" id="{9407D5EF-5D08-6247-8D3A-9AFA1BF1DB52}"/>
              </a:ext>
            </a:extLst>
          </p:cNvPr>
          <p:cNvSpPr/>
          <p:nvPr/>
        </p:nvSpPr>
        <p:spPr>
          <a:xfrm>
            <a:off x="2112811"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E(grilled)</a:t>
            </a:r>
          </a:p>
        </p:txBody>
      </p:sp>
      <p:sp>
        <p:nvSpPr>
          <p:cNvPr id="5" name="Rectangle 4">
            <a:extLst>
              <a:ext uri="{FF2B5EF4-FFF2-40B4-BE49-F238E27FC236}">
                <a16:creationId xmlns:a16="http://schemas.microsoft.com/office/drawing/2014/main" id="{7BA5031E-3F8C-4544-BB91-93DB53BDE70D}"/>
              </a:ext>
            </a:extLst>
          </p:cNvPr>
          <p:cNvSpPr/>
          <p:nvPr/>
        </p:nvSpPr>
        <p:spPr>
          <a:xfrm>
            <a:off x="2112811"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E(18)</a:t>
            </a:r>
          </a:p>
        </p:txBody>
      </p:sp>
      <p:sp>
        <p:nvSpPr>
          <p:cNvPr id="6" name="TextBox 5">
            <a:extLst>
              <a:ext uri="{FF2B5EF4-FFF2-40B4-BE49-F238E27FC236}">
                <a16:creationId xmlns:a16="http://schemas.microsoft.com/office/drawing/2014/main" id="{E718AF99-5C81-764E-A7A0-33EEF6CEC08C}"/>
              </a:ext>
            </a:extLst>
          </p:cNvPr>
          <p:cNvSpPr txBox="1"/>
          <p:nvPr/>
        </p:nvSpPr>
        <p:spPr>
          <a:xfrm>
            <a:off x="453978" y="2263719"/>
            <a:ext cx="1162595" cy="457200"/>
          </a:xfrm>
          <a:prstGeom prst="rect">
            <a:avLst/>
          </a:prstGeom>
          <a:noFill/>
        </p:spPr>
        <p:txBody>
          <a:bodyPr wrap="square" rtlCol="0" anchor="ctr">
            <a:spAutoFit/>
          </a:bodyPr>
          <a:lstStyle/>
          <a:p>
            <a:pPr algn="ctr"/>
            <a:r>
              <a:rPr lang="en-US" dirty="0"/>
              <a:t>token</a:t>
            </a:r>
          </a:p>
        </p:txBody>
      </p:sp>
      <p:sp>
        <p:nvSpPr>
          <p:cNvPr id="7" name="TextBox 6">
            <a:extLst>
              <a:ext uri="{FF2B5EF4-FFF2-40B4-BE49-F238E27FC236}">
                <a16:creationId xmlns:a16="http://schemas.microsoft.com/office/drawing/2014/main" id="{918F9267-8A38-274A-AA56-F4B507A94882}"/>
              </a:ext>
            </a:extLst>
          </p:cNvPr>
          <p:cNvSpPr txBox="1"/>
          <p:nvPr/>
        </p:nvSpPr>
        <p:spPr>
          <a:xfrm>
            <a:off x="434383" y="2903663"/>
            <a:ext cx="1162595" cy="457200"/>
          </a:xfrm>
          <a:prstGeom prst="rect">
            <a:avLst/>
          </a:prstGeom>
          <a:noFill/>
        </p:spPr>
        <p:txBody>
          <a:bodyPr wrap="square" rtlCol="0" anchor="ctr">
            <a:spAutoFit/>
          </a:bodyPr>
          <a:lstStyle/>
          <a:p>
            <a:pPr algn="ctr"/>
            <a:r>
              <a:rPr lang="en-US" dirty="0"/>
              <a:t>1-D</a:t>
            </a:r>
          </a:p>
        </p:txBody>
      </p:sp>
      <p:sp>
        <p:nvSpPr>
          <p:cNvPr id="8" name="Rectangle 7">
            <a:extLst>
              <a:ext uri="{FF2B5EF4-FFF2-40B4-BE49-F238E27FC236}">
                <a16:creationId xmlns:a16="http://schemas.microsoft.com/office/drawing/2014/main" id="{4224ADFB-106D-EC44-940C-5048CDD9140F}"/>
              </a:ext>
            </a:extLst>
          </p:cNvPr>
          <p:cNvSpPr/>
          <p:nvPr/>
        </p:nvSpPr>
        <p:spPr>
          <a:xfrm>
            <a:off x="3649874" y="2263718"/>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9" name="Rectangle 8">
            <a:extLst>
              <a:ext uri="{FF2B5EF4-FFF2-40B4-BE49-F238E27FC236}">
                <a16:creationId xmlns:a16="http://schemas.microsoft.com/office/drawing/2014/main" id="{95ADEB22-57F3-9144-BDD4-43EE1A515870}"/>
              </a:ext>
            </a:extLst>
          </p:cNvPr>
          <p:cNvSpPr/>
          <p:nvPr/>
        </p:nvSpPr>
        <p:spPr>
          <a:xfrm>
            <a:off x="3649874"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E(19)</a:t>
            </a:r>
          </a:p>
        </p:txBody>
      </p:sp>
      <p:sp>
        <p:nvSpPr>
          <p:cNvPr id="10" name="Rectangle 9">
            <a:extLst>
              <a:ext uri="{FF2B5EF4-FFF2-40B4-BE49-F238E27FC236}">
                <a16:creationId xmlns:a16="http://schemas.microsoft.com/office/drawing/2014/main" id="{D58723C4-339C-1144-BD00-3F1C6A575532}"/>
              </a:ext>
            </a:extLst>
          </p:cNvPr>
          <p:cNvSpPr/>
          <p:nvPr/>
        </p:nvSpPr>
        <p:spPr>
          <a:xfrm>
            <a:off x="5186937" y="227094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E($2.50)</a:t>
            </a:r>
          </a:p>
        </p:txBody>
      </p:sp>
      <p:sp>
        <p:nvSpPr>
          <p:cNvPr id="11" name="Rectangle 10">
            <a:extLst>
              <a:ext uri="{FF2B5EF4-FFF2-40B4-BE49-F238E27FC236}">
                <a16:creationId xmlns:a16="http://schemas.microsoft.com/office/drawing/2014/main" id="{F89D7C51-64D3-744D-9A9A-D28A0C6BCB23}"/>
              </a:ext>
            </a:extLst>
          </p:cNvPr>
          <p:cNvSpPr/>
          <p:nvPr/>
        </p:nvSpPr>
        <p:spPr>
          <a:xfrm>
            <a:off x="5186937" y="2909442"/>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E(20)</a:t>
            </a:r>
          </a:p>
        </p:txBody>
      </p:sp>
      <p:sp>
        <p:nvSpPr>
          <p:cNvPr id="12" name="Rectangle 11">
            <a:extLst>
              <a:ext uri="{FF2B5EF4-FFF2-40B4-BE49-F238E27FC236}">
                <a16:creationId xmlns:a16="http://schemas.microsoft.com/office/drawing/2014/main" id="{148632D1-42A2-774F-BE4A-5FB39100E1A4}"/>
              </a:ext>
            </a:extLst>
          </p:cNvPr>
          <p:cNvSpPr/>
          <p:nvPr/>
        </p:nvSpPr>
        <p:spPr>
          <a:xfrm>
            <a:off x="6724000" y="2270944"/>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13" name="Rectangle 12">
            <a:extLst>
              <a:ext uri="{FF2B5EF4-FFF2-40B4-BE49-F238E27FC236}">
                <a16:creationId xmlns:a16="http://schemas.microsoft.com/office/drawing/2014/main" id="{268C99CE-F943-A748-A982-F9A3816BFB09}"/>
              </a:ext>
            </a:extLst>
          </p:cNvPr>
          <p:cNvSpPr/>
          <p:nvPr/>
        </p:nvSpPr>
        <p:spPr>
          <a:xfrm>
            <a:off x="6724000" y="2909441"/>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E(21)</a:t>
            </a:r>
          </a:p>
        </p:txBody>
      </p:sp>
      <p:sp>
        <p:nvSpPr>
          <p:cNvPr id="14" name="Rectangle 13">
            <a:extLst>
              <a:ext uri="{FF2B5EF4-FFF2-40B4-BE49-F238E27FC236}">
                <a16:creationId xmlns:a16="http://schemas.microsoft.com/office/drawing/2014/main" id="{AE3378A0-4284-FD49-A020-862B46A49E2E}"/>
              </a:ext>
            </a:extLst>
          </p:cNvPr>
          <p:cNvSpPr/>
          <p:nvPr/>
        </p:nvSpPr>
        <p:spPr>
          <a:xfrm>
            <a:off x="8261063"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E(cheese)</a:t>
            </a:r>
          </a:p>
        </p:txBody>
      </p:sp>
      <p:sp>
        <p:nvSpPr>
          <p:cNvPr id="15" name="Rectangle 14">
            <a:extLst>
              <a:ext uri="{FF2B5EF4-FFF2-40B4-BE49-F238E27FC236}">
                <a16:creationId xmlns:a16="http://schemas.microsoft.com/office/drawing/2014/main" id="{ED49A1CA-51E6-574D-AA2B-DBC7EBB95F91}"/>
              </a:ext>
            </a:extLst>
          </p:cNvPr>
          <p:cNvSpPr/>
          <p:nvPr/>
        </p:nvSpPr>
        <p:spPr>
          <a:xfrm>
            <a:off x="8261063"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E(22)</a:t>
            </a:r>
          </a:p>
        </p:txBody>
      </p:sp>
      <p:sp>
        <p:nvSpPr>
          <p:cNvPr id="16" name="Rectangle 15">
            <a:extLst>
              <a:ext uri="{FF2B5EF4-FFF2-40B4-BE49-F238E27FC236}">
                <a16:creationId xmlns:a16="http://schemas.microsoft.com/office/drawing/2014/main" id="{1397C3A0-54FA-4641-AA36-1EC900F8524D}"/>
              </a:ext>
            </a:extLst>
          </p:cNvPr>
          <p:cNvSpPr/>
          <p:nvPr/>
        </p:nvSpPr>
        <p:spPr>
          <a:xfrm>
            <a:off x="9798126" y="2263718"/>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E(peanut)</a:t>
            </a:r>
          </a:p>
        </p:txBody>
      </p:sp>
      <p:sp>
        <p:nvSpPr>
          <p:cNvPr id="17" name="Rectangle 16">
            <a:extLst>
              <a:ext uri="{FF2B5EF4-FFF2-40B4-BE49-F238E27FC236}">
                <a16:creationId xmlns:a16="http://schemas.microsoft.com/office/drawing/2014/main" id="{38CA3CB3-95C6-0946-9BDF-906DF1E8FE5B}"/>
              </a:ext>
            </a:extLst>
          </p:cNvPr>
          <p:cNvSpPr/>
          <p:nvPr/>
        </p:nvSpPr>
        <p:spPr>
          <a:xfrm>
            <a:off x="9798126"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E(23)</a:t>
            </a:r>
          </a:p>
        </p:txBody>
      </p:sp>
      <p:sp>
        <p:nvSpPr>
          <p:cNvPr id="18" name="TextBox 17">
            <a:extLst>
              <a:ext uri="{FF2B5EF4-FFF2-40B4-BE49-F238E27FC236}">
                <a16:creationId xmlns:a16="http://schemas.microsoft.com/office/drawing/2014/main" id="{079EB783-5430-894B-80A3-9F581425E608}"/>
              </a:ext>
            </a:extLst>
          </p:cNvPr>
          <p:cNvSpPr txBox="1"/>
          <p:nvPr/>
        </p:nvSpPr>
        <p:spPr>
          <a:xfrm>
            <a:off x="2602857" y="2670624"/>
            <a:ext cx="182502" cy="276999"/>
          </a:xfrm>
          <a:prstGeom prst="rect">
            <a:avLst/>
          </a:prstGeom>
          <a:noFill/>
        </p:spPr>
        <p:txBody>
          <a:bodyPr wrap="square" rtlCol="0" anchor="ctr">
            <a:spAutoFit/>
          </a:bodyPr>
          <a:lstStyle/>
          <a:p>
            <a:pPr algn="ctr"/>
            <a:r>
              <a:rPr lang="en-US" sz="1200" dirty="0"/>
              <a:t>+</a:t>
            </a:r>
          </a:p>
        </p:txBody>
      </p:sp>
      <p:sp>
        <p:nvSpPr>
          <p:cNvPr id="19" name="TextBox 18">
            <a:extLst>
              <a:ext uri="{FF2B5EF4-FFF2-40B4-BE49-F238E27FC236}">
                <a16:creationId xmlns:a16="http://schemas.microsoft.com/office/drawing/2014/main" id="{3599FE61-F03B-4945-A72D-7797693ECC13}"/>
              </a:ext>
            </a:extLst>
          </p:cNvPr>
          <p:cNvSpPr txBox="1"/>
          <p:nvPr/>
        </p:nvSpPr>
        <p:spPr>
          <a:xfrm>
            <a:off x="4142938" y="2670624"/>
            <a:ext cx="182502" cy="276999"/>
          </a:xfrm>
          <a:prstGeom prst="rect">
            <a:avLst/>
          </a:prstGeom>
          <a:noFill/>
        </p:spPr>
        <p:txBody>
          <a:bodyPr wrap="square" rtlCol="0" anchor="ctr">
            <a:spAutoFit/>
          </a:bodyPr>
          <a:lstStyle/>
          <a:p>
            <a:pPr algn="ctr"/>
            <a:r>
              <a:rPr lang="en-US" sz="1200" dirty="0"/>
              <a:t>+</a:t>
            </a:r>
          </a:p>
        </p:txBody>
      </p:sp>
      <p:sp>
        <p:nvSpPr>
          <p:cNvPr id="20" name="TextBox 19">
            <a:extLst>
              <a:ext uri="{FF2B5EF4-FFF2-40B4-BE49-F238E27FC236}">
                <a16:creationId xmlns:a16="http://schemas.microsoft.com/office/drawing/2014/main" id="{E9FD289A-1578-4243-A441-F626F9AF36A1}"/>
              </a:ext>
            </a:extLst>
          </p:cNvPr>
          <p:cNvSpPr txBox="1"/>
          <p:nvPr/>
        </p:nvSpPr>
        <p:spPr>
          <a:xfrm>
            <a:off x="5683019" y="2670624"/>
            <a:ext cx="182502" cy="276999"/>
          </a:xfrm>
          <a:prstGeom prst="rect">
            <a:avLst/>
          </a:prstGeom>
          <a:noFill/>
        </p:spPr>
        <p:txBody>
          <a:bodyPr wrap="square" rtlCol="0" anchor="ctr">
            <a:spAutoFit/>
          </a:bodyPr>
          <a:lstStyle/>
          <a:p>
            <a:pPr algn="ctr"/>
            <a:r>
              <a:rPr lang="en-US" sz="1200" dirty="0"/>
              <a:t>+</a:t>
            </a:r>
          </a:p>
        </p:txBody>
      </p:sp>
      <p:sp>
        <p:nvSpPr>
          <p:cNvPr id="21" name="TextBox 20">
            <a:extLst>
              <a:ext uri="{FF2B5EF4-FFF2-40B4-BE49-F238E27FC236}">
                <a16:creationId xmlns:a16="http://schemas.microsoft.com/office/drawing/2014/main" id="{5A576124-91D2-8F41-8B9C-F4AF58BE9B44}"/>
              </a:ext>
            </a:extLst>
          </p:cNvPr>
          <p:cNvSpPr txBox="1"/>
          <p:nvPr/>
        </p:nvSpPr>
        <p:spPr>
          <a:xfrm>
            <a:off x="7208011" y="2670624"/>
            <a:ext cx="182502" cy="276999"/>
          </a:xfrm>
          <a:prstGeom prst="rect">
            <a:avLst/>
          </a:prstGeom>
          <a:noFill/>
        </p:spPr>
        <p:txBody>
          <a:bodyPr wrap="square" rtlCol="0" anchor="ctr">
            <a:spAutoFit/>
          </a:bodyPr>
          <a:lstStyle/>
          <a:p>
            <a:pPr algn="ctr"/>
            <a:r>
              <a:rPr lang="en-US" sz="1200" dirty="0"/>
              <a:t>+</a:t>
            </a:r>
          </a:p>
        </p:txBody>
      </p:sp>
      <p:sp>
        <p:nvSpPr>
          <p:cNvPr id="22" name="TextBox 21">
            <a:extLst>
              <a:ext uri="{FF2B5EF4-FFF2-40B4-BE49-F238E27FC236}">
                <a16:creationId xmlns:a16="http://schemas.microsoft.com/office/drawing/2014/main" id="{0B8D2EEB-F3C6-FC47-A04F-3D11607064DA}"/>
              </a:ext>
            </a:extLst>
          </p:cNvPr>
          <p:cNvSpPr txBox="1"/>
          <p:nvPr/>
        </p:nvSpPr>
        <p:spPr>
          <a:xfrm>
            <a:off x="8745074" y="2670624"/>
            <a:ext cx="182502" cy="276999"/>
          </a:xfrm>
          <a:prstGeom prst="rect">
            <a:avLst/>
          </a:prstGeom>
          <a:noFill/>
        </p:spPr>
        <p:txBody>
          <a:bodyPr wrap="square" rtlCol="0" anchor="ctr">
            <a:spAutoFit/>
          </a:bodyPr>
          <a:lstStyle/>
          <a:p>
            <a:pPr algn="ctr"/>
            <a:r>
              <a:rPr lang="en-US" sz="1200" dirty="0"/>
              <a:t>+</a:t>
            </a:r>
          </a:p>
        </p:txBody>
      </p:sp>
      <p:sp>
        <p:nvSpPr>
          <p:cNvPr id="23" name="TextBox 22">
            <a:extLst>
              <a:ext uri="{FF2B5EF4-FFF2-40B4-BE49-F238E27FC236}">
                <a16:creationId xmlns:a16="http://schemas.microsoft.com/office/drawing/2014/main" id="{B8526437-8D85-2A45-AC11-7BA5EB03CFB2}"/>
              </a:ext>
            </a:extLst>
          </p:cNvPr>
          <p:cNvSpPr txBox="1"/>
          <p:nvPr/>
        </p:nvSpPr>
        <p:spPr>
          <a:xfrm>
            <a:off x="10282137" y="2670624"/>
            <a:ext cx="182502" cy="276999"/>
          </a:xfrm>
          <a:prstGeom prst="rect">
            <a:avLst/>
          </a:prstGeom>
          <a:noFill/>
        </p:spPr>
        <p:txBody>
          <a:bodyPr wrap="square" rtlCol="0" anchor="ctr">
            <a:spAutoFit/>
          </a:bodyPr>
          <a:lstStyle/>
          <a:p>
            <a:pPr algn="ctr"/>
            <a:r>
              <a:rPr lang="en-US" sz="1200" dirty="0"/>
              <a:t>+</a:t>
            </a:r>
          </a:p>
        </p:txBody>
      </p:sp>
      <p:sp>
        <p:nvSpPr>
          <p:cNvPr id="24" name="Up Arrow 23">
            <a:extLst>
              <a:ext uri="{FF2B5EF4-FFF2-40B4-BE49-F238E27FC236}">
                <a16:creationId xmlns:a16="http://schemas.microsoft.com/office/drawing/2014/main" id="{51D9A952-6466-884B-B921-FA05F5AE27C6}"/>
              </a:ext>
            </a:extLst>
          </p:cNvPr>
          <p:cNvSpPr/>
          <p:nvPr/>
        </p:nvSpPr>
        <p:spPr>
          <a:xfrm>
            <a:off x="2631190"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24">
            <a:extLst>
              <a:ext uri="{FF2B5EF4-FFF2-40B4-BE49-F238E27FC236}">
                <a16:creationId xmlns:a16="http://schemas.microsoft.com/office/drawing/2014/main" id="{61224987-4441-F545-B447-91294275DE3C}"/>
              </a:ext>
            </a:extLst>
          </p:cNvPr>
          <p:cNvSpPr/>
          <p:nvPr/>
        </p:nvSpPr>
        <p:spPr>
          <a:xfrm>
            <a:off x="4168253"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 Arrow 25">
            <a:extLst>
              <a:ext uri="{FF2B5EF4-FFF2-40B4-BE49-F238E27FC236}">
                <a16:creationId xmlns:a16="http://schemas.microsoft.com/office/drawing/2014/main" id="{C6164160-60DF-4045-B0DC-449C624179C7}"/>
              </a:ext>
            </a:extLst>
          </p:cNvPr>
          <p:cNvSpPr/>
          <p:nvPr/>
        </p:nvSpPr>
        <p:spPr>
          <a:xfrm>
            <a:off x="5705316"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a:extLst>
              <a:ext uri="{FF2B5EF4-FFF2-40B4-BE49-F238E27FC236}">
                <a16:creationId xmlns:a16="http://schemas.microsoft.com/office/drawing/2014/main" id="{CD703FAF-B19C-1546-84D7-E55CD75BBEAE}"/>
              </a:ext>
            </a:extLst>
          </p:cNvPr>
          <p:cNvSpPr/>
          <p:nvPr/>
        </p:nvSpPr>
        <p:spPr>
          <a:xfrm>
            <a:off x="7242379"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 Arrow 27">
            <a:extLst>
              <a:ext uri="{FF2B5EF4-FFF2-40B4-BE49-F238E27FC236}">
                <a16:creationId xmlns:a16="http://schemas.microsoft.com/office/drawing/2014/main" id="{673F7982-2ACC-524D-AFD9-D2380219AC51}"/>
              </a:ext>
            </a:extLst>
          </p:cNvPr>
          <p:cNvSpPr/>
          <p:nvPr/>
        </p:nvSpPr>
        <p:spPr>
          <a:xfrm>
            <a:off x="8774944"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a:extLst>
              <a:ext uri="{FF2B5EF4-FFF2-40B4-BE49-F238E27FC236}">
                <a16:creationId xmlns:a16="http://schemas.microsoft.com/office/drawing/2014/main" id="{DCAA6F19-C4E6-E943-9FF1-FDF0A3F19A5E}"/>
              </a:ext>
            </a:extLst>
          </p:cNvPr>
          <p:cNvSpPr/>
          <p:nvPr/>
        </p:nvSpPr>
        <p:spPr>
          <a:xfrm>
            <a:off x="10312007"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a:extLst>
              <a:ext uri="{FF2B5EF4-FFF2-40B4-BE49-F238E27FC236}">
                <a16:creationId xmlns:a16="http://schemas.microsoft.com/office/drawing/2014/main" id="{CC5E0744-F71F-754B-829C-C61D60C06792}"/>
              </a:ext>
            </a:extLst>
          </p:cNvPr>
          <p:cNvSpPr/>
          <p:nvPr/>
        </p:nvSpPr>
        <p:spPr>
          <a:xfrm>
            <a:off x="2602857"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a:extLst>
              <a:ext uri="{FF2B5EF4-FFF2-40B4-BE49-F238E27FC236}">
                <a16:creationId xmlns:a16="http://schemas.microsoft.com/office/drawing/2014/main" id="{43BB1D50-C51D-1443-BFE6-2055CC034961}"/>
              </a:ext>
            </a:extLst>
          </p:cNvPr>
          <p:cNvSpPr/>
          <p:nvPr/>
        </p:nvSpPr>
        <p:spPr>
          <a:xfrm>
            <a:off x="4139920"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 Arrow 31">
            <a:extLst>
              <a:ext uri="{FF2B5EF4-FFF2-40B4-BE49-F238E27FC236}">
                <a16:creationId xmlns:a16="http://schemas.microsoft.com/office/drawing/2014/main" id="{611ABAD5-3121-1241-8B46-92E596F95265}"/>
              </a:ext>
            </a:extLst>
          </p:cNvPr>
          <p:cNvSpPr/>
          <p:nvPr/>
        </p:nvSpPr>
        <p:spPr>
          <a:xfrm>
            <a:off x="5676983" y="912148"/>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Up Arrow 32">
            <a:extLst>
              <a:ext uri="{FF2B5EF4-FFF2-40B4-BE49-F238E27FC236}">
                <a16:creationId xmlns:a16="http://schemas.microsoft.com/office/drawing/2014/main" id="{1AD8DE3D-35F2-0042-A60F-91D5105479C0}"/>
              </a:ext>
            </a:extLst>
          </p:cNvPr>
          <p:cNvSpPr/>
          <p:nvPr/>
        </p:nvSpPr>
        <p:spPr>
          <a:xfrm>
            <a:off x="7243033" y="920871"/>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Up Arrow 33">
            <a:extLst>
              <a:ext uri="{FF2B5EF4-FFF2-40B4-BE49-F238E27FC236}">
                <a16:creationId xmlns:a16="http://schemas.microsoft.com/office/drawing/2014/main" id="{C8E22AD8-0828-114D-8BC8-C19A12D9BC28}"/>
              </a:ext>
            </a:extLst>
          </p:cNvPr>
          <p:cNvSpPr/>
          <p:nvPr/>
        </p:nvSpPr>
        <p:spPr>
          <a:xfrm>
            <a:off x="8774944"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Up Arrow 34">
            <a:extLst>
              <a:ext uri="{FF2B5EF4-FFF2-40B4-BE49-F238E27FC236}">
                <a16:creationId xmlns:a16="http://schemas.microsoft.com/office/drawing/2014/main" id="{A064EDE2-74CE-9A4C-B83F-4E9A5CA2A786}"/>
              </a:ext>
            </a:extLst>
          </p:cNvPr>
          <p:cNvSpPr/>
          <p:nvPr/>
        </p:nvSpPr>
        <p:spPr>
          <a:xfrm>
            <a:off x="10317515"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E5A22A91-8276-264E-9D51-060F4F82B668}"/>
              </a:ext>
            </a:extLst>
          </p:cNvPr>
          <p:cNvSpPr/>
          <p:nvPr/>
        </p:nvSpPr>
        <p:spPr>
          <a:xfrm>
            <a:off x="2112811"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 prediction</a:t>
            </a:r>
          </a:p>
        </p:txBody>
      </p:sp>
      <p:sp>
        <p:nvSpPr>
          <p:cNvPr id="37" name="Rounded Rectangle 36">
            <a:extLst>
              <a:ext uri="{FF2B5EF4-FFF2-40B4-BE49-F238E27FC236}">
                <a16:creationId xmlns:a16="http://schemas.microsoft.com/office/drawing/2014/main" id="{C2E919BE-7DAC-E84D-8BCD-5AAAA81057A3}"/>
              </a:ext>
            </a:extLst>
          </p:cNvPr>
          <p:cNvSpPr/>
          <p:nvPr/>
        </p:nvSpPr>
        <p:spPr>
          <a:xfrm>
            <a:off x="3646391" y="84937"/>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token</a:t>
            </a:r>
          </a:p>
        </p:txBody>
      </p:sp>
      <p:sp>
        <p:nvSpPr>
          <p:cNvPr id="38" name="Rounded Rectangle 37">
            <a:extLst>
              <a:ext uri="{FF2B5EF4-FFF2-40B4-BE49-F238E27FC236}">
                <a16:creationId xmlns:a16="http://schemas.microsoft.com/office/drawing/2014/main" id="{FBE03EE9-CB40-7641-B316-94FC37F42BB8}"/>
              </a:ext>
            </a:extLst>
          </p:cNvPr>
          <p:cNvSpPr/>
          <p:nvPr/>
        </p:nvSpPr>
        <p:spPr>
          <a:xfrm>
            <a:off x="5182583"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 prediction</a:t>
            </a:r>
            <a:endParaRPr lang="en-US" sz="1200" baseline="-25000" dirty="0"/>
          </a:p>
        </p:txBody>
      </p:sp>
      <p:sp>
        <p:nvSpPr>
          <p:cNvPr id="39" name="Rounded Rectangle 38">
            <a:extLst>
              <a:ext uri="{FF2B5EF4-FFF2-40B4-BE49-F238E27FC236}">
                <a16:creationId xmlns:a16="http://schemas.microsoft.com/office/drawing/2014/main" id="{16393EAA-D772-3B48-802E-4A411A41AF42}"/>
              </a:ext>
            </a:extLst>
          </p:cNvPr>
          <p:cNvSpPr/>
          <p:nvPr/>
        </p:nvSpPr>
        <p:spPr>
          <a:xfrm>
            <a:off x="6725307"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token</a:t>
            </a:r>
            <a:endParaRPr lang="en-US" sz="1200" baseline="-25000" dirty="0"/>
          </a:p>
        </p:txBody>
      </p:sp>
      <p:sp>
        <p:nvSpPr>
          <p:cNvPr id="40" name="Rounded Rectangle 39">
            <a:extLst>
              <a:ext uri="{FF2B5EF4-FFF2-40B4-BE49-F238E27FC236}">
                <a16:creationId xmlns:a16="http://schemas.microsoft.com/office/drawing/2014/main" id="{1BF9496B-FBD1-AD45-99AD-45DA214F7857}"/>
              </a:ext>
            </a:extLst>
          </p:cNvPr>
          <p:cNvSpPr/>
          <p:nvPr/>
        </p:nvSpPr>
        <p:spPr>
          <a:xfrm>
            <a:off x="8264111"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 prediction</a:t>
            </a:r>
            <a:endParaRPr lang="en-US" sz="1200" baseline="-25000" dirty="0"/>
          </a:p>
        </p:txBody>
      </p:sp>
      <p:sp>
        <p:nvSpPr>
          <p:cNvPr id="41" name="Rounded Rectangle 40">
            <a:extLst>
              <a:ext uri="{FF2B5EF4-FFF2-40B4-BE49-F238E27FC236}">
                <a16:creationId xmlns:a16="http://schemas.microsoft.com/office/drawing/2014/main" id="{D0FAA76A-BCD9-EA45-9CC2-C1C009CF2D67}"/>
              </a:ext>
            </a:extLst>
          </p:cNvPr>
          <p:cNvSpPr/>
          <p:nvPr/>
        </p:nvSpPr>
        <p:spPr>
          <a:xfrm>
            <a:off x="9799433"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 prediction</a:t>
            </a:r>
            <a:endParaRPr lang="en-US" sz="1200" baseline="-25000" dirty="0"/>
          </a:p>
        </p:txBody>
      </p:sp>
      <p:sp>
        <p:nvSpPr>
          <p:cNvPr id="42" name="Rectangle 41">
            <a:extLst>
              <a:ext uri="{FF2B5EF4-FFF2-40B4-BE49-F238E27FC236}">
                <a16:creationId xmlns:a16="http://schemas.microsoft.com/office/drawing/2014/main" id="{EA0CA0CC-4EC9-3B42-9F06-45BD293CE7A8}"/>
              </a:ext>
            </a:extLst>
          </p:cNvPr>
          <p:cNvSpPr/>
          <p:nvPr/>
        </p:nvSpPr>
        <p:spPr>
          <a:xfrm>
            <a:off x="2110347" y="354793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E(5)</a:t>
            </a:r>
          </a:p>
        </p:txBody>
      </p:sp>
      <p:sp>
        <p:nvSpPr>
          <p:cNvPr id="43" name="Rectangle 42">
            <a:extLst>
              <a:ext uri="{FF2B5EF4-FFF2-40B4-BE49-F238E27FC236}">
                <a16:creationId xmlns:a16="http://schemas.microsoft.com/office/drawing/2014/main" id="{9F497D73-EA24-714A-8BEB-09133300FD90}"/>
              </a:ext>
            </a:extLst>
          </p:cNvPr>
          <p:cNvSpPr/>
          <p:nvPr/>
        </p:nvSpPr>
        <p:spPr>
          <a:xfrm>
            <a:off x="2110347" y="419132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E(481)</a:t>
            </a:r>
          </a:p>
        </p:txBody>
      </p:sp>
      <p:sp>
        <p:nvSpPr>
          <p:cNvPr id="44" name="Rectangle 43">
            <a:extLst>
              <a:ext uri="{FF2B5EF4-FFF2-40B4-BE49-F238E27FC236}">
                <a16:creationId xmlns:a16="http://schemas.microsoft.com/office/drawing/2014/main" id="{99C2956F-D55A-A246-870C-2FAAF3468DD7}"/>
              </a:ext>
            </a:extLst>
          </p:cNvPr>
          <p:cNvSpPr/>
          <p:nvPr/>
        </p:nvSpPr>
        <p:spPr>
          <a:xfrm>
            <a:off x="2110347" y="483140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E(75)</a:t>
            </a:r>
          </a:p>
        </p:txBody>
      </p:sp>
      <p:sp>
        <p:nvSpPr>
          <p:cNvPr id="45" name="Rectangle 44">
            <a:extLst>
              <a:ext uri="{FF2B5EF4-FFF2-40B4-BE49-F238E27FC236}">
                <a16:creationId xmlns:a16="http://schemas.microsoft.com/office/drawing/2014/main" id="{520DBF15-C1ED-5B44-9C0B-304D68924481}"/>
              </a:ext>
            </a:extLst>
          </p:cNvPr>
          <p:cNvSpPr/>
          <p:nvPr/>
        </p:nvSpPr>
        <p:spPr>
          <a:xfrm>
            <a:off x="2110347" y="547148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E(456)</a:t>
            </a:r>
          </a:p>
        </p:txBody>
      </p:sp>
      <p:sp>
        <p:nvSpPr>
          <p:cNvPr id="46" name="TextBox 45">
            <a:extLst>
              <a:ext uri="{FF2B5EF4-FFF2-40B4-BE49-F238E27FC236}">
                <a16:creationId xmlns:a16="http://schemas.microsoft.com/office/drawing/2014/main" id="{7F493611-EB69-B04D-A382-70DB5C11AFCC}"/>
              </a:ext>
            </a:extLst>
          </p:cNvPr>
          <p:cNvSpPr txBox="1"/>
          <p:nvPr/>
        </p:nvSpPr>
        <p:spPr>
          <a:xfrm>
            <a:off x="434383" y="3545403"/>
            <a:ext cx="1162595" cy="457200"/>
          </a:xfrm>
          <a:prstGeom prst="rect">
            <a:avLst/>
          </a:prstGeom>
          <a:noFill/>
        </p:spPr>
        <p:txBody>
          <a:bodyPr wrap="square" rtlCol="0">
            <a:spAutoFit/>
          </a:bodyPr>
          <a:lstStyle/>
          <a:p>
            <a:pPr algn="ctr"/>
            <a:r>
              <a:rPr lang="en-US" dirty="0"/>
              <a:t>x</a:t>
            </a:r>
            <a:r>
              <a:rPr lang="en-US" baseline="-25000" dirty="0"/>
              <a:t>1</a:t>
            </a:r>
          </a:p>
        </p:txBody>
      </p:sp>
      <p:sp>
        <p:nvSpPr>
          <p:cNvPr id="47" name="TextBox 46">
            <a:extLst>
              <a:ext uri="{FF2B5EF4-FFF2-40B4-BE49-F238E27FC236}">
                <a16:creationId xmlns:a16="http://schemas.microsoft.com/office/drawing/2014/main" id="{37B29290-5689-2D4B-ADDE-4955342BDF48}"/>
              </a:ext>
            </a:extLst>
          </p:cNvPr>
          <p:cNvSpPr txBox="1"/>
          <p:nvPr/>
        </p:nvSpPr>
        <p:spPr>
          <a:xfrm>
            <a:off x="434383" y="4191325"/>
            <a:ext cx="1162595" cy="457200"/>
          </a:xfrm>
          <a:prstGeom prst="rect">
            <a:avLst/>
          </a:prstGeom>
          <a:noFill/>
        </p:spPr>
        <p:txBody>
          <a:bodyPr wrap="square" rtlCol="0">
            <a:spAutoFit/>
          </a:bodyPr>
          <a:lstStyle/>
          <a:p>
            <a:pPr algn="ctr"/>
            <a:r>
              <a:rPr lang="en-US" dirty="0"/>
              <a:t>y</a:t>
            </a:r>
            <a:r>
              <a:rPr lang="en-US" baseline="-25000" dirty="0"/>
              <a:t>1</a:t>
            </a:r>
          </a:p>
        </p:txBody>
      </p:sp>
      <p:sp>
        <p:nvSpPr>
          <p:cNvPr id="48" name="TextBox 47">
            <a:extLst>
              <a:ext uri="{FF2B5EF4-FFF2-40B4-BE49-F238E27FC236}">
                <a16:creationId xmlns:a16="http://schemas.microsoft.com/office/drawing/2014/main" id="{98B16674-838D-2142-B718-AD35891C2464}"/>
              </a:ext>
            </a:extLst>
          </p:cNvPr>
          <p:cNvSpPr txBox="1"/>
          <p:nvPr/>
        </p:nvSpPr>
        <p:spPr>
          <a:xfrm>
            <a:off x="434383" y="4832712"/>
            <a:ext cx="1162595" cy="457200"/>
          </a:xfrm>
          <a:prstGeom prst="rect">
            <a:avLst/>
          </a:prstGeom>
          <a:noFill/>
        </p:spPr>
        <p:txBody>
          <a:bodyPr wrap="square" rtlCol="0">
            <a:spAutoFit/>
          </a:bodyPr>
          <a:lstStyle/>
          <a:p>
            <a:pPr algn="ctr"/>
            <a:r>
              <a:rPr lang="en-US" dirty="0"/>
              <a:t>x</a:t>
            </a:r>
            <a:r>
              <a:rPr lang="en-US" baseline="-25000" dirty="0"/>
              <a:t>2</a:t>
            </a:r>
          </a:p>
        </p:txBody>
      </p:sp>
      <p:sp>
        <p:nvSpPr>
          <p:cNvPr id="49" name="TextBox 48">
            <a:extLst>
              <a:ext uri="{FF2B5EF4-FFF2-40B4-BE49-F238E27FC236}">
                <a16:creationId xmlns:a16="http://schemas.microsoft.com/office/drawing/2014/main" id="{0B6F6B5F-2083-974D-9409-92D547B6125E}"/>
              </a:ext>
            </a:extLst>
          </p:cNvPr>
          <p:cNvSpPr txBox="1"/>
          <p:nvPr/>
        </p:nvSpPr>
        <p:spPr>
          <a:xfrm>
            <a:off x="434383" y="5472792"/>
            <a:ext cx="1162595" cy="457200"/>
          </a:xfrm>
          <a:prstGeom prst="rect">
            <a:avLst/>
          </a:prstGeom>
          <a:noFill/>
        </p:spPr>
        <p:txBody>
          <a:bodyPr wrap="square" rtlCol="0">
            <a:spAutoFit/>
          </a:bodyPr>
          <a:lstStyle/>
          <a:p>
            <a:pPr algn="ctr"/>
            <a:r>
              <a:rPr lang="en-US" dirty="0"/>
              <a:t>y</a:t>
            </a:r>
            <a:r>
              <a:rPr lang="en-US" baseline="-25000" dirty="0"/>
              <a:t>2</a:t>
            </a:r>
          </a:p>
        </p:txBody>
      </p:sp>
      <p:sp>
        <p:nvSpPr>
          <p:cNvPr id="50" name="Rectangle 49">
            <a:extLst>
              <a:ext uri="{FF2B5EF4-FFF2-40B4-BE49-F238E27FC236}">
                <a16:creationId xmlns:a16="http://schemas.microsoft.com/office/drawing/2014/main" id="{389BEEE1-2497-6548-BCD4-C4DDC5AA284F}"/>
              </a:ext>
            </a:extLst>
          </p:cNvPr>
          <p:cNvSpPr/>
          <p:nvPr/>
        </p:nvSpPr>
        <p:spPr>
          <a:xfrm>
            <a:off x="3647410" y="3547938"/>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E(138)</a:t>
            </a:r>
          </a:p>
        </p:txBody>
      </p:sp>
      <p:sp>
        <p:nvSpPr>
          <p:cNvPr id="51" name="Rectangle 50">
            <a:extLst>
              <a:ext uri="{FF2B5EF4-FFF2-40B4-BE49-F238E27FC236}">
                <a16:creationId xmlns:a16="http://schemas.microsoft.com/office/drawing/2014/main" id="{4A55C011-646A-D844-91E5-629BF25E7E0F}"/>
              </a:ext>
            </a:extLst>
          </p:cNvPr>
          <p:cNvSpPr/>
          <p:nvPr/>
        </p:nvSpPr>
        <p:spPr>
          <a:xfrm>
            <a:off x="3647410" y="419132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E(476)</a:t>
            </a:r>
          </a:p>
        </p:txBody>
      </p:sp>
      <p:sp>
        <p:nvSpPr>
          <p:cNvPr id="52" name="Rectangle 51">
            <a:extLst>
              <a:ext uri="{FF2B5EF4-FFF2-40B4-BE49-F238E27FC236}">
                <a16:creationId xmlns:a16="http://schemas.microsoft.com/office/drawing/2014/main" id="{188D82E6-A654-994F-BFC0-B2CA3D1A7181}"/>
              </a:ext>
            </a:extLst>
          </p:cNvPr>
          <p:cNvSpPr/>
          <p:nvPr/>
        </p:nvSpPr>
        <p:spPr>
          <a:xfrm>
            <a:off x="3647410" y="483140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E(151)</a:t>
            </a:r>
          </a:p>
        </p:txBody>
      </p:sp>
      <p:sp>
        <p:nvSpPr>
          <p:cNvPr id="53" name="Rectangle 52">
            <a:extLst>
              <a:ext uri="{FF2B5EF4-FFF2-40B4-BE49-F238E27FC236}">
                <a16:creationId xmlns:a16="http://schemas.microsoft.com/office/drawing/2014/main" id="{7BA817A7-63EA-184A-80CB-FABB309B5504}"/>
              </a:ext>
            </a:extLst>
          </p:cNvPr>
          <p:cNvSpPr/>
          <p:nvPr/>
        </p:nvSpPr>
        <p:spPr>
          <a:xfrm>
            <a:off x="3647410" y="547148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E(455)</a:t>
            </a:r>
          </a:p>
        </p:txBody>
      </p:sp>
      <p:sp>
        <p:nvSpPr>
          <p:cNvPr id="54" name="Rectangle 53">
            <a:extLst>
              <a:ext uri="{FF2B5EF4-FFF2-40B4-BE49-F238E27FC236}">
                <a16:creationId xmlns:a16="http://schemas.microsoft.com/office/drawing/2014/main" id="{19222C33-E70C-0E49-B83F-F556F456C518}"/>
              </a:ext>
            </a:extLst>
          </p:cNvPr>
          <p:cNvSpPr/>
          <p:nvPr/>
        </p:nvSpPr>
        <p:spPr>
          <a:xfrm>
            <a:off x="5184473" y="355516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E(203)</a:t>
            </a:r>
          </a:p>
        </p:txBody>
      </p:sp>
      <p:sp>
        <p:nvSpPr>
          <p:cNvPr id="55" name="Rectangle 54">
            <a:extLst>
              <a:ext uri="{FF2B5EF4-FFF2-40B4-BE49-F238E27FC236}">
                <a16:creationId xmlns:a16="http://schemas.microsoft.com/office/drawing/2014/main" id="{A23582EC-BDA0-2B42-883A-B84BE8F76049}"/>
              </a:ext>
            </a:extLst>
          </p:cNvPr>
          <p:cNvSpPr/>
          <p:nvPr/>
        </p:nvSpPr>
        <p:spPr>
          <a:xfrm>
            <a:off x="5184473" y="4198551"/>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E(479)</a:t>
            </a:r>
          </a:p>
        </p:txBody>
      </p:sp>
      <p:sp>
        <p:nvSpPr>
          <p:cNvPr id="56" name="Rectangle 55">
            <a:extLst>
              <a:ext uri="{FF2B5EF4-FFF2-40B4-BE49-F238E27FC236}">
                <a16:creationId xmlns:a16="http://schemas.microsoft.com/office/drawing/2014/main" id="{017D568B-BA25-5C43-9FB0-EC1E4977F895}"/>
              </a:ext>
            </a:extLst>
          </p:cNvPr>
          <p:cNvSpPr/>
          <p:nvPr/>
        </p:nvSpPr>
        <p:spPr>
          <a:xfrm>
            <a:off x="5184473" y="4838631"/>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E(257)</a:t>
            </a:r>
          </a:p>
        </p:txBody>
      </p:sp>
      <p:sp>
        <p:nvSpPr>
          <p:cNvPr id="57" name="Rectangle 56">
            <a:extLst>
              <a:ext uri="{FF2B5EF4-FFF2-40B4-BE49-F238E27FC236}">
                <a16:creationId xmlns:a16="http://schemas.microsoft.com/office/drawing/2014/main" id="{9E8CDB51-A792-4143-BAAF-8492F4DF5718}"/>
              </a:ext>
            </a:extLst>
          </p:cNvPr>
          <p:cNvSpPr/>
          <p:nvPr/>
        </p:nvSpPr>
        <p:spPr>
          <a:xfrm>
            <a:off x="5184473" y="5478711"/>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E(455)</a:t>
            </a:r>
          </a:p>
        </p:txBody>
      </p:sp>
      <p:sp>
        <p:nvSpPr>
          <p:cNvPr id="58" name="Rectangle 57">
            <a:extLst>
              <a:ext uri="{FF2B5EF4-FFF2-40B4-BE49-F238E27FC236}">
                <a16:creationId xmlns:a16="http://schemas.microsoft.com/office/drawing/2014/main" id="{0C133572-DBDA-334D-ACD8-8A3713D6C797}"/>
              </a:ext>
            </a:extLst>
          </p:cNvPr>
          <p:cNvSpPr/>
          <p:nvPr/>
        </p:nvSpPr>
        <p:spPr>
          <a:xfrm>
            <a:off x="6721536" y="355516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E(328)</a:t>
            </a:r>
          </a:p>
        </p:txBody>
      </p:sp>
      <p:sp>
        <p:nvSpPr>
          <p:cNvPr id="59" name="Rectangle 58">
            <a:extLst>
              <a:ext uri="{FF2B5EF4-FFF2-40B4-BE49-F238E27FC236}">
                <a16:creationId xmlns:a16="http://schemas.microsoft.com/office/drawing/2014/main" id="{AB6B8D75-F90B-1046-B7DC-7811D1F61075}"/>
              </a:ext>
            </a:extLst>
          </p:cNvPr>
          <p:cNvSpPr/>
          <p:nvPr/>
        </p:nvSpPr>
        <p:spPr>
          <a:xfrm>
            <a:off x="6721536" y="419855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E(481)</a:t>
            </a:r>
          </a:p>
        </p:txBody>
      </p:sp>
      <p:sp>
        <p:nvSpPr>
          <p:cNvPr id="60" name="Rectangle 59">
            <a:extLst>
              <a:ext uri="{FF2B5EF4-FFF2-40B4-BE49-F238E27FC236}">
                <a16:creationId xmlns:a16="http://schemas.microsoft.com/office/drawing/2014/main" id="{6541A041-4A98-6E4B-9676-6D0AA2D423C1}"/>
              </a:ext>
            </a:extLst>
          </p:cNvPr>
          <p:cNvSpPr/>
          <p:nvPr/>
        </p:nvSpPr>
        <p:spPr>
          <a:xfrm>
            <a:off x="6721536" y="483863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E(382)</a:t>
            </a:r>
          </a:p>
        </p:txBody>
      </p:sp>
      <p:sp>
        <p:nvSpPr>
          <p:cNvPr id="61" name="Rectangle 60">
            <a:extLst>
              <a:ext uri="{FF2B5EF4-FFF2-40B4-BE49-F238E27FC236}">
                <a16:creationId xmlns:a16="http://schemas.microsoft.com/office/drawing/2014/main" id="{77C342D5-CA03-F641-908C-76127E2860F7}"/>
              </a:ext>
            </a:extLst>
          </p:cNvPr>
          <p:cNvSpPr/>
          <p:nvPr/>
        </p:nvSpPr>
        <p:spPr>
          <a:xfrm>
            <a:off x="6721536" y="547871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E(457)</a:t>
            </a:r>
          </a:p>
        </p:txBody>
      </p:sp>
      <p:sp>
        <p:nvSpPr>
          <p:cNvPr id="62" name="Rectangle 61">
            <a:extLst>
              <a:ext uri="{FF2B5EF4-FFF2-40B4-BE49-F238E27FC236}">
                <a16:creationId xmlns:a16="http://schemas.microsoft.com/office/drawing/2014/main" id="{6C4B6BBB-8029-EE49-B92F-5750C6AB3763}"/>
              </a:ext>
            </a:extLst>
          </p:cNvPr>
          <p:cNvSpPr/>
          <p:nvPr/>
        </p:nvSpPr>
        <p:spPr>
          <a:xfrm>
            <a:off x="8258599" y="354793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a:t>
            </a:r>
          </a:p>
        </p:txBody>
      </p:sp>
      <p:sp>
        <p:nvSpPr>
          <p:cNvPr id="63" name="Rectangle 62">
            <a:extLst>
              <a:ext uri="{FF2B5EF4-FFF2-40B4-BE49-F238E27FC236}">
                <a16:creationId xmlns:a16="http://schemas.microsoft.com/office/drawing/2014/main" id="{E3963BD6-8DCC-2643-BFF7-D0EAFB28B859}"/>
              </a:ext>
            </a:extLst>
          </p:cNvPr>
          <p:cNvSpPr/>
          <p:nvPr/>
        </p:nvSpPr>
        <p:spPr>
          <a:xfrm>
            <a:off x="8258599" y="419132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E(452)</a:t>
            </a:r>
          </a:p>
        </p:txBody>
      </p:sp>
      <p:sp>
        <p:nvSpPr>
          <p:cNvPr id="64" name="Rectangle 63">
            <a:extLst>
              <a:ext uri="{FF2B5EF4-FFF2-40B4-BE49-F238E27FC236}">
                <a16:creationId xmlns:a16="http://schemas.microsoft.com/office/drawing/2014/main" id="{2457D16F-CA50-8C49-90D4-66025E30A512}"/>
              </a:ext>
            </a:extLst>
          </p:cNvPr>
          <p:cNvSpPr/>
          <p:nvPr/>
        </p:nvSpPr>
        <p:spPr>
          <a:xfrm>
            <a:off x="8258599" y="483140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E(69)</a:t>
            </a:r>
          </a:p>
        </p:txBody>
      </p:sp>
      <p:sp>
        <p:nvSpPr>
          <p:cNvPr id="65" name="Rectangle 64">
            <a:extLst>
              <a:ext uri="{FF2B5EF4-FFF2-40B4-BE49-F238E27FC236}">
                <a16:creationId xmlns:a16="http://schemas.microsoft.com/office/drawing/2014/main" id="{2A1BB72B-FEFB-0447-8759-EA5D057EF617}"/>
              </a:ext>
            </a:extLst>
          </p:cNvPr>
          <p:cNvSpPr/>
          <p:nvPr/>
        </p:nvSpPr>
        <p:spPr>
          <a:xfrm>
            <a:off x="8258599" y="547148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E(429)</a:t>
            </a:r>
          </a:p>
        </p:txBody>
      </p:sp>
      <p:sp>
        <p:nvSpPr>
          <p:cNvPr id="66" name="Rectangle 65">
            <a:extLst>
              <a:ext uri="{FF2B5EF4-FFF2-40B4-BE49-F238E27FC236}">
                <a16:creationId xmlns:a16="http://schemas.microsoft.com/office/drawing/2014/main" id="{164701A3-AC2F-D948-B86D-5698CA35CBCF}"/>
              </a:ext>
            </a:extLst>
          </p:cNvPr>
          <p:cNvSpPr/>
          <p:nvPr/>
        </p:nvSpPr>
        <p:spPr>
          <a:xfrm>
            <a:off x="9795662" y="3547938"/>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a:t>
            </a:r>
          </a:p>
        </p:txBody>
      </p:sp>
      <p:sp>
        <p:nvSpPr>
          <p:cNvPr id="67" name="Rectangle 66">
            <a:extLst>
              <a:ext uri="{FF2B5EF4-FFF2-40B4-BE49-F238E27FC236}">
                <a16:creationId xmlns:a16="http://schemas.microsoft.com/office/drawing/2014/main" id="{CE2AB05A-751B-4340-94C8-AB81D8EAE4FF}"/>
              </a:ext>
            </a:extLst>
          </p:cNvPr>
          <p:cNvSpPr/>
          <p:nvPr/>
        </p:nvSpPr>
        <p:spPr>
          <a:xfrm>
            <a:off x="9795662" y="419132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E(413)</a:t>
            </a:r>
          </a:p>
        </p:txBody>
      </p:sp>
      <p:sp>
        <p:nvSpPr>
          <p:cNvPr id="68" name="Rectangle 67">
            <a:extLst>
              <a:ext uri="{FF2B5EF4-FFF2-40B4-BE49-F238E27FC236}">
                <a16:creationId xmlns:a16="http://schemas.microsoft.com/office/drawing/2014/main" id="{CF62A69E-8828-D245-97C3-151D51C70E5B}"/>
              </a:ext>
            </a:extLst>
          </p:cNvPr>
          <p:cNvSpPr/>
          <p:nvPr/>
        </p:nvSpPr>
        <p:spPr>
          <a:xfrm>
            <a:off x="9795662" y="483140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E(72)</a:t>
            </a:r>
          </a:p>
        </p:txBody>
      </p:sp>
      <p:sp>
        <p:nvSpPr>
          <p:cNvPr id="69" name="Rectangle 68">
            <a:extLst>
              <a:ext uri="{FF2B5EF4-FFF2-40B4-BE49-F238E27FC236}">
                <a16:creationId xmlns:a16="http://schemas.microsoft.com/office/drawing/2014/main" id="{D7A9D9B6-80AE-2B4B-B2A5-E36178365C48}"/>
              </a:ext>
            </a:extLst>
          </p:cNvPr>
          <p:cNvSpPr/>
          <p:nvPr/>
        </p:nvSpPr>
        <p:spPr>
          <a:xfrm>
            <a:off x="9795662" y="547148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E(390)</a:t>
            </a:r>
          </a:p>
        </p:txBody>
      </p:sp>
      <p:sp>
        <p:nvSpPr>
          <p:cNvPr id="70" name="TextBox 69">
            <a:extLst>
              <a:ext uri="{FF2B5EF4-FFF2-40B4-BE49-F238E27FC236}">
                <a16:creationId xmlns:a16="http://schemas.microsoft.com/office/drawing/2014/main" id="{5595016B-ACE0-F541-BEDF-995A00AC0730}"/>
              </a:ext>
            </a:extLst>
          </p:cNvPr>
          <p:cNvSpPr txBox="1"/>
          <p:nvPr/>
        </p:nvSpPr>
        <p:spPr>
          <a:xfrm>
            <a:off x="2600393" y="3316347"/>
            <a:ext cx="182502" cy="276999"/>
          </a:xfrm>
          <a:prstGeom prst="rect">
            <a:avLst/>
          </a:prstGeom>
          <a:noFill/>
        </p:spPr>
        <p:txBody>
          <a:bodyPr wrap="square" rtlCol="0" anchor="ctr">
            <a:spAutoFit/>
          </a:bodyPr>
          <a:lstStyle/>
          <a:p>
            <a:pPr algn="ctr"/>
            <a:r>
              <a:rPr lang="en-US" sz="1200" dirty="0"/>
              <a:t>+</a:t>
            </a:r>
          </a:p>
        </p:txBody>
      </p:sp>
      <p:sp>
        <p:nvSpPr>
          <p:cNvPr id="71" name="TextBox 70">
            <a:extLst>
              <a:ext uri="{FF2B5EF4-FFF2-40B4-BE49-F238E27FC236}">
                <a16:creationId xmlns:a16="http://schemas.microsoft.com/office/drawing/2014/main" id="{6FA58731-C716-9F4B-891D-76AE8985D240}"/>
              </a:ext>
            </a:extLst>
          </p:cNvPr>
          <p:cNvSpPr txBox="1"/>
          <p:nvPr/>
        </p:nvSpPr>
        <p:spPr>
          <a:xfrm>
            <a:off x="2600393" y="3954844"/>
            <a:ext cx="182502" cy="276999"/>
          </a:xfrm>
          <a:prstGeom prst="rect">
            <a:avLst/>
          </a:prstGeom>
          <a:noFill/>
        </p:spPr>
        <p:txBody>
          <a:bodyPr wrap="square" rtlCol="0" anchor="ctr">
            <a:spAutoFit/>
          </a:bodyPr>
          <a:lstStyle/>
          <a:p>
            <a:pPr algn="ctr"/>
            <a:r>
              <a:rPr lang="en-US" sz="1200" dirty="0"/>
              <a:t>+</a:t>
            </a:r>
          </a:p>
        </p:txBody>
      </p:sp>
      <p:sp>
        <p:nvSpPr>
          <p:cNvPr id="72" name="TextBox 71">
            <a:extLst>
              <a:ext uri="{FF2B5EF4-FFF2-40B4-BE49-F238E27FC236}">
                <a16:creationId xmlns:a16="http://schemas.microsoft.com/office/drawing/2014/main" id="{906B189C-40A3-0B40-A343-A3EB9BEA942F}"/>
              </a:ext>
            </a:extLst>
          </p:cNvPr>
          <p:cNvSpPr txBox="1"/>
          <p:nvPr/>
        </p:nvSpPr>
        <p:spPr>
          <a:xfrm>
            <a:off x="2600393" y="4592809"/>
            <a:ext cx="182502" cy="276999"/>
          </a:xfrm>
          <a:prstGeom prst="rect">
            <a:avLst/>
          </a:prstGeom>
          <a:noFill/>
        </p:spPr>
        <p:txBody>
          <a:bodyPr wrap="square" rtlCol="0" anchor="ctr">
            <a:spAutoFit/>
          </a:bodyPr>
          <a:lstStyle/>
          <a:p>
            <a:pPr algn="ctr"/>
            <a:r>
              <a:rPr lang="en-US" sz="1200" dirty="0"/>
              <a:t>+</a:t>
            </a:r>
          </a:p>
        </p:txBody>
      </p:sp>
      <p:sp>
        <p:nvSpPr>
          <p:cNvPr id="73" name="TextBox 72">
            <a:extLst>
              <a:ext uri="{FF2B5EF4-FFF2-40B4-BE49-F238E27FC236}">
                <a16:creationId xmlns:a16="http://schemas.microsoft.com/office/drawing/2014/main" id="{DD35A1B2-A8E0-0943-920E-327BC881DC2D}"/>
              </a:ext>
            </a:extLst>
          </p:cNvPr>
          <p:cNvSpPr txBox="1"/>
          <p:nvPr/>
        </p:nvSpPr>
        <p:spPr>
          <a:xfrm>
            <a:off x="2600393" y="5231306"/>
            <a:ext cx="182502" cy="276999"/>
          </a:xfrm>
          <a:prstGeom prst="rect">
            <a:avLst/>
          </a:prstGeom>
          <a:noFill/>
        </p:spPr>
        <p:txBody>
          <a:bodyPr wrap="square" rtlCol="0" anchor="ctr">
            <a:spAutoFit/>
          </a:bodyPr>
          <a:lstStyle/>
          <a:p>
            <a:pPr algn="ctr"/>
            <a:r>
              <a:rPr lang="en-US" sz="1200" dirty="0"/>
              <a:t>+</a:t>
            </a:r>
          </a:p>
        </p:txBody>
      </p:sp>
      <p:sp>
        <p:nvSpPr>
          <p:cNvPr id="74" name="TextBox 73">
            <a:extLst>
              <a:ext uri="{FF2B5EF4-FFF2-40B4-BE49-F238E27FC236}">
                <a16:creationId xmlns:a16="http://schemas.microsoft.com/office/drawing/2014/main" id="{27E641FA-EFB2-1A40-8606-09BA7840E44A}"/>
              </a:ext>
            </a:extLst>
          </p:cNvPr>
          <p:cNvSpPr txBox="1"/>
          <p:nvPr/>
        </p:nvSpPr>
        <p:spPr>
          <a:xfrm>
            <a:off x="4140474" y="3316347"/>
            <a:ext cx="182502" cy="276999"/>
          </a:xfrm>
          <a:prstGeom prst="rect">
            <a:avLst/>
          </a:prstGeom>
          <a:noFill/>
        </p:spPr>
        <p:txBody>
          <a:bodyPr wrap="square" rtlCol="0" anchor="ctr">
            <a:spAutoFit/>
          </a:bodyPr>
          <a:lstStyle/>
          <a:p>
            <a:pPr algn="ctr"/>
            <a:r>
              <a:rPr lang="en-US" sz="1200" dirty="0"/>
              <a:t>+</a:t>
            </a:r>
          </a:p>
        </p:txBody>
      </p:sp>
      <p:sp>
        <p:nvSpPr>
          <p:cNvPr id="75" name="TextBox 74">
            <a:extLst>
              <a:ext uri="{FF2B5EF4-FFF2-40B4-BE49-F238E27FC236}">
                <a16:creationId xmlns:a16="http://schemas.microsoft.com/office/drawing/2014/main" id="{F882933E-B110-C048-B7C7-D7174CEC6D3C}"/>
              </a:ext>
            </a:extLst>
          </p:cNvPr>
          <p:cNvSpPr txBox="1"/>
          <p:nvPr/>
        </p:nvSpPr>
        <p:spPr>
          <a:xfrm>
            <a:off x="4140474" y="3954844"/>
            <a:ext cx="182502" cy="276999"/>
          </a:xfrm>
          <a:prstGeom prst="rect">
            <a:avLst/>
          </a:prstGeom>
          <a:noFill/>
        </p:spPr>
        <p:txBody>
          <a:bodyPr wrap="square" rtlCol="0" anchor="ctr">
            <a:spAutoFit/>
          </a:bodyPr>
          <a:lstStyle/>
          <a:p>
            <a:pPr algn="ctr"/>
            <a:r>
              <a:rPr lang="en-US" sz="1200" dirty="0"/>
              <a:t>+</a:t>
            </a:r>
          </a:p>
        </p:txBody>
      </p:sp>
      <p:sp>
        <p:nvSpPr>
          <p:cNvPr id="76" name="TextBox 75">
            <a:extLst>
              <a:ext uri="{FF2B5EF4-FFF2-40B4-BE49-F238E27FC236}">
                <a16:creationId xmlns:a16="http://schemas.microsoft.com/office/drawing/2014/main" id="{15C72E75-7744-684F-BA4D-43840F43A1FB}"/>
              </a:ext>
            </a:extLst>
          </p:cNvPr>
          <p:cNvSpPr txBox="1"/>
          <p:nvPr/>
        </p:nvSpPr>
        <p:spPr>
          <a:xfrm>
            <a:off x="4140474" y="4592809"/>
            <a:ext cx="182502" cy="276999"/>
          </a:xfrm>
          <a:prstGeom prst="rect">
            <a:avLst/>
          </a:prstGeom>
          <a:noFill/>
        </p:spPr>
        <p:txBody>
          <a:bodyPr wrap="square" rtlCol="0" anchor="ctr">
            <a:spAutoFit/>
          </a:bodyPr>
          <a:lstStyle/>
          <a:p>
            <a:pPr algn="ctr"/>
            <a:r>
              <a:rPr lang="en-US" sz="1200" dirty="0"/>
              <a:t>+</a:t>
            </a:r>
          </a:p>
        </p:txBody>
      </p:sp>
      <p:sp>
        <p:nvSpPr>
          <p:cNvPr id="77" name="TextBox 76">
            <a:extLst>
              <a:ext uri="{FF2B5EF4-FFF2-40B4-BE49-F238E27FC236}">
                <a16:creationId xmlns:a16="http://schemas.microsoft.com/office/drawing/2014/main" id="{BBBCDE4B-C647-1F4B-B8BB-F3CFC111928E}"/>
              </a:ext>
            </a:extLst>
          </p:cNvPr>
          <p:cNvSpPr txBox="1"/>
          <p:nvPr/>
        </p:nvSpPr>
        <p:spPr>
          <a:xfrm>
            <a:off x="4140474" y="5231306"/>
            <a:ext cx="182502" cy="276999"/>
          </a:xfrm>
          <a:prstGeom prst="rect">
            <a:avLst/>
          </a:prstGeom>
          <a:noFill/>
        </p:spPr>
        <p:txBody>
          <a:bodyPr wrap="square" rtlCol="0" anchor="ctr">
            <a:spAutoFit/>
          </a:bodyPr>
          <a:lstStyle/>
          <a:p>
            <a:pPr algn="ctr"/>
            <a:r>
              <a:rPr lang="en-US" sz="1200" dirty="0"/>
              <a:t>+</a:t>
            </a:r>
          </a:p>
        </p:txBody>
      </p:sp>
      <p:sp>
        <p:nvSpPr>
          <p:cNvPr id="78" name="TextBox 77">
            <a:extLst>
              <a:ext uri="{FF2B5EF4-FFF2-40B4-BE49-F238E27FC236}">
                <a16:creationId xmlns:a16="http://schemas.microsoft.com/office/drawing/2014/main" id="{FE6A0F98-555D-B249-BC8B-5D4057FBCD95}"/>
              </a:ext>
            </a:extLst>
          </p:cNvPr>
          <p:cNvSpPr txBox="1"/>
          <p:nvPr/>
        </p:nvSpPr>
        <p:spPr>
          <a:xfrm>
            <a:off x="5680555" y="3316347"/>
            <a:ext cx="182502" cy="276999"/>
          </a:xfrm>
          <a:prstGeom prst="rect">
            <a:avLst/>
          </a:prstGeom>
          <a:noFill/>
        </p:spPr>
        <p:txBody>
          <a:bodyPr wrap="square" rtlCol="0" anchor="ctr">
            <a:spAutoFit/>
          </a:bodyPr>
          <a:lstStyle/>
          <a:p>
            <a:pPr algn="ctr"/>
            <a:r>
              <a:rPr lang="en-US" sz="1200" dirty="0"/>
              <a:t>+</a:t>
            </a:r>
          </a:p>
        </p:txBody>
      </p:sp>
      <p:sp>
        <p:nvSpPr>
          <p:cNvPr id="79" name="TextBox 78">
            <a:extLst>
              <a:ext uri="{FF2B5EF4-FFF2-40B4-BE49-F238E27FC236}">
                <a16:creationId xmlns:a16="http://schemas.microsoft.com/office/drawing/2014/main" id="{653C4A0F-30D0-024B-87AE-D5FED43A118A}"/>
              </a:ext>
            </a:extLst>
          </p:cNvPr>
          <p:cNvSpPr txBox="1"/>
          <p:nvPr/>
        </p:nvSpPr>
        <p:spPr>
          <a:xfrm>
            <a:off x="5680555" y="3954844"/>
            <a:ext cx="182502" cy="276999"/>
          </a:xfrm>
          <a:prstGeom prst="rect">
            <a:avLst/>
          </a:prstGeom>
          <a:noFill/>
        </p:spPr>
        <p:txBody>
          <a:bodyPr wrap="square" rtlCol="0" anchor="ctr">
            <a:spAutoFit/>
          </a:bodyPr>
          <a:lstStyle/>
          <a:p>
            <a:pPr algn="ctr"/>
            <a:r>
              <a:rPr lang="en-US" sz="1200" dirty="0"/>
              <a:t>+</a:t>
            </a:r>
          </a:p>
        </p:txBody>
      </p:sp>
      <p:sp>
        <p:nvSpPr>
          <p:cNvPr id="80" name="TextBox 79">
            <a:extLst>
              <a:ext uri="{FF2B5EF4-FFF2-40B4-BE49-F238E27FC236}">
                <a16:creationId xmlns:a16="http://schemas.microsoft.com/office/drawing/2014/main" id="{A4F9A29D-D272-6E4E-ACB9-53A0A6E60045}"/>
              </a:ext>
            </a:extLst>
          </p:cNvPr>
          <p:cNvSpPr txBox="1"/>
          <p:nvPr/>
        </p:nvSpPr>
        <p:spPr>
          <a:xfrm>
            <a:off x="5680555" y="4592809"/>
            <a:ext cx="182502" cy="276999"/>
          </a:xfrm>
          <a:prstGeom prst="rect">
            <a:avLst/>
          </a:prstGeom>
          <a:noFill/>
        </p:spPr>
        <p:txBody>
          <a:bodyPr wrap="square" rtlCol="0" anchor="ctr">
            <a:spAutoFit/>
          </a:bodyPr>
          <a:lstStyle/>
          <a:p>
            <a:pPr algn="ctr"/>
            <a:r>
              <a:rPr lang="en-US" sz="1200" dirty="0"/>
              <a:t>+</a:t>
            </a:r>
          </a:p>
        </p:txBody>
      </p:sp>
      <p:sp>
        <p:nvSpPr>
          <p:cNvPr id="81" name="TextBox 80">
            <a:extLst>
              <a:ext uri="{FF2B5EF4-FFF2-40B4-BE49-F238E27FC236}">
                <a16:creationId xmlns:a16="http://schemas.microsoft.com/office/drawing/2014/main" id="{362B5300-6962-FF46-A95B-1644F9B57709}"/>
              </a:ext>
            </a:extLst>
          </p:cNvPr>
          <p:cNvSpPr txBox="1"/>
          <p:nvPr/>
        </p:nvSpPr>
        <p:spPr>
          <a:xfrm>
            <a:off x="5680555" y="5231306"/>
            <a:ext cx="182502" cy="276999"/>
          </a:xfrm>
          <a:prstGeom prst="rect">
            <a:avLst/>
          </a:prstGeom>
          <a:noFill/>
        </p:spPr>
        <p:txBody>
          <a:bodyPr wrap="square" rtlCol="0" anchor="ctr">
            <a:spAutoFit/>
          </a:bodyPr>
          <a:lstStyle/>
          <a:p>
            <a:pPr algn="ctr"/>
            <a:r>
              <a:rPr lang="en-US" sz="1200" dirty="0"/>
              <a:t>+</a:t>
            </a:r>
          </a:p>
        </p:txBody>
      </p:sp>
      <p:sp>
        <p:nvSpPr>
          <p:cNvPr id="82" name="TextBox 81">
            <a:extLst>
              <a:ext uri="{FF2B5EF4-FFF2-40B4-BE49-F238E27FC236}">
                <a16:creationId xmlns:a16="http://schemas.microsoft.com/office/drawing/2014/main" id="{A997E29D-58C5-9E45-BC97-534D7EDD6B35}"/>
              </a:ext>
            </a:extLst>
          </p:cNvPr>
          <p:cNvSpPr txBox="1"/>
          <p:nvPr/>
        </p:nvSpPr>
        <p:spPr>
          <a:xfrm>
            <a:off x="7205547" y="3316347"/>
            <a:ext cx="182502" cy="276999"/>
          </a:xfrm>
          <a:prstGeom prst="rect">
            <a:avLst/>
          </a:prstGeom>
          <a:noFill/>
        </p:spPr>
        <p:txBody>
          <a:bodyPr wrap="square" rtlCol="0" anchor="ctr">
            <a:spAutoFit/>
          </a:bodyPr>
          <a:lstStyle/>
          <a:p>
            <a:pPr algn="ctr"/>
            <a:r>
              <a:rPr lang="en-US" sz="1200" dirty="0"/>
              <a:t>+</a:t>
            </a:r>
          </a:p>
        </p:txBody>
      </p:sp>
      <p:sp>
        <p:nvSpPr>
          <p:cNvPr id="83" name="TextBox 82">
            <a:extLst>
              <a:ext uri="{FF2B5EF4-FFF2-40B4-BE49-F238E27FC236}">
                <a16:creationId xmlns:a16="http://schemas.microsoft.com/office/drawing/2014/main" id="{B2111547-5F45-8E44-9E38-707470D7426E}"/>
              </a:ext>
            </a:extLst>
          </p:cNvPr>
          <p:cNvSpPr txBox="1"/>
          <p:nvPr/>
        </p:nvSpPr>
        <p:spPr>
          <a:xfrm>
            <a:off x="7205547" y="3954844"/>
            <a:ext cx="182502" cy="276999"/>
          </a:xfrm>
          <a:prstGeom prst="rect">
            <a:avLst/>
          </a:prstGeom>
          <a:noFill/>
        </p:spPr>
        <p:txBody>
          <a:bodyPr wrap="square" rtlCol="0" anchor="ctr">
            <a:spAutoFit/>
          </a:bodyPr>
          <a:lstStyle/>
          <a:p>
            <a:pPr algn="ctr"/>
            <a:r>
              <a:rPr lang="en-US" sz="1200" dirty="0"/>
              <a:t>+</a:t>
            </a:r>
          </a:p>
        </p:txBody>
      </p:sp>
      <p:sp>
        <p:nvSpPr>
          <p:cNvPr id="84" name="TextBox 83">
            <a:extLst>
              <a:ext uri="{FF2B5EF4-FFF2-40B4-BE49-F238E27FC236}">
                <a16:creationId xmlns:a16="http://schemas.microsoft.com/office/drawing/2014/main" id="{394E4BD6-92DD-7D48-B0CF-9E8201A185F9}"/>
              </a:ext>
            </a:extLst>
          </p:cNvPr>
          <p:cNvSpPr txBox="1"/>
          <p:nvPr/>
        </p:nvSpPr>
        <p:spPr>
          <a:xfrm>
            <a:off x="7205547" y="4592809"/>
            <a:ext cx="182502" cy="276999"/>
          </a:xfrm>
          <a:prstGeom prst="rect">
            <a:avLst/>
          </a:prstGeom>
          <a:noFill/>
        </p:spPr>
        <p:txBody>
          <a:bodyPr wrap="square" rtlCol="0" anchor="ctr">
            <a:spAutoFit/>
          </a:bodyPr>
          <a:lstStyle/>
          <a:p>
            <a:pPr algn="ctr"/>
            <a:r>
              <a:rPr lang="en-US" sz="1200" dirty="0"/>
              <a:t>+</a:t>
            </a:r>
          </a:p>
        </p:txBody>
      </p:sp>
      <p:sp>
        <p:nvSpPr>
          <p:cNvPr id="85" name="TextBox 84">
            <a:extLst>
              <a:ext uri="{FF2B5EF4-FFF2-40B4-BE49-F238E27FC236}">
                <a16:creationId xmlns:a16="http://schemas.microsoft.com/office/drawing/2014/main" id="{D28EFABC-AB72-1649-ADE0-D7D2DE4A21AB}"/>
              </a:ext>
            </a:extLst>
          </p:cNvPr>
          <p:cNvSpPr txBox="1"/>
          <p:nvPr/>
        </p:nvSpPr>
        <p:spPr>
          <a:xfrm>
            <a:off x="7205547" y="5231306"/>
            <a:ext cx="182502" cy="276999"/>
          </a:xfrm>
          <a:prstGeom prst="rect">
            <a:avLst/>
          </a:prstGeom>
          <a:noFill/>
        </p:spPr>
        <p:txBody>
          <a:bodyPr wrap="square" rtlCol="0" anchor="ctr">
            <a:spAutoFit/>
          </a:bodyPr>
          <a:lstStyle/>
          <a:p>
            <a:pPr algn="ctr"/>
            <a:r>
              <a:rPr lang="en-US" sz="1200" dirty="0"/>
              <a:t>+</a:t>
            </a:r>
          </a:p>
        </p:txBody>
      </p:sp>
      <p:sp>
        <p:nvSpPr>
          <p:cNvPr id="86" name="TextBox 85">
            <a:extLst>
              <a:ext uri="{FF2B5EF4-FFF2-40B4-BE49-F238E27FC236}">
                <a16:creationId xmlns:a16="http://schemas.microsoft.com/office/drawing/2014/main" id="{D5E96FBF-F06F-1A46-ABCA-2136A7E9B1E4}"/>
              </a:ext>
            </a:extLst>
          </p:cNvPr>
          <p:cNvSpPr txBox="1"/>
          <p:nvPr/>
        </p:nvSpPr>
        <p:spPr>
          <a:xfrm>
            <a:off x="8742610" y="3316347"/>
            <a:ext cx="182502" cy="276999"/>
          </a:xfrm>
          <a:prstGeom prst="rect">
            <a:avLst/>
          </a:prstGeom>
          <a:noFill/>
        </p:spPr>
        <p:txBody>
          <a:bodyPr wrap="square" rtlCol="0" anchor="ctr">
            <a:spAutoFit/>
          </a:bodyPr>
          <a:lstStyle/>
          <a:p>
            <a:pPr algn="ctr"/>
            <a:r>
              <a:rPr lang="en-US" sz="1200" dirty="0"/>
              <a:t>+</a:t>
            </a:r>
          </a:p>
        </p:txBody>
      </p:sp>
      <p:sp>
        <p:nvSpPr>
          <p:cNvPr id="87" name="TextBox 86">
            <a:extLst>
              <a:ext uri="{FF2B5EF4-FFF2-40B4-BE49-F238E27FC236}">
                <a16:creationId xmlns:a16="http://schemas.microsoft.com/office/drawing/2014/main" id="{30D96C7D-BFB4-5741-B50A-F4A6169C01FB}"/>
              </a:ext>
            </a:extLst>
          </p:cNvPr>
          <p:cNvSpPr txBox="1"/>
          <p:nvPr/>
        </p:nvSpPr>
        <p:spPr>
          <a:xfrm>
            <a:off x="8742610" y="3954844"/>
            <a:ext cx="182502" cy="276999"/>
          </a:xfrm>
          <a:prstGeom prst="rect">
            <a:avLst/>
          </a:prstGeom>
          <a:noFill/>
        </p:spPr>
        <p:txBody>
          <a:bodyPr wrap="square" rtlCol="0" anchor="ctr">
            <a:spAutoFit/>
          </a:bodyPr>
          <a:lstStyle/>
          <a:p>
            <a:pPr algn="ctr"/>
            <a:r>
              <a:rPr lang="en-US" sz="1200" dirty="0"/>
              <a:t>+</a:t>
            </a:r>
          </a:p>
        </p:txBody>
      </p:sp>
      <p:sp>
        <p:nvSpPr>
          <p:cNvPr id="88" name="TextBox 87">
            <a:extLst>
              <a:ext uri="{FF2B5EF4-FFF2-40B4-BE49-F238E27FC236}">
                <a16:creationId xmlns:a16="http://schemas.microsoft.com/office/drawing/2014/main" id="{BDA42202-4309-0344-B94B-DFA2F99D3B6F}"/>
              </a:ext>
            </a:extLst>
          </p:cNvPr>
          <p:cNvSpPr txBox="1"/>
          <p:nvPr/>
        </p:nvSpPr>
        <p:spPr>
          <a:xfrm>
            <a:off x="8742610" y="4592809"/>
            <a:ext cx="182502" cy="276999"/>
          </a:xfrm>
          <a:prstGeom prst="rect">
            <a:avLst/>
          </a:prstGeom>
          <a:noFill/>
        </p:spPr>
        <p:txBody>
          <a:bodyPr wrap="square" rtlCol="0" anchor="ctr">
            <a:spAutoFit/>
          </a:bodyPr>
          <a:lstStyle/>
          <a:p>
            <a:pPr algn="ctr"/>
            <a:r>
              <a:rPr lang="en-US" sz="1200" dirty="0"/>
              <a:t>+</a:t>
            </a:r>
          </a:p>
        </p:txBody>
      </p:sp>
      <p:sp>
        <p:nvSpPr>
          <p:cNvPr id="89" name="TextBox 88">
            <a:extLst>
              <a:ext uri="{FF2B5EF4-FFF2-40B4-BE49-F238E27FC236}">
                <a16:creationId xmlns:a16="http://schemas.microsoft.com/office/drawing/2014/main" id="{51B3A2B5-C70A-B042-8EF6-EB6846296DA6}"/>
              </a:ext>
            </a:extLst>
          </p:cNvPr>
          <p:cNvSpPr txBox="1"/>
          <p:nvPr/>
        </p:nvSpPr>
        <p:spPr>
          <a:xfrm>
            <a:off x="8742610" y="5231306"/>
            <a:ext cx="182502" cy="276999"/>
          </a:xfrm>
          <a:prstGeom prst="rect">
            <a:avLst/>
          </a:prstGeom>
          <a:noFill/>
        </p:spPr>
        <p:txBody>
          <a:bodyPr wrap="square" rtlCol="0" anchor="ctr">
            <a:spAutoFit/>
          </a:bodyPr>
          <a:lstStyle/>
          <a:p>
            <a:pPr algn="ctr"/>
            <a:r>
              <a:rPr lang="en-US" sz="1200" dirty="0"/>
              <a:t>+</a:t>
            </a:r>
          </a:p>
        </p:txBody>
      </p:sp>
      <p:sp>
        <p:nvSpPr>
          <p:cNvPr id="90" name="TextBox 89">
            <a:extLst>
              <a:ext uri="{FF2B5EF4-FFF2-40B4-BE49-F238E27FC236}">
                <a16:creationId xmlns:a16="http://schemas.microsoft.com/office/drawing/2014/main" id="{6149CEDA-5D0D-3B4A-9147-98FA65692BC4}"/>
              </a:ext>
            </a:extLst>
          </p:cNvPr>
          <p:cNvSpPr txBox="1"/>
          <p:nvPr/>
        </p:nvSpPr>
        <p:spPr>
          <a:xfrm>
            <a:off x="10279673" y="3316347"/>
            <a:ext cx="182502" cy="276999"/>
          </a:xfrm>
          <a:prstGeom prst="rect">
            <a:avLst/>
          </a:prstGeom>
          <a:noFill/>
        </p:spPr>
        <p:txBody>
          <a:bodyPr wrap="square" rtlCol="0" anchor="ctr">
            <a:spAutoFit/>
          </a:bodyPr>
          <a:lstStyle/>
          <a:p>
            <a:pPr algn="ctr"/>
            <a:r>
              <a:rPr lang="en-US" sz="1200" dirty="0"/>
              <a:t>+</a:t>
            </a:r>
          </a:p>
        </p:txBody>
      </p:sp>
      <p:sp>
        <p:nvSpPr>
          <p:cNvPr id="91" name="TextBox 90">
            <a:extLst>
              <a:ext uri="{FF2B5EF4-FFF2-40B4-BE49-F238E27FC236}">
                <a16:creationId xmlns:a16="http://schemas.microsoft.com/office/drawing/2014/main" id="{F7D8014F-B9D1-9345-AD17-6EE0B40FE2BC}"/>
              </a:ext>
            </a:extLst>
          </p:cNvPr>
          <p:cNvSpPr txBox="1"/>
          <p:nvPr/>
        </p:nvSpPr>
        <p:spPr>
          <a:xfrm>
            <a:off x="10279673" y="3954844"/>
            <a:ext cx="182502" cy="276999"/>
          </a:xfrm>
          <a:prstGeom prst="rect">
            <a:avLst/>
          </a:prstGeom>
          <a:noFill/>
        </p:spPr>
        <p:txBody>
          <a:bodyPr wrap="square" rtlCol="0" anchor="ctr">
            <a:spAutoFit/>
          </a:bodyPr>
          <a:lstStyle/>
          <a:p>
            <a:pPr algn="ctr"/>
            <a:r>
              <a:rPr lang="en-US" sz="1200" dirty="0"/>
              <a:t>+</a:t>
            </a:r>
          </a:p>
        </p:txBody>
      </p:sp>
      <p:sp>
        <p:nvSpPr>
          <p:cNvPr id="92" name="TextBox 91">
            <a:extLst>
              <a:ext uri="{FF2B5EF4-FFF2-40B4-BE49-F238E27FC236}">
                <a16:creationId xmlns:a16="http://schemas.microsoft.com/office/drawing/2014/main" id="{DE868AB3-957A-DB4B-BFA6-9AFCB73CF111}"/>
              </a:ext>
            </a:extLst>
          </p:cNvPr>
          <p:cNvSpPr txBox="1"/>
          <p:nvPr/>
        </p:nvSpPr>
        <p:spPr>
          <a:xfrm>
            <a:off x="10279673" y="4592809"/>
            <a:ext cx="182502" cy="276999"/>
          </a:xfrm>
          <a:prstGeom prst="rect">
            <a:avLst/>
          </a:prstGeom>
          <a:noFill/>
        </p:spPr>
        <p:txBody>
          <a:bodyPr wrap="square" rtlCol="0" anchor="ctr">
            <a:spAutoFit/>
          </a:bodyPr>
          <a:lstStyle/>
          <a:p>
            <a:pPr algn="ctr"/>
            <a:r>
              <a:rPr lang="en-US" sz="1200" dirty="0"/>
              <a:t>+</a:t>
            </a:r>
          </a:p>
        </p:txBody>
      </p:sp>
      <p:sp>
        <p:nvSpPr>
          <p:cNvPr id="93" name="TextBox 92">
            <a:extLst>
              <a:ext uri="{FF2B5EF4-FFF2-40B4-BE49-F238E27FC236}">
                <a16:creationId xmlns:a16="http://schemas.microsoft.com/office/drawing/2014/main" id="{E7E5BB01-FE61-BE4E-914B-C3D11513A0C1}"/>
              </a:ext>
            </a:extLst>
          </p:cNvPr>
          <p:cNvSpPr txBox="1"/>
          <p:nvPr/>
        </p:nvSpPr>
        <p:spPr>
          <a:xfrm>
            <a:off x="10279673" y="5231306"/>
            <a:ext cx="182502" cy="276999"/>
          </a:xfrm>
          <a:prstGeom prst="rect">
            <a:avLst/>
          </a:prstGeom>
          <a:noFill/>
        </p:spPr>
        <p:txBody>
          <a:bodyPr wrap="square" rtlCol="0" anchor="ctr">
            <a:spAutoFit/>
          </a:bodyPr>
          <a:lstStyle/>
          <a:p>
            <a:pPr algn="ctr"/>
            <a:r>
              <a:rPr lang="en-US" sz="1200" dirty="0"/>
              <a:t>+</a:t>
            </a:r>
          </a:p>
        </p:txBody>
      </p:sp>
      <p:sp>
        <p:nvSpPr>
          <p:cNvPr id="94" name="Slide Number Placeholder 93">
            <a:extLst>
              <a:ext uri="{FF2B5EF4-FFF2-40B4-BE49-F238E27FC236}">
                <a16:creationId xmlns:a16="http://schemas.microsoft.com/office/drawing/2014/main" id="{039A8944-AB8C-7743-8122-CF275C5E8E39}"/>
              </a:ext>
            </a:extLst>
          </p:cNvPr>
          <p:cNvSpPr>
            <a:spLocks noGrp="1"/>
          </p:cNvSpPr>
          <p:nvPr>
            <p:ph type="sldNum" sz="quarter" idx="12"/>
          </p:nvPr>
        </p:nvSpPr>
        <p:spPr/>
        <p:txBody>
          <a:bodyPr/>
          <a:lstStyle/>
          <a:p>
            <a:fld id="{C3921D7E-C460-BE46-8C53-C4C4C3957A21}" type="slidenum">
              <a:rPr lang="en-US" smtClean="0"/>
              <a:t>10</a:t>
            </a:fld>
            <a:endParaRPr lang="en-US"/>
          </a:p>
        </p:txBody>
      </p:sp>
    </p:spTree>
    <p:extLst>
      <p:ext uri="{BB962C8B-B14F-4D97-AF65-F5344CB8AC3E}">
        <p14:creationId xmlns:p14="http://schemas.microsoft.com/office/powerpoint/2010/main" val="65845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8E9063-AF4D-864B-A8E6-F7EC7046AFBC}"/>
              </a:ext>
            </a:extLst>
          </p:cNvPr>
          <p:cNvSpPr/>
          <p:nvPr/>
        </p:nvSpPr>
        <p:spPr>
          <a:xfrm>
            <a:off x="1596978" y="1212820"/>
            <a:ext cx="10082049" cy="64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Transformer Layers</a:t>
            </a:r>
          </a:p>
        </p:txBody>
      </p:sp>
      <p:sp>
        <p:nvSpPr>
          <p:cNvPr id="3" name="Rectangle 2">
            <a:extLst>
              <a:ext uri="{FF2B5EF4-FFF2-40B4-BE49-F238E27FC236}">
                <a16:creationId xmlns:a16="http://schemas.microsoft.com/office/drawing/2014/main" id="{E5987A09-50D3-844A-9437-DF2205AC159D}"/>
              </a:ext>
            </a:extLst>
          </p:cNvPr>
          <p:cNvSpPr/>
          <p:nvPr/>
        </p:nvSpPr>
        <p:spPr>
          <a:xfrm>
            <a:off x="2112811"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E(grilled)</a:t>
            </a:r>
          </a:p>
        </p:txBody>
      </p:sp>
      <p:sp>
        <p:nvSpPr>
          <p:cNvPr id="4" name="Rectangle 3">
            <a:extLst>
              <a:ext uri="{FF2B5EF4-FFF2-40B4-BE49-F238E27FC236}">
                <a16:creationId xmlns:a16="http://schemas.microsoft.com/office/drawing/2014/main" id="{998DC643-B024-3A44-9D24-BEA09B1B16FE}"/>
              </a:ext>
            </a:extLst>
          </p:cNvPr>
          <p:cNvSpPr/>
          <p:nvPr/>
        </p:nvSpPr>
        <p:spPr>
          <a:xfrm>
            <a:off x="2112811"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E(18)</a:t>
            </a:r>
          </a:p>
        </p:txBody>
      </p:sp>
      <p:sp>
        <p:nvSpPr>
          <p:cNvPr id="6" name="Rectangle 5">
            <a:extLst>
              <a:ext uri="{FF2B5EF4-FFF2-40B4-BE49-F238E27FC236}">
                <a16:creationId xmlns:a16="http://schemas.microsoft.com/office/drawing/2014/main" id="{6B951016-7518-F649-8B18-541691BCF4DC}"/>
              </a:ext>
            </a:extLst>
          </p:cNvPr>
          <p:cNvSpPr/>
          <p:nvPr/>
        </p:nvSpPr>
        <p:spPr>
          <a:xfrm>
            <a:off x="2112811" y="355047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E(5)</a:t>
            </a:r>
          </a:p>
        </p:txBody>
      </p:sp>
      <p:sp>
        <p:nvSpPr>
          <p:cNvPr id="7" name="Rectangle 6">
            <a:extLst>
              <a:ext uri="{FF2B5EF4-FFF2-40B4-BE49-F238E27FC236}">
                <a16:creationId xmlns:a16="http://schemas.microsoft.com/office/drawing/2014/main" id="{1630E72E-9FC0-B146-B90D-F206EE3596D7}"/>
              </a:ext>
            </a:extLst>
          </p:cNvPr>
          <p:cNvSpPr/>
          <p:nvPr/>
        </p:nvSpPr>
        <p:spPr>
          <a:xfrm>
            <a:off x="2112811" y="419386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E(481)</a:t>
            </a:r>
          </a:p>
        </p:txBody>
      </p:sp>
      <p:sp>
        <p:nvSpPr>
          <p:cNvPr id="8" name="Rectangle 7">
            <a:extLst>
              <a:ext uri="{FF2B5EF4-FFF2-40B4-BE49-F238E27FC236}">
                <a16:creationId xmlns:a16="http://schemas.microsoft.com/office/drawing/2014/main" id="{5C24DC5E-20AC-F247-A1EC-29C10B079C73}"/>
              </a:ext>
            </a:extLst>
          </p:cNvPr>
          <p:cNvSpPr/>
          <p:nvPr/>
        </p:nvSpPr>
        <p:spPr>
          <a:xfrm>
            <a:off x="2112811" y="483394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E(75)</a:t>
            </a:r>
          </a:p>
        </p:txBody>
      </p:sp>
      <p:sp>
        <p:nvSpPr>
          <p:cNvPr id="9" name="Rectangle 8">
            <a:extLst>
              <a:ext uri="{FF2B5EF4-FFF2-40B4-BE49-F238E27FC236}">
                <a16:creationId xmlns:a16="http://schemas.microsoft.com/office/drawing/2014/main" id="{CC1306A2-8B62-654B-8ADA-AA39B00EB148}"/>
              </a:ext>
            </a:extLst>
          </p:cNvPr>
          <p:cNvSpPr/>
          <p:nvPr/>
        </p:nvSpPr>
        <p:spPr>
          <a:xfrm>
            <a:off x="2112811" y="547402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E(456)</a:t>
            </a:r>
          </a:p>
        </p:txBody>
      </p:sp>
      <p:sp>
        <p:nvSpPr>
          <p:cNvPr id="10" name="TextBox 9">
            <a:extLst>
              <a:ext uri="{FF2B5EF4-FFF2-40B4-BE49-F238E27FC236}">
                <a16:creationId xmlns:a16="http://schemas.microsoft.com/office/drawing/2014/main" id="{75126195-AD9A-3C4C-86DD-D32B54222D31}"/>
              </a:ext>
            </a:extLst>
          </p:cNvPr>
          <p:cNvSpPr txBox="1"/>
          <p:nvPr/>
        </p:nvSpPr>
        <p:spPr>
          <a:xfrm>
            <a:off x="453978" y="2263719"/>
            <a:ext cx="1162595" cy="457200"/>
          </a:xfrm>
          <a:prstGeom prst="rect">
            <a:avLst/>
          </a:prstGeom>
          <a:noFill/>
        </p:spPr>
        <p:txBody>
          <a:bodyPr wrap="square" rtlCol="0" anchor="ctr">
            <a:spAutoFit/>
          </a:bodyPr>
          <a:lstStyle/>
          <a:p>
            <a:pPr algn="ctr"/>
            <a:r>
              <a:rPr lang="en-US" dirty="0"/>
              <a:t>token</a:t>
            </a:r>
          </a:p>
        </p:txBody>
      </p:sp>
      <p:sp>
        <p:nvSpPr>
          <p:cNvPr id="11" name="TextBox 10">
            <a:extLst>
              <a:ext uri="{FF2B5EF4-FFF2-40B4-BE49-F238E27FC236}">
                <a16:creationId xmlns:a16="http://schemas.microsoft.com/office/drawing/2014/main" id="{CCC86910-C57D-6644-9B6A-42C8C6CA0376}"/>
              </a:ext>
            </a:extLst>
          </p:cNvPr>
          <p:cNvSpPr txBox="1"/>
          <p:nvPr/>
        </p:nvSpPr>
        <p:spPr>
          <a:xfrm>
            <a:off x="434383" y="2903663"/>
            <a:ext cx="1162595" cy="457200"/>
          </a:xfrm>
          <a:prstGeom prst="rect">
            <a:avLst/>
          </a:prstGeom>
          <a:noFill/>
        </p:spPr>
        <p:txBody>
          <a:bodyPr wrap="square" rtlCol="0" anchor="ctr">
            <a:spAutoFit/>
          </a:bodyPr>
          <a:lstStyle/>
          <a:p>
            <a:pPr algn="ctr"/>
            <a:r>
              <a:rPr lang="en-US" dirty="0"/>
              <a:t>1-D</a:t>
            </a:r>
          </a:p>
        </p:txBody>
      </p:sp>
      <p:sp>
        <p:nvSpPr>
          <p:cNvPr id="13" name="TextBox 12">
            <a:extLst>
              <a:ext uri="{FF2B5EF4-FFF2-40B4-BE49-F238E27FC236}">
                <a16:creationId xmlns:a16="http://schemas.microsoft.com/office/drawing/2014/main" id="{EB7D613B-67F9-D444-B00A-776F83AD2BE6}"/>
              </a:ext>
            </a:extLst>
          </p:cNvPr>
          <p:cNvSpPr txBox="1"/>
          <p:nvPr/>
        </p:nvSpPr>
        <p:spPr>
          <a:xfrm>
            <a:off x="436847" y="3547938"/>
            <a:ext cx="1162595" cy="457200"/>
          </a:xfrm>
          <a:prstGeom prst="rect">
            <a:avLst/>
          </a:prstGeom>
          <a:noFill/>
        </p:spPr>
        <p:txBody>
          <a:bodyPr wrap="square" rtlCol="0">
            <a:spAutoFit/>
          </a:bodyPr>
          <a:lstStyle/>
          <a:p>
            <a:pPr algn="ctr"/>
            <a:r>
              <a:rPr lang="en-US" dirty="0"/>
              <a:t>x</a:t>
            </a:r>
            <a:r>
              <a:rPr lang="en-US" baseline="-25000" dirty="0"/>
              <a:t>1</a:t>
            </a:r>
          </a:p>
        </p:txBody>
      </p:sp>
      <p:sp>
        <p:nvSpPr>
          <p:cNvPr id="14" name="TextBox 13">
            <a:extLst>
              <a:ext uri="{FF2B5EF4-FFF2-40B4-BE49-F238E27FC236}">
                <a16:creationId xmlns:a16="http://schemas.microsoft.com/office/drawing/2014/main" id="{43CAB06F-C722-844C-8021-5694962D93F2}"/>
              </a:ext>
            </a:extLst>
          </p:cNvPr>
          <p:cNvSpPr txBox="1"/>
          <p:nvPr/>
        </p:nvSpPr>
        <p:spPr>
          <a:xfrm>
            <a:off x="436847" y="4193860"/>
            <a:ext cx="1162595" cy="457200"/>
          </a:xfrm>
          <a:prstGeom prst="rect">
            <a:avLst/>
          </a:prstGeom>
          <a:noFill/>
        </p:spPr>
        <p:txBody>
          <a:bodyPr wrap="square" rtlCol="0">
            <a:spAutoFit/>
          </a:bodyPr>
          <a:lstStyle/>
          <a:p>
            <a:pPr algn="ctr"/>
            <a:r>
              <a:rPr lang="en-US" dirty="0"/>
              <a:t>y</a:t>
            </a:r>
            <a:r>
              <a:rPr lang="en-US" baseline="-25000" dirty="0"/>
              <a:t>1</a:t>
            </a:r>
          </a:p>
        </p:txBody>
      </p:sp>
      <p:sp>
        <p:nvSpPr>
          <p:cNvPr id="15" name="TextBox 14">
            <a:extLst>
              <a:ext uri="{FF2B5EF4-FFF2-40B4-BE49-F238E27FC236}">
                <a16:creationId xmlns:a16="http://schemas.microsoft.com/office/drawing/2014/main" id="{8B2E1E54-55F2-1A4D-B46C-F2A2618B2117}"/>
              </a:ext>
            </a:extLst>
          </p:cNvPr>
          <p:cNvSpPr txBox="1"/>
          <p:nvPr/>
        </p:nvSpPr>
        <p:spPr>
          <a:xfrm>
            <a:off x="436847" y="4835247"/>
            <a:ext cx="1162595" cy="457200"/>
          </a:xfrm>
          <a:prstGeom prst="rect">
            <a:avLst/>
          </a:prstGeom>
          <a:noFill/>
        </p:spPr>
        <p:txBody>
          <a:bodyPr wrap="square" rtlCol="0">
            <a:spAutoFit/>
          </a:bodyPr>
          <a:lstStyle/>
          <a:p>
            <a:pPr algn="ctr"/>
            <a:r>
              <a:rPr lang="en-US" dirty="0"/>
              <a:t>x</a:t>
            </a:r>
            <a:r>
              <a:rPr lang="en-US" baseline="-25000" dirty="0"/>
              <a:t>2</a:t>
            </a:r>
          </a:p>
        </p:txBody>
      </p:sp>
      <p:sp>
        <p:nvSpPr>
          <p:cNvPr id="16" name="TextBox 15">
            <a:extLst>
              <a:ext uri="{FF2B5EF4-FFF2-40B4-BE49-F238E27FC236}">
                <a16:creationId xmlns:a16="http://schemas.microsoft.com/office/drawing/2014/main" id="{1E370120-C3F0-FB4F-BF6E-7D5252B0121A}"/>
              </a:ext>
            </a:extLst>
          </p:cNvPr>
          <p:cNvSpPr txBox="1"/>
          <p:nvPr/>
        </p:nvSpPr>
        <p:spPr>
          <a:xfrm>
            <a:off x="436847" y="5475327"/>
            <a:ext cx="1162595" cy="457200"/>
          </a:xfrm>
          <a:prstGeom prst="rect">
            <a:avLst/>
          </a:prstGeom>
          <a:noFill/>
        </p:spPr>
        <p:txBody>
          <a:bodyPr wrap="square" rtlCol="0">
            <a:spAutoFit/>
          </a:bodyPr>
          <a:lstStyle/>
          <a:p>
            <a:pPr algn="ctr"/>
            <a:r>
              <a:rPr lang="en-US" dirty="0"/>
              <a:t>y</a:t>
            </a:r>
            <a:r>
              <a:rPr lang="en-US" baseline="-25000" dirty="0"/>
              <a:t>2</a:t>
            </a:r>
          </a:p>
        </p:txBody>
      </p:sp>
      <p:sp>
        <p:nvSpPr>
          <p:cNvPr id="17" name="Rectangle 16">
            <a:extLst>
              <a:ext uri="{FF2B5EF4-FFF2-40B4-BE49-F238E27FC236}">
                <a16:creationId xmlns:a16="http://schemas.microsoft.com/office/drawing/2014/main" id="{EF96DA7D-5D20-DF46-9309-479FEDDFBC2A}"/>
              </a:ext>
            </a:extLst>
          </p:cNvPr>
          <p:cNvSpPr/>
          <p:nvPr/>
        </p:nvSpPr>
        <p:spPr>
          <a:xfrm>
            <a:off x="3649874" y="2263718"/>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18" name="Rectangle 17">
            <a:extLst>
              <a:ext uri="{FF2B5EF4-FFF2-40B4-BE49-F238E27FC236}">
                <a16:creationId xmlns:a16="http://schemas.microsoft.com/office/drawing/2014/main" id="{8B7F1B5E-7005-9649-B511-594C9F0EE694}"/>
              </a:ext>
            </a:extLst>
          </p:cNvPr>
          <p:cNvSpPr/>
          <p:nvPr/>
        </p:nvSpPr>
        <p:spPr>
          <a:xfrm>
            <a:off x="3649874"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E(19)</a:t>
            </a:r>
          </a:p>
        </p:txBody>
      </p:sp>
      <p:sp>
        <p:nvSpPr>
          <p:cNvPr id="20" name="Rectangle 19">
            <a:extLst>
              <a:ext uri="{FF2B5EF4-FFF2-40B4-BE49-F238E27FC236}">
                <a16:creationId xmlns:a16="http://schemas.microsoft.com/office/drawing/2014/main" id="{AF7582FA-BA90-B74F-884C-D7884ED789F1}"/>
              </a:ext>
            </a:extLst>
          </p:cNvPr>
          <p:cNvSpPr/>
          <p:nvPr/>
        </p:nvSpPr>
        <p:spPr>
          <a:xfrm>
            <a:off x="3649874" y="3550473"/>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E(138)</a:t>
            </a:r>
          </a:p>
        </p:txBody>
      </p:sp>
      <p:sp>
        <p:nvSpPr>
          <p:cNvPr id="21" name="Rectangle 20">
            <a:extLst>
              <a:ext uri="{FF2B5EF4-FFF2-40B4-BE49-F238E27FC236}">
                <a16:creationId xmlns:a16="http://schemas.microsoft.com/office/drawing/2014/main" id="{EEF65E07-8DEE-194E-82B1-53153F512292}"/>
              </a:ext>
            </a:extLst>
          </p:cNvPr>
          <p:cNvSpPr/>
          <p:nvPr/>
        </p:nvSpPr>
        <p:spPr>
          <a:xfrm>
            <a:off x="3649874" y="419385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E(476)</a:t>
            </a:r>
          </a:p>
        </p:txBody>
      </p:sp>
      <p:sp>
        <p:nvSpPr>
          <p:cNvPr id="22" name="Rectangle 21">
            <a:extLst>
              <a:ext uri="{FF2B5EF4-FFF2-40B4-BE49-F238E27FC236}">
                <a16:creationId xmlns:a16="http://schemas.microsoft.com/office/drawing/2014/main" id="{437161D2-8346-CE43-9128-35BF78312714}"/>
              </a:ext>
            </a:extLst>
          </p:cNvPr>
          <p:cNvSpPr/>
          <p:nvPr/>
        </p:nvSpPr>
        <p:spPr>
          <a:xfrm>
            <a:off x="3649874" y="483393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E(151)</a:t>
            </a:r>
          </a:p>
        </p:txBody>
      </p:sp>
      <p:sp>
        <p:nvSpPr>
          <p:cNvPr id="23" name="Rectangle 22">
            <a:extLst>
              <a:ext uri="{FF2B5EF4-FFF2-40B4-BE49-F238E27FC236}">
                <a16:creationId xmlns:a16="http://schemas.microsoft.com/office/drawing/2014/main" id="{7A2DDD5C-BE1D-7B45-A7B3-8BD76E83D4B6}"/>
              </a:ext>
            </a:extLst>
          </p:cNvPr>
          <p:cNvSpPr/>
          <p:nvPr/>
        </p:nvSpPr>
        <p:spPr>
          <a:xfrm>
            <a:off x="3649874" y="54740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E(455)</a:t>
            </a:r>
          </a:p>
        </p:txBody>
      </p:sp>
      <p:sp>
        <p:nvSpPr>
          <p:cNvPr id="24" name="Rectangle 23">
            <a:extLst>
              <a:ext uri="{FF2B5EF4-FFF2-40B4-BE49-F238E27FC236}">
                <a16:creationId xmlns:a16="http://schemas.microsoft.com/office/drawing/2014/main" id="{B4E445C5-C563-0F4F-A0C7-0979CF535DD7}"/>
              </a:ext>
            </a:extLst>
          </p:cNvPr>
          <p:cNvSpPr/>
          <p:nvPr/>
        </p:nvSpPr>
        <p:spPr>
          <a:xfrm>
            <a:off x="5186937" y="227094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E($2.50)</a:t>
            </a:r>
          </a:p>
        </p:txBody>
      </p:sp>
      <p:sp>
        <p:nvSpPr>
          <p:cNvPr id="25" name="Rectangle 24">
            <a:extLst>
              <a:ext uri="{FF2B5EF4-FFF2-40B4-BE49-F238E27FC236}">
                <a16:creationId xmlns:a16="http://schemas.microsoft.com/office/drawing/2014/main" id="{546A6A36-6D54-E845-B74C-FCAC97F85C42}"/>
              </a:ext>
            </a:extLst>
          </p:cNvPr>
          <p:cNvSpPr/>
          <p:nvPr/>
        </p:nvSpPr>
        <p:spPr>
          <a:xfrm>
            <a:off x="5186937" y="2909442"/>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E(20)</a:t>
            </a:r>
          </a:p>
        </p:txBody>
      </p:sp>
      <p:sp>
        <p:nvSpPr>
          <p:cNvPr id="27" name="Rectangle 26">
            <a:extLst>
              <a:ext uri="{FF2B5EF4-FFF2-40B4-BE49-F238E27FC236}">
                <a16:creationId xmlns:a16="http://schemas.microsoft.com/office/drawing/2014/main" id="{677F30FB-4A7C-5541-898A-955C056869C8}"/>
              </a:ext>
            </a:extLst>
          </p:cNvPr>
          <p:cNvSpPr/>
          <p:nvPr/>
        </p:nvSpPr>
        <p:spPr>
          <a:xfrm>
            <a:off x="5186937" y="3557700"/>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28" name="Rectangle 27">
            <a:extLst>
              <a:ext uri="{FF2B5EF4-FFF2-40B4-BE49-F238E27FC236}">
                <a16:creationId xmlns:a16="http://schemas.microsoft.com/office/drawing/2014/main" id="{ADCAA7DF-CD85-CE48-8B26-818ADCDAC20D}"/>
              </a:ext>
            </a:extLst>
          </p:cNvPr>
          <p:cNvSpPr/>
          <p:nvPr/>
        </p:nvSpPr>
        <p:spPr>
          <a:xfrm>
            <a:off x="5186937" y="4201086"/>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29" name="Rectangle 28">
            <a:extLst>
              <a:ext uri="{FF2B5EF4-FFF2-40B4-BE49-F238E27FC236}">
                <a16:creationId xmlns:a16="http://schemas.microsoft.com/office/drawing/2014/main" id="{898D0D06-3483-C44A-8D95-6AE52F02AF87}"/>
              </a:ext>
            </a:extLst>
          </p:cNvPr>
          <p:cNvSpPr/>
          <p:nvPr/>
        </p:nvSpPr>
        <p:spPr>
          <a:xfrm>
            <a:off x="5186937" y="4841166"/>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0" name="Rectangle 29">
            <a:extLst>
              <a:ext uri="{FF2B5EF4-FFF2-40B4-BE49-F238E27FC236}">
                <a16:creationId xmlns:a16="http://schemas.microsoft.com/office/drawing/2014/main" id="{FC4F8B58-94B8-4F49-99EA-B19D51A93CDE}"/>
              </a:ext>
            </a:extLst>
          </p:cNvPr>
          <p:cNvSpPr/>
          <p:nvPr/>
        </p:nvSpPr>
        <p:spPr>
          <a:xfrm>
            <a:off x="5186937" y="5481246"/>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1" name="Rectangle 30">
            <a:extLst>
              <a:ext uri="{FF2B5EF4-FFF2-40B4-BE49-F238E27FC236}">
                <a16:creationId xmlns:a16="http://schemas.microsoft.com/office/drawing/2014/main" id="{3077CA0C-F559-2047-B2DB-2C2324525BCB}"/>
              </a:ext>
            </a:extLst>
          </p:cNvPr>
          <p:cNvSpPr/>
          <p:nvPr/>
        </p:nvSpPr>
        <p:spPr>
          <a:xfrm>
            <a:off x="6724000" y="2270944"/>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2" name="Rectangle 31">
            <a:extLst>
              <a:ext uri="{FF2B5EF4-FFF2-40B4-BE49-F238E27FC236}">
                <a16:creationId xmlns:a16="http://schemas.microsoft.com/office/drawing/2014/main" id="{B595B0C9-1A10-1443-AFFB-300DCACED848}"/>
              </a:ext>
            </a:extLst>
          </p:cNvPr>
          <p:cNvSpPr/>
          <p:nvPr/>
        </p:nvSpPr>
        <p:spPr>
          <a:xfrm>
            <a:off x="6724000" y="2909441"/>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E(21)</a:t>
            </a:r>
          </a:p>
        </p:txBody>
      </p:sp>
      <p:sp>
        <p:nvSpPr>
          <p:cNvPr id="34" name="Rectangle 33">
            <a:extLst>
              <a:ext uri="{FF2B5EF4-FFF2-40B4-BE49-F238E27FC236}">
                <a16:creationId xmlns:a16="http://schemas.microsoft.com/office/drawing/2014/main" id="{290C406C-DB64-2F49-B26F-70D98A3CBCA6}"/>
              </a:ext>
            </a:extLst>
          </p:cNvPr>
          <p:cNvSpPr/>
          <p:nvPr/>
        </p:nvSpPr>
        <p:spPr>
          <a:xfrm>
            <a:off x="6724000" y="3557699"/>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5" name="Rectangle 34">
            <a:extLst>
              <a:ext uri="{FF2B5EF4-FFF2-40B4-BE49-F238E27FC236}">
                <a16:creationId xmlns:a16="http://schemas.microsoft.com/office/drawing/2014/main" id="{649E4093-C8BE-C548-AC14-ED7A636B35D5}"/>
              </a:ext>
            </a:extLst>
          </p:cNvPr>
          <p:cNvSpPr/>
          <p:nvPr/>
        </p:nvSpPr>
        <p:spPr>
          <a:xfrm>
            <a:off x="6724000" y="4201085"/>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6" name="Rectangle 35">
            <a:extLst>
              <a:ext uri="{FF2B5EF4-FFF2-40B4-BE49-F238E27FC236}">
                <a16:creationId xmlns:a16="http://schemas.microsoft.com/office/drawing/2014/main" id="{09CCFAB4-6A48-EB45-934D-130A5A80C9F6}"/>
              </a:ext>
            </a:extLst>
          </p:cNvPr>
          <p:cNvSpPr/>
          <p:nvPr/>
        </p:nvSpPr>
        <p:spPr>
          <a:xfrm>
            <a:off x="6724000" y="484116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E(382)</a:t>
            </a:r>
          </a:p>
        </p:txBody>
      </p:sp>
      <p:sp>
        <p:nvSpPr>
          <p:cNvPr id="37" name="Rectangle 36">
            <a:extLst>
              <a:ext uri="{FF2B5EF4-FFF2-40B4-BE49-F238E27FC236}">
                <a16:creationId xmlns:a16="http://schemas.microsoft.com/office/drawing/2014/main" id="{4967B921-86F0-0247-923B-5F65E623199C}"/>
              </a:ext>
            </a:extLst>
          </p:cNvPr>
          <p:cNvSpPr/>
          <p:nvPr/>
        </p:nvSpPr>
        <p:spPr>
          <a:xfrm>
            <a:off x="6724000" y="548124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E(457)</a:t>
            </a:r>
          </a:p>
        </p:txBody>
      </p:sp>
      <p:sp>
        <p:nvSpPr>
          <p:cNvPr id="38" name="Rectangle 37">
            <a:extLst>
              <a:ext uri="{FF2B5EF4-FFF2-40B4-BE49-F238E27FC236}">
                <a16:creationId xmlns:a16="http://schemas.microsoft.com/office/drawing/2014/main" id="{24B1A667-97DD-7B4C-9C5B-6D5B4534DC9D}"/>
              </a:ext>
            </a:extLst>
          </p:cNvPr>
          <p:cNvSpPr/>
          <p:nvPr/>
        </p:nvSpPr>
        <p:spPr>
          <a:xfrm>
            <a:off x="8261063"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E(cheese)</a:t>
            </a:r>
          </a:p>
        </p:txBody>
      </p:sp>
      <p:sp>
        <p:nvSpPr>
          <p:cNvPr id="39" name="Rectangle 38">
            <a:extLst>
              <a:ext uri="{FF2B5EF4-FFF2-40B4-BE49-F238E27FC236}">
                <a16:creationId xmlns:a16="http://schemas.microsoft.com/office/drawing/2014/main" id="{FADF9750-B04E-C145-A056-FE55458931EB}"/>
              </a:ext>
            </a:extLst>
          </p:cNvPr>
          <p:cNvSpPr/>
          <p:nvPr/>
        </p:nvSpPr>
        <p:spPr>
          <a:xfrm>
            <a:off x="8261063"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E(22)</a:t>
            </a:r>
          </a:p>
        </p:txBody>
      </p:sp>
      <p:sp>
        <p:nvSpPr>
          <p:cNvPr id="42" name="Rectangle 41">
            <a:extLst>
              <a:ext uri="{FF2B5EF4-FFF2-40B4-BE49-F238E27FC236}">
                <a16:creationId xmlns:a16="http://schemas.microsoft.com/office/drawing/2014/main" id="{01384B74-F143-044D-A9BF-1618E8347CBE}"/>
              </a:ext>
            </a:extLst>
          </p:cNvPr>
          <p:cNvSpPr/>
          <p:nvPr/>
        </p:nvSpPr>
        <p:spPr>
          <a:xfrm>
            <a:off x="8261063" y="419386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E(452)</a:t>
            </a:r>
          </a:p>
        </p:txBody>
      </p:sp>
      <p:sp>
        <p:nvSpPr>
          <p:cNvPr id="43" name="Rectangle 42">
            <a:extLst>
              <a:ext uri="{FF2B5EF4-FFF2-40B4-BE49-F238E27FC236}">
                <a16:creationId xmlns:a16="http://schemas.microsoft.com/office/drawing/2014/main" id="{10536993-43E6-574D-962F-7BA7DC337E37}"/>
              </a:ext>
            </a:extLst>
          </p:cNvPr>
          <p:cNvSpPr/>
          <p:nvPr/>
        </p:nvSpPr>
        <p:spPr>
          <a:xfrm>
            <a:off x="8261063" y="4833940"/>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44" name="Rectangle 43">
            <a:extLst>
              <a:ext uri="{FF2B5EF4-FFF2-40B4-BE49-F238E27FC236}">
                <a16:creationId xmlns:a16="http://schemas.microsoft.com/office/drawing/2014/main" id="{22C27AD9-06ED-C54A-B9A9-A764A35BE624}"/>
              </a:ext>
            </a:extLst>
          </p:cNvPr>
          <p:cNvSpPr/>
          <p:nvPr/>
        </p:nvSpPr>
        <p:spPr>
          <a:xfrm>
            <a:off x="8261063" y="5474020"/>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45" name="Rectangle 44">
            <a:extLst>
              <a:ext uri="{FF2B5EF4-FFF2-40B4-BE49-F238E27FC236}">
                <a16:creationId xmlns:a16="http://schemas.microsoft.com/office/drawing/2014/main" id="{F6EF6A6B-1051-134F-BF51-E252ACE7717E}"/>
              </a:ext>
            </a:extLst>
          </p:cNvPr>
          <p:cNvSpPr/>
          <p:nvPr/>
        </p:nvSpPr>
        <p:spPr>
          <a:xfrm>
            <a:off x="9798126" y="2263718"/>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E(peanut)</a:t>
            </a:r>
          </a:p>
        </p:txBody>
      </p:sp>
      <p:sp>
        <p:nvSpPr>
          <p:cNvPr id="46" name="Rectangle 45">
            <a:extLst>
              <a:ext uri="{FF2B5EF4-FFF2-40B4-BE49-F238E27FC236}">
                <a16:creationId xmlns:a16="http://schemas.microsoft.com/office/drawing/2014/main" id="{EDE3587D-BC09-4B4D-8296-2A2F57FD055E}"/>
              </a:ext>
            </a:extLst>
          </p:cNvPr>
          <p:cNvSpPr/>
          <p:nvPr/>
        </p:nvSpPr>
        <p:spPr>
          <a:xfrm>
            <a:off x="9798126"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E(23)</a:t>
            </a:r>
          </a:p>
        </p:txBody>
      </p:sp>
      <p:sp>
        <p:nvSpPr>
          <p:cNvPr id="48" name="Rectangle 47">
            <a:extLst>
              <a:ext uri="{FF2B5EF4-FFF2-40B4-BE49-F238E27FC236}">
                <a16:creationId xmlns:a16="http://schemas.microsoft.com/office/drawing/2014/main" id="{05885822-7E61-5245-8563-D2BC4DD4AB38}"/>
              </a:ext>
            </a:extLst>
          </p:cNvPr>
          <p:cNvSpPr/>
          <p:nvPr/>
        </p:nvSpPr>
        <p:spPr>
          <a:xfrm>
            <a:off x="9798126" y="3550473"/>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49" name="Rectangle 48">
            <a:extLst>
              <a:ext uri="{FF2B5EF4-FFF2-40B4-BE49-F238E27FC236}">
                <a16:creationId xmlns:a16="http://schemas.microsoft.com/office/drawing/2014/main" id="{EB6E9CD5-2E39-094E-AF5A-E4A386619389}"/>
              </a:ext>
            </a:extLst>
          </p:cNvPr>
          <p:cNvSpPr/>
          <p:nvPr/>
        </p:nvSpPr>
        <p:spPr>
          <a:xfrm>
            <a:off x="9798126" y="419385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E(413)</a:t>
            </a:r>
          </a:p>
        </p:txBody>
      </p:sp>
      <p:sp>
        <p:nvSpPr>
          <p:cNvPr id="50" name="Rectangle 49">
            <a:extLst>
              <a:ext uri="{FF2B5EF4-FFF2-40B4-BE49-F238E27FC236}">
                <a16:creationId xmlns:a16="http://schemas.microsoft.com/office/drawing/2014/main" id="{967755B0-8203-A54F-8CB2-1BC1077654D2}"/>
              </a:ext>
            </a:extLst>
          </p:cNvPr>
          <p:cNvSpPr/>
          <p:nvPr/>
        </p:nvSpPr>
        <p:spPr>
          <a:xfrm>
            <a:off x="9798126" y="483393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E(72)</a:t>
            </a:r>
          </a:p>
        </p:txBody>
      </p:sp>
      <p:sp>
        <p:nvSpPr>
          <p:cNvPr id="51" name="Rectangle 50">
            <a:extLst>
              <a:ext uri="{FF2B5EF4-FFF2-40B4-BE49-F238E27FC236}">
                <a16:creationId xmlns:a16="http://schemas.microsoft.com/office/drawing/2014/main" id="{5D9AB0E0-04AF-9D47-9044-7D7097D7BA7C}"/>
              </a:ext>
            </a:extLst>
          </p:cNvPr>
          <p:cNvSpPr/>
          <p:nvPr/>
        </p:nvSpPr>
        <p:spPr>
          <a:xfrm>
            <a:off x="9798126" y="54740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E(390)</a:t>
            </a:r>
          </a:p>
        </p:txBody>
      </p:sp>
      <p:sp>
        <p:nvSpPr>
          <p:cNvPr id="57" name="TextBox 56">
            <a:extLst>
              <a:ext uri="{FF2B5EF4-FFF2-40B4-BE49-F238E27FC236}">
                <a16:creationId xmlns:a16="http://schemas.microsoft.com/office/drawing/2014/main" id="{261B6236-0AC5-0E45-BDA4-EFA6807FB46A}"/>
              </a:ext>
            </a:extLst>
          </p:cNvPr>
          <p:cNvSpPr txBox="1"/>
          <p:nvPr/>
        </p:nvSpPr>
        <p:spPr>
          <a:xfrm>
            <a:off x="2602857" y="2670624"/>
            <a:ext cx="182502" cy="276999"/>
          </a:xfrm>
          <a:prstGeom prst="rect">
            <a:avLst/>
          </a:prstGeom>
          <a:noFill/>
        </p:spPr>
        <p:txBody>
          <a:bodyPr wrap="square" rtlCol="0" anchor="ctr">
            <a:spAutoFit/>
          </a:bodyPr>
          <a:lstStyle/>
          <a:p>
            <a:pPr algn="ctr"/>
            <a:r>
              <a:rPr lang="en-US" sz="1200" dirty="0"/>
              <a:t>+</a:t>
            </a:r>
          </a:p>
        </p:txBody>
      </p:sp>
      <p:sp>
        <p:nvSpPr>
          <p:cNvPr id="59" name="TextBox 58">
            <a:extLst>
              <a:ext uri="{FF2B5EF4-FFF2-40B4-BE49-F238E27FC236}">
                <a16:creationId xmlns:a16="http://schemas.microsoft.com/office/drawing/2014/main" id="{F2A42CD0-6C14-A24B-9D80-50C068CE4E33}"/>
              </a:ext>
            </a:extLst>
          </p:cNvPr>
          <p:cNvSpPr txBox="1"/>
          <p:nvPr/>
        </p:nvSpPr>
        <p:spPr>
          <a:xfrm>
            <a:off x="2602857" y="3318882"/>
            <a:ext cx="182502" cy="276999"/>
          </a:xfrm>
          <a:prstGeom prst="rect">
            <a:avLst/>
          </a:prstGeom>
          <a:noFill/>
        </p:spPr>
        <p:txBody>
          <a:bodyPr wrap="square" rtlCol="0" anchor="ctr">
            <a:spAutoFit/>
          </a:bodyPr>
          <a:lstStyle/>
          <a:p>
            <a:pPr algn="ctr"/>
            <a:r>
              <a:rPr lang="en-US" sz="1200" dirty="0"/>
              <a:t>+</a:t>
            </a:r>
          </a:p>
        </p:txBody>
      </p:sp>
      <p:sp>
        <p:nvSpPr>
          <p:cNvPr id="60" name="TextBox 59">
            <a:extLst>
              <a:ext uri="{FF2B5EF4-FFF2-40B4-BE49-F238E27FC236}">
                <a16:creationId xmlns:a16="http://schemas.microsoft.com/office/drawing/2014/main" id="{74ED8FCD-737C-284E-9EE6-D7BD758B0218}"/>
              </a:ext>
            </a:extLst>
          </p:cNvPr>
          <p:cNvSpPr txBox="1"/>
          <p:nvPr/>
        </p:nvSpPr>
        <p:spPr>
          <a:xfrm>
            <a:off x="2602857" y="3957379"/>
            <a:ext cx="182502" cy="276999"/>
          </a:xfrm>
          <a:prstGeom prst="rect">
            <a:avLst/>
          </a:prstGeom>
          <a:noFill/>
        </p:spPr>
        <p:txBody>
          <a:bodyPr wrap="square" rtlCol="0" anchor="ctr">
            <a:spAutoFit/>
          </a:bodyPr>
          <a:lstStyle/>
          <a:p>
            <a:pPr algn="ctr"/>
            <a:r>
              <a:rPr lang="en-US" sz="1200" dirty="0"/>
              <a:t>+</a:t>
            </a:r>
          </a:p>
        </p:txBody>
      </p:sp>
      <p:sp>
        <p:nvSpPr>
          <p:cNvPr id="61" name="TextBox 60">
            <a:extLst>
              <a:ext uri="{FF2B5EF4-FFF2-40B4-BE49-F238E27FC236}">
                <a16:creationId xmlns:a16="http://schemas.microsoft.com/office/drawing/2014/main" id="{7DBFA592-D0F1-394D-A8B9-1DD9BB7353DA}"/>
              </a:ext>
            </a:extLst>
          </p:cNvPr>
          <p:cNvSpPr txBox="1"/>
          <p:nvPr/>
        </p:nvSpPr>
        <p:spPr>
          <a:xfrm>
            <a:off x="2602857" y="4595344"/>
            <a:ext cx="182502" cy="276999"/>
          </a:xfrm>
          <a:prstGeom prst="rect">
            <a:avLst/>
          </a:prstGeom>
          <a:noFill/>
        </p:spPr>
        <p:txBody>
          <a:bodyPr wrap="square" rtlCol="0" anchor="ctr">
            <a:spAutoFit/>
          </a:bodyPr>
          <a:lstStyle/>
          <a:p>
            <a:pPr algn="ctr"/>
            <a:r>
              <a:rPr lang="en-US" sz="1200" dirty="0"/>
              <a:t>+</a:t>
            </a:r>
          </a:p>
        </p:txBody>
      </p:sp>
      <p:sp>
        <p:nvSpPr>
          <p:cNvPr id="62" name="TextBox 61">
            <a:extLst>
              <a:ext uri="{FF2B5EF4-FFF2-40B4-BE49-F238E27FC236}">
                <a16:creationId xmlns:a16="http://schemas.microsoft.com/office/drawing/2014/main" id="{6AD78BC1-ECFA-D747-9684-275BB626A74C}"/>
              </a:ext>
            </a:extLst>
          </p:cNvPr>
          <p:cNvSpPr txBox="1"/>
          <p:nvPr/>
        </p:nvSpPr>
        <p:spPr>
          <a:xfrm>
            <a:off x="2602857" y="5233841"/>
            <a:ext cx="182502" cy="276999"/>
          </a:xfrm>
          <a:prstGeom prst="rect">
            <a:avLst/>
          </a:prstGeom>
          <a:noFill/>
        </p:spPr>
        <p:txBody>
          <a:bodyPr wrap="square" rtlCol="0" anchor="ctr">
            <a:spAutoFit/>
          </a:bodyPr>
          <a:lstStyle/>
          <a:p>
            <a:pPr algn="ctr"/>
            <a:r>
              <a:rPr lang="en-US" sz="1200" dirty="0"/>
              <a:t>+</a:t>
            </a:r>
          </a:p>
        </p:txBody>
      </p:sp>
      <p:sp>
        <p:nvSpPr>
          <p:cNvPr id="63" name="TextBox 62">
            <a:extLst>
              <a:ext uri="{FF2B5EF4-FFF2-40B4-BE49-F238E27FC236}">
                <a16:creationId xmlns:a16="http://schemas.microsoft.com/office/drawing/2014/main" id="{974C0588-ED54-5046-9C4A-4B468A973C5B}"/>
              </a:ext>
            </a:extLst>
          </p:cNvPr>
          <p:cNvSpPr txBox="1"/>
          <p:nvPr/>
        </p:nvSpPr>
        <p:spPr>
          <a:xfrm>
            <a:off x="4142938" y="2670624"/>
            <a:ext cx="182502" cy="276999"/>
          </a:xfrm>
          <a:prstGeom prst="rect">
            <a:avLst/>
          </a:prstGeom>
          <a:noFill/>
        </p:spPr>
        <p:txBody>
          <a:bodyPr wrap="square" rtlCol="0" anchor="ctr">
            <a:spAutoFit/>
          </a:bodyPr>
          <a:lstStyle/>
          <a:p>
            <a:pPr algn="ctr"/>
            <a:r>
              <a:rPr lang="en-US" sz="1200" dirty="0"/>
              <a:t>+</a:t>
            </a:r>
          </a:p>
        </p:txBody>
      </p:sp>
      <p:sp>
        <p:nvSpPr>
          <p:cNvPr id="65" name="TextBox 64">
            <a:extLst>
              <a:ext uri="{FF2B5EF4-FFF2-40B4-BE49-F238E27FC236}">
                <a16:creationId xmlns:a16="http://schemas.microsoft.com/office/drawing/2014/main" id="{39986237-897F-BC46-83F5-9755E13655B4}"/>
              </a:ext>
            </a:extLst>
          </p:cNvPr>
          <p:cNvSpPr txBox="1"/>
          <p:nvPr/>
        </p:nvSpPr>
        <p:spPr>
          <a:xfrm>
            <a:off x="4142938" y="3318882"/>
            <a:ext cx="182502" cy="276999"/>
          </a:xfrm>
          <a:prstGeom prst="rect">
            <a:avLst/>
          </a:prstGeom>
          <a:noFill/>
        </p:spPr>
        <p:txBody>
          <a:bodyPr wrap="square" rtlCol="0" anchor="ctr">
            <a:spAutoFit/>
          </a:bodyPr>
          <a:lstStyle/>
          <a:p>
            <a:pPr algn="ctr"/>
            <a:r>
              <a:rPr lang="en-US" sz="1200" dirty="0"/>
              <a:t>+</a:t>
            </a:r>
          </a:p>
        </p:txBody>
      </p:sp>
      <p:sp>
        <p:nvSpPr>
          <p:cNvPr id="66" name="TextBox 65">
            <a:extLst>
              <a:ext uri="{FF2B5EF4-FFF2-40B4-BE49-F238E27FC236}">
                <a16:creationId xmlns:a16="http://schemas.microsoft.com/office/drawing/2014/main" id="{8BF8852F-732F-7F46-B833-387D1B723154}"/>
              </a:ext>
            </a:extLst>
          </p:cNvPr>
          <p:cNvSpPr txBox="1"/>
          <p:nvPr/>
        </p:nvSpPr>
        <p:spPr>
          <a:xfrm>
            <a:off x="4142938" y="3957379"/>
            <a:ext cx="182502" cy="276999"/>
          </a:xfrm>
          <a:prstGeom prst="rect">
            <a:avLst/>
          </a:prstGeom>
          <a:noFill/>
        </p:spPr>
        <p:txBody>
          <a:bodyPr wrap="square" rtlCol="0" anchor="ctr">
            <a:spAutoFit/>
          </a:bodyPr>
          <a:lstStyle/>
          <a:p>
            <a:pPr algn="ctr"/>
            <a:r>
              <a:rPr lang="en-US" sz="1200" dirty="0"/>
              <a:t>+</a:t>
            </a:r>
          </a:p>
        </p:txBody>
      </p:sp>
      <p:sp>
        <p:nvSpPr>
          <p:cNvPr id="67" name="TextBox 66">
            <a:extLst>
              <a:ext uri="{FF2B5EF4-FFF2-40B4-BE49-F238E27FC236}">
                <a16:creationId xmlns:a16="http://schemas.microsoft.com/office/drawing/2014/main" id="{AC6EB892-D532-5246-88E7-84B43F66DB35}"/>
              </a:ext>
            </a:extLst>
          </p:cNvPr>
          <p:cNvSpPr txBox="1"/>
          <p:nvPr/>
        </p:nvSpPr>
        <p:spPr>
          <a:xfrm>
            <a:off x="4142938" y="4595344"/>
            <a:ext cx="182502" cy="276999"/>
          </a:xfrm>
          <a:prstGeom prst="rect">
            <a:avLst/>
          </a:prstGeom>
          <a:noFill/>
        </p:spPr>
        <p:txBody>
          <a:bodyPr wrap="square" rtlCol="0" anchor="ctr">
            <a:spAutoFit/>
          </a:bodyPr>
          <a:lstStyle/>
          <a:p>
            <a:pPr algn="ctr"/>
            <a:r>
              <a:rPr lang="en-US" sz="1200" dirty="0"/>
              <a:t>+</a:t>
            </a:r>
          </a:p>
        </p:txBody>
      </p:sp>
      <p:sp>
        <p:nvSpPr>
          <p:cNvPr id="68" name="TextBox 67">
            <a:extLst>
              <a:ext uri="{FF2B5EF4-FFF2-40B4-BE49-F238E27FC236}">
                <a16:creationId xmlns:a16="http://schemas.microsoft.com/office/drawing/2014/main" id="{7A540334-D5C4-0341-8055-3F08D59CEBA4}"/>
              </a:ext>
            </a:extLst>
          </p:cNvPr>
          <p:cNvSpPr txBox="1"/>
          <p:nvPr/>
        </p:nvSpPr>
        <p:spPr>
          <a:xfrm>
            <a:off x="4142938" y="5233841"/>
            <a:ext cx="182502" cy="276999"/>
          </a:xfrm>
          <a:prstGeom prst="rect">
            <a:avLst/>
          </a:prstGeom>
          <a:noFill/>
        </p:spPr>
        <p:txBody>
          <a:bodyPr wrap="square" rtlCol="0" anchor="ctr">
            <a:spAutoFit/>
          </a:bodyPr>
          <a:lstStyle/>
          <a:p>
            <a:pPr algn="ctr"/>
            <a:r>
              <a:rPr lang="en-US" sz="1200" dirty="0"/>
              <a:t>+</a:t>
            </a:r>
          </a:p>
        </p:txBody>
      </p:sp>
      <p:sp>
        <p:nvSpPr>
          <p:cNvPr id="69" name="TextBox 68">
            <a:extLst>
              <a:ext uri="{FF2B5EF4-FFF2-40B4-BE49-F238E27FC236}">
                <a16:creationId xmlns:a16="http://schemas.microsoft.com/office/drawing/2014/main" id="{63D17124-B24A-3F48-9287-663AE86A770A}"/>
              </a:ext>
            </a:extLst>
          </p:cNvPr>
          <p:cNvSpPr txBox="1"/>
          <p:nvPr/>
        </p:nvSpPr>
        <p:spPr>
          <a:xfrm>
            <a:off x="5683019" y="2670624"/>
            <a:ext cx="182502" cy="276999"/>
          </a:xfrm>
          <a:prstGeom prst="rect">
            <a:avLst/>
          </a:prstGeom>
          <a:noFill/>
        </p:spPr>
        <p:txBody>
          <a:bodyPr wrap="square" rtlCol="0" anchor="ctr">
            <a:spAutoFit/>
          </a:bodyPr>
          <a:lstStyle/>
          <a:p>
            <a:pPr algn="ctr"/>
            <a:r>
              <a:rPr lang="en-US" sz="1200" dirty="0"/>
              <a:t>+</a:t>
            </a:r>
          </a:p>
        </p:txBody>
      </p:sp>
      <p:sp>
        <p:nvSpPr>
          <p:cNvPr id="71" name="TextBox 70">
            <a:extLst>
              <a:ext uri="{FF2B5EF4-FFF2-40B4-BE49-F238E27FC236}">
                <a16:creationId xmlns:a16="http://schemas.microsoft.com/office/drawing/2014/main" id="{C9FBB7AD-BA42-1642-A63E-EF26171C8B85}"/>
              </a:ext>
            </a:extLst>
          </p:cNvPr>
          <p:cNvSpPr txBox="1"/>
          <p:nvPr/>
        </p:nvSpPr>
        <p:spPr>
          <a:xfrm>
            <a:off x="5683019" y="3318882"/>
            <a:ext cx="182502" cy="276999"/>
          </a:xfrm>
          <a:prstGeom prst="rect">
            <a:avLst/>
          </a:prstGeom>
          <a:noFill/>
        </p:spPr>
        <p:txBody>
          <a:bodyPr wrap="square" rtlCol="0" anchor="ctr">
            <a:spAutoFit/>
          </a:bodyPr>
          <a:lstStyle/>
          <a:p>
            <a:pPr algn="ctr"/>
            <a:r>
              <a:rPr lang="en-US" sz="1200" dirty="0"/>
              <a:t>+</a:t>
            </a:r>
          </a:p>
        </p:txBody>
      </p:sp>
      <p:sp>
        <p:nvSpPr>
          <p:cNvPr id="72" name="TextBox 71">
            <a:extLst>
              <a:ext uri="{FF2B5EF4-FFF2-40B4-BE49-F238E27FC236}">
                <a16:creationId xmlns:a16="http://schemas.microsoft.com/office/drawing/2014/main" id="{938DD06D-8A41-A740-BBA1-20750FD3B6A9}"/>
              </a:ext>
            </a:extLst>
          </p:cNvPr>
          <p:cNvSpPr txBox="1"/>
          <p:nvPr/>
        </p:nvSpPr>
        <p:spPr>
          <a:xfrm>
            <a:off x="5683019" y="3957379"/>
            <a:ext cx="182502" cy="276999"/>
          </a:xfrm>
          <a:prstGeom prst="rect">
            <a:avLst/>
          </a:prstGeom>
          <a:noFill/>
        </p:spPr>
        <p:txBody>
          <a:bodyPr wrap="square" rtlCol="0" anchor="ctr">
            <a:spAutoFit/>
          </a:bodyPr>
          <a:lstStyle/>
          <a:p>
            <a:pPr algn="ctr"/>
            <a:r>
              <a:rPr lang="en-US" sz="1200" dirty="0"/>
              <a:t>+</a:t>
            </a:r>
          </a:p>
        </p:txBody>
      </p:sp>
      <p:sp>
        <p:nvSpPr>
          <p:cNvPr id="73" name="TextBox 72">
            <a:extLst>
              <a:ext uri="{FF2B5EF4-FFF2-40B4-BE49-F238E27FC236}">
                <a16:creationId xmlns:a16="http://schemas.microsoft.com/office/drawing/2014/main" id="{57DC8F64-F6D5-AC4F-9ED2-C0869324EC38}"/>
              </a:ext>
            </a:extLst>
          </p:cNvPr>
          <p:cNvSpPr txBox="1"/>
          <p:nvPr/>
        </p:nvSpPr>
        <p:spPr>
          <a:xfrm>
            <a:off x="5683019" y="4595344"/>
            <a:ext cx="182502" cy="276999"/>
          </a:xfrm>
          <a:prstGeom prst="rect">
            <a:avLst/>
          </a:prstGeom>
          <a:noFill/>
        </p:spPr>
        <p:txBody>
          <a:bodyPr wrap="square" rtlCol="0" anchor="ctr">
            <a:spAutoFit/>
          </a:bodyPr>
          <a:lstStyle/>
          <a:p>
            <a:pPr algn="ctr"/>
            <a:r>
              <a:rPr lang="en-US" sz="1200" dirty="0"/>
              <a:t>+</a:t>
            </a:r>
          </a:p>
        </p:txBody>
      </p:sp>
      <p:sp>
        <p:nvSpPr>
          <p:cNvPr id="74" name="TextBox 73">
            <a:extLst>
              <a:ext uri="{FF2B5EF4-FFF2-40B4-BE49-F238E27FC236}">
                <a16:creationId xmlns:a16="http://schemas.microsoft.com/office/drawing/2014/main" id="{F7C06A07-8012-364F-AA7D-ED040CF10E31}"/>
              </a:ext>
            </a:extLst>
          </p:cNvPr>
          <p:cNvSpPr txBox="1"/>
          <p:nvPr/>
        </p:nvSpPr>
        <p:spPr>
          <a:xfrm>
            <a:off x="5683019" y="5233841"/>
            <a:ext cx="182502" cy="276999"/>
          </a:xfrm>
          <a:prstGeom prst="rect">
            <a:avLst/>
          </a:prstGeom>
          <a:noFill/>
        </p:spPr>
        <p:txBody>
          <a:bodyPr wrap="square" rtlCol="0" anchor="ctr">
            <a:spAutoFit/>
          </a:bodyPr>
          <a:lstStyle/>
          <a:p>
            <a:pPr algn="ctr"/>
            <a:r>
              <a:rPr lang="en-US" sz="1200" dirty="0"/>
              <a:t>+</a:t>
            </a:r>
          </a:p>
        </p:txBody>
      </p:sp>
      <p:sp>
        <p:nvSpPr>
          <p:cNvPr id="75" name="TextBox 74">
            <a:extLst>
              <a:ext uri="{FF2B5EF4-FFF2-40B4-BE49-F238E27FC236}">
                <a16:creationId xmlns:a16="http://schemas.microsoft.com/office/drawing/2014/main" id="{AF0700D4-D63E-1C43-9ECB-DEE8D69FA81D}"/>
              </a:ext>
            </a:extLst>
          </p:cNvPr>
          <p:cNvSpPr txBox="1"/>
          <p:nvPr/>
        </p:nvSpPr>
        <p:spPr>
          <a:xfrm>
            <a:off x="7208011" y="2670624"/>
            <a:ext cx="182502" cy="276999"/>
          </a:xfrm>
          <a:prstGeom prst="rect">
            <a:avLst/>
          </a:prstGeom>
          <a:noFill/>
        </p:spPr>
        <p:txBody>
          <a:bodyPr wrap="square" rtlCol="0" anchor="ctr">
            <a:spAutoFit/>
          </a:bodyPr>
          <a:lstStyle/>
          <a:p>
            <a:pPr algn="ctr"/>
            <a:r>
              <a:rPr lang="en-US" sz="1200" dirty="0"/>
              <a:t>+</a:t>
            </a:r>
          </a:p>
        </p:txBody>
      </p:sp>
      <p:sp>
        <p:nvSpPr>
          <p:cNvPr id="77" name="TextBox 76">
            <a:extLst>
              <a:ext uri="{FF2B5EF4-FFF2-40B4-BE49-F238E27FC236}">
                <a16:creationId xmlns:a16="http://schemas.microsoft.com/office/drawing/2014/main" id="{E0FC9174-6D83-8B48-8E17-174548B4A040}"/>
              </a:ext>
            </a:extLst>
          </p:cNvPr>
          <p:cNvSpPr txBox="1"/>
          <p:nvPr/>
        </p:nvSpPr>
        <p:spPr>
          <a:xfrm>
            <a:off x="7208011" y="3318882"/>
            <a:ext cx="182502" cy="276999"/>
          </a:xfrm>
          <a:prstGeom prst="rect">
            <a:avLst/>
          </a:prstGeom>
          <a:noFill/>
        </p:spPr>
        <p:txBody>
          <a:bodyPr wrap="square" rtlCol="0" anchor="ctr">
            <a:spAutoFit/>
          </a:bodyPr>
          <a:lstStyle/>
          <a:p>
            <a:pPr algn="ctr"/>
            <a:r>
              <a:rPr lang="en-US" sz="1200" dirty="0"/>
              <a:t>+</a:t>
            </a:r>
          </a:p>
        </p:txBody>
      </p:sp>
      <p:sp>
        <p:nvSpPr>
          <p:cNvPr id="78" name="TextBox 77">
            <a:extLst>
              <a:ext uri="{FF2B5EF4-FFF2-40B4-BE49-F238E27FC236}">
                <a16:creationId xmlns:a16="http://schemas.microsoft.com/office/drawing/2014/main" id="{D1D16E9C-6E89-0D46-A6A2-8D6579B668FD}"/>
              </a:ext>
            </a:extLst>
          </p:cNvPr>
          <p:cNvSpPr txBox="1"/>
          <p:nvPr/>
        </p:nvSpPr>
        <p:spPr>
          <a:xfrm>
            <a:off x="7208011" y="3957379"/>
            <a:ext cx="182502" cy="276999"/>
          </a:xfrm>
          <a:prstGeom prst="rect">
            <a:avLst/>
          </a:prstGeom>
          <a:noFill/>
        </p:spPr>
        <p:txBody>
          <a:bodyPr wrap="square" rtlCol="0" anchor="ctr">
            <a:spAutoFit/>
          </a:bodyPr>
          <a:lstStyle/>
          <a:p>
            <a:pPr algn="ctr"/>
            <a:r>
              <a:rPr lang="en-US" sz="1200" dirty="0"/>
              <a:t>+</a:t>
            </a:r>
          </a:p>
        </p:txBody>
      </p:sp>
      <p:sp>
        <p:nvSpPr>
          <p:cNvPr id="79" name="TextBox 78">
            <a:extLst>
              <a:ext uri="{FF2B5EF4-FFF2-40B4-BE49-F238E27FC236}">
                <a16:creationId xmlns:a16="http://schemas.microsoft.com/office/drawing/2014/main" id="{0D30FBA4-E51E-3344-8752-71A80CD12803}"/>
              </a:ext>
            </a:extLst>
          </p:cNvPr>
          <p:cNvSpPr txBox="1"/>
          <p:nvPr/>
        </p:nvSpPr>
        <p:spPr>
          <a:xfrm>
            <a:off x="7208011" y="4595344"/>
            <a:ext cx="182502" cy="276999"/>
          </a:xfrm>
          <a:prstGeom prst="rect">
            <a:avLst/>
          </a:prstGeom>
          <a:noFill/>
        </p:spPr>
        <p:txBody>
          <a:bodyPr wrap="square" rtlCol="0" anchor="ctr">
            <a:spAutoFit/>
          </a:bodyPr>
          <a:lstStyle/>
          <a:p>
            <a:pPr algn="ctr"/>
            <a:r>
              <a:rPr lang="en-US" sz="1200" dirty="0"/>
              <a:t>+</a:t>
            </a:r>
          </a:p>
        </p:txBody>
      </p:sp>
      <p:sp>
        <p:nvSpPr>
          <p:cNvPr id="80" name="TextBox 79">
            <a:extLst>
              <a:ext uri="{FF2B5EF4-FFF2-40B4-BE49-F238E27FC236}">
                <a16:creationId xmlns:a16="http://schemas.microsoft.com/office/drawing/2014/main" id="{D9592307-A803-634E-9D5E-7F5E6F3B428B}"/>
              </a:ext>
            </a:extLst>
          </p:cNvPr>
          <p:cNvSpPr txBox="1"/>
          <p:nvPr/>
        </p:nvSpPr>
        <p:spPr>
          <a:xfrm>
            <a:off x="7208011" y="5233841"/>
            <a:ext cx="182502" cy="276999"/>
          </a:xfrm>
          <a:prstGeom prst="rect">
            <a:avLst/>
          </a:prstGeom>
          <a:noFill/>
        </p:spPr>
        <p:txBody>
          <a:bodyPr wrap="square" rtlCol="0" anchor="ctr">
            <a:spAutoFit/>
          </a:bodyPr>
          <a:lstStyle/>
          <a:p>
            <a:pPr algn="ctr"/>
            <a:r>
              <a:rPr lang="en-US" sz="1200" dirty="0"/>
              <a:t>+</a:t>
            </a:r>
          </a:p>
        </p:txBody>
      </p:sp>
      <p:sp>
        <p:nvSpPr>
          <p:cNvPr id="81" name="TextBox 80">
            <a:extLst>
              <a:ext uri="{FF2B5EF4-FFF2-40B4-BE49-F238E27FC236}">
                <a16:creationId xmlns:a16="http://schemas.microsoft.com/office/drawing/2014/main" id="{EBCF05EF-CF08-3C49-B402-FD76F3926001}"/>
              </a:ext>
            </a:extLst>
          </p:cNvPr>
          <p:cNvSpPr txBox="1"/>
          <p:nvPr/>
        </p:nvSpPr>
        <p:spPr>
          <a:xfrm>
            <a:off x="8745074" y="2670624"/>
            <a:ext cx="182502" cy="276999"/>
          </a:xfrm>
          <a:prstGeom prst="rect">
            <a:avLst/>
          </a:prstGeom>
          <a:noFill/>
        </p:spPr>
        <p:txBody>
          <a:bodyPr wrap="square" rtlCol="0" anchor="ctr">
            <a:spAutoFit/>
          </a:bodyPr>
          <a:lstStyle/>
          <a:p>
            <a:pPr algn="ctr"/>
            <a:r>
              <a:rPr lang="en-US" sz="1200" dirty="0"/>
              <a:t>+</a:t>
            </a:r>
          </a:p>
        </p:txBody>
      </p:sp>
      <p:sp>
        <p:nvSpPr>
          <p:cNvPr id="83" name="TextBox 82">
            <a:extLst>
              <a:ext uri="{FF2B5EF4-FFF2-40B4-BE49-F238E27FC236}">
                <a16:creationId xmlns:a16="http://schemas.microsoft.com/office/drawing/2014/main" id="{010B5E0F-8677-9249-95D4-619098B68073}"/>
              </a:ext>
            </a:extLst>
          </p:cNvPr>
          <p:cNvSpPr txBox="1"/>
          <p:nvPr/>
        </p:nvSpPr>
        <p:spPr>
          <a:xfrm>
            <a:off x="8745074" y="3318882"/>
            <a:ext cx="182502" cy="276999"/>
          </a:xfrm>
          <a:prstGeom prst="rect">
            <a:avLst/>
          </a:prstGeom>
          <a:noFill/>
        </p:spPr>
        <p:txBody>
          <a:bodyPr wrap="square" rtlCol="0" anchor="ctr">
            <a:spAutoFit/>
          </a:bodyPr>
          <a:lstStyle/>
          <a:p>
            <a:pPr algn="ctr"/>
            <a:r>
              <a:rPr lang="en-US" sz="1200" dirty="0"/>
              <a:t>+</a:t>
            </a:r>
          </a:p>
        </p:txBody>
      </p:sp>
      <p:sp>
        <p:nvSpPr>
          <p:cNvPr id="84" name="TextBox 83">
            <a:extLst>
              <a:ext uri="{FF2B5EF4-FFF2-40B4-BE49-F238E27FC236}">
                <a16:creationId xmlns:a16="http://schemas.microsoft.com/office/drawing/2014/main" id="{30F9E6F2-BA83-F94B-98DA-0E58E286EDFE}"/>
              </a:ext>
            </a:extLst>
          </p:cNvPr>
          <p:cNvSpPr txBox="1"/>
          <p:nvPr/>
        </p:nvSpPr>
        <p:spPr>
          <a:xfrm>
            <a:off x="8745074" y="3957379"/>
            <a:ext cx="182502" cy="276999"/>
          </a:xfrm>
          <a:prstGeom prst="rect">
            <a:avLst/>
          </a:prstGeom>
          <a:noFill/>
        </p:spPr>
        <p:txBody>
          <a:bodyPr wrap="square" rtlCol="0" anchor="ctr">
            <a:spAutoFit/>
          </a:bodyPr>
          <a:lstStyle/>
          <a:p>
            <a:pPr algn="ctr"/>
            <a:r>
              <a:rPr lang="en-US" sz="1200" dirty="0"/>
              <a:t>+</a:t>
            </a:r>
          </a:p>
        </p:txBody>
      </p:sp>
      <p:sp>
        <p:nvSpPr>
          <p:cNvPr id="85" name="TextBox 84">
            <a:extLst>
              <a:ext uri="{FF2B5EF4-FFF2-40B4-BE49-F238E27FC236}">
                <a16:creationId xmlns:a16="http://schemas.microsoft.com/office/drawing/2014/main" id="{EAC66707-ACDD-2E46-A1CB-46E4D0356B92}"/>
              </a:ext>
            </a:extLst>
          </p:cNvPr>
          <p:cNvSpPr txBox="1"/>
          <p:nvPr/>
        </p:nvSpPr>
        <p:spPr>
          <a:xfrm>
            <a:off x="8745074" y="4595344"/>
            <a:ext cx="182502" cy="276999"/>
          </a:xfrm>
          <a:prstGeom prst="rect">
            <a:avLst/>
          </a:prstGeom>
          <a:noFill/>
        </p:spPr>
        <p:txBody>
          <a:bodyPr wrap="square" rtlCol="0" anchor="ctr">
            <a:spAutoFit/>
          </a:bodyPr>
          <a:lstStyle/>
          <a:p>
            <a:pPr algn="ctr"/>
            <a:r>
              <a:rPr lang="en-US" sz="1200" dirty="0"/>
              <a:t>+</a:t>
            </a:r>
          </a:p>
        </p:txBody>
      </p:sp>
      <p:sp>
        <p:nvSpPr>
          <p:cNvPr id="86" name="TextBox 85">
            <a:extLst>
              <a:ext uri="{FF2B5EF4-FFF2-40B4-BE49-F238E27FC236}">
                <a16:creationId xmlns:a16="http://schemas.microsoft.com/office/drawing/2014/main" id="{3AD15655-2D18-6F41-8A99-2348BF4109BD}"/>
              </a:ext>
            </a:extLst>
          </p:cNvPr>
          <p:cNvSpPr txBox="1"/>
          <p:nvPr/>
        </p:nvSpPr>
        <p:spPr>
          <a:xfrm>
            <a:off x="8745074" y="5233841"/>
            <a:ext cx="182502" cy="276999"/>
          </a:xfrm>
          <a:prstGeom prst="rect">
            <a:avLst/>
          </a:prstGeom>
          <a:noFill/>
        </p:spPr>
        <p:txBody>
          <a:bodyPr wrap="square" rtlCol="0" anchor="ctr">
            <a:spAutoFit/>
          </a:bodyPr>
          <a:lstStyle/>
          <a:p>
            <a:pPr algn="ctr"/>
            <a:r>
              <a:rPr lang="en-US" sz="1200" dirty="0"/>
              <a:t>+</a:t>
            </a:r>
          </a:p>
        </p:txBody>
      </p:sp>
      <p:sp>
        <p:nvSpPr>
          <p:cNvPr id="87" name="TextBox 86">
            <a:extLst>
              <a:ext uri="{FF2B5EF4-FFF2-40B4-BE49-F238E27FC236}">
                <a16:creationId xmlns:a16="http://schemas.microsoft.com/office/drawing/2014/main" id="{F788C352-047C-3B44-A98A-125C8837B69F}"/>
              </a:ext>
            </a:extLst>
          </p:cNvPr>
          <p:cNvSpPr txBox="1"/>
          <p:nvPr/>
        </p:nvSpPr>
        <p:spPr>
          <a:xfrm>
            <a:off x="10282137" y="2670624"/>
            <a:ext cx="182502" cy="276999"/>
          </a:xfrm>
          <a:prstGeom prst="rect">
            <a:avLst/>
          </a:prstGeom>
          <a:noFill/>
        </p:spPr>
        <p:txBody>
          <a:bodyPr wrap="square" rtlCol="0" anchor="ctr">
            <a:spAutoFit/>
          </a:bodyPr>
          <a:lstStyle/>
          <a:p>
            <a:pPr algn="ctr"/>
            <a:r>
              <a:rPr lang="en-US" sz="1200" dirty="0"/>
              <a:t>+</a:t>
            </a:r>
          </a:p>
        </p:txBody>
      </p:sp>
      <p:sp>
        <p:nvSpPr>
          <p:cNvPr id="89" name="TextBox 88">
            <a:extLst>
              <a:ext uri="{FF2B5EF4-FFF2-40B4-BE49-F238E27FC236}">
                <a16:creationId xmlns:a16="http://schemas.microsoft.com/office/drawing/2014/main" id="{9F701847-197E-C141-84C0-6F559B22C42A}"/>
              </a:ext>
            </a:extLst>
          </p:cNvPr>
          <p:cNvSpPr txBox="1"/>
          <p:nvPr/>
        </p:nvSpPr>
        <p:spPr>
          <a:xfrm>
            <a:off x="10282137" y="3318882"/>
            <a:ext cx="182502" cy="276999"/>
          </a:xfrm>
          <a:prstGeom prst="rect">
            <a:avLst/>
          </a:prstGeom>
          <a:noFill/>
        </p:spPr>
        <p:txBody>
          <a:bodyPr wrap="square" rtlCol="0" anchor="ctr">
            <a:spAutoFit/>
          </a:bodyPr>
          <a:lstStyle/>
          <a:p>
            <a:pPr algn="ctr"/>
            <a:r>
              <a:rPr lang="en-US" sz="1200" dirty="0"/>
              <a:t>+</a:t>
            </a:r>
          </a:p>
        </p:txBody>
      </p:sp>
      <p:sp>
        <p:nvSpPr>
          <p:cNvPr id="90" name="TextBox 89">
            <a:extLst>
              <a:ext uri="{FF2B5EF4-FFF2-40B4-BE49-F238E27FC236}">
                <a16:creationId xmlns:a16="http://schemas.microsoft.com/office/drawing/2014/main" id="{83B172C8-02FB-224C-B44D-2CEB1173FB42}"/>
              </a:ext>
            </a:extLst>
          </p:cNvPr>
          <p:cNvSpPr txBox="1"/>
          <p:nvPr/>
        </p:nvSpPr>
        <p:spPr>
          <a:xfrm>
            <a:off x="10282137" y="3957379"/>
            <a:ext cx="182502" cy="276999"/>
          </a:xfrm>
          <a:prstGeom prst="rect">
            <a:avLst/>
          </a:prstGeom>
          <a:noFill/>
        </p:spPr>
        <p:txBody>
          <a:bodyPr wrap="square" rtlCol="0" anchor="ctr">
            <a:spAutoFit/>
          </a:bodyPr>
          <a:lstStyle/>
          <a:p>
            <a:pPr algn="ctr"/>
            <a:r>
              <a:rPr lang="en-US" sz="1200" dirty="0"/>
              <a:t>+</a:t>
            </a:r>
          </a:p>
        </p:txBody>
      </p:sp>
      <p:sp>
        <p:nvSpPr>
          <p:cNvPr id="91" name="TextBox 90">
            <a:extLst>
              <a:ext uri="{FF2B5EF4-FFF2-40B4-BE49-F238E27FC236}">
                <a16:creationId xmlns:a16="http://schemas.microsoft.com/office/drawing/2014/main" id="{B7F0338C-1479-C84D-8D5F-1F55CD958EA8}"/>
              </a:ext>
            </a:extLst>
          </p:cNvPr>
          <p:cNvSpPr txBox="1"/>
          <p:nvPr/>
        </p:nvSpPr>
        <p:spPr>
          <a:xfrm>
            <a:off x="10282137" y="4595344"/>
            <a:ext cx="182502" cy="276999"/>
          </a:xfrm>
          <a:prstGeom prst="rect">
            <a:avLst/>
          </a:prstGeom>
          <a:noFill/>
        </p:spPr>
        <p:txBody>
          <a:bodyPr wrap="square" rtlCol="0" anchor="ctr">
            <a:spAutoFit/>
          </a:bodyPr>
          <a:lstStyle/>
          <a:p>
            <a:pPr algn="ctr"/>
            <a:r>
              <a:rPr lang="en-US" sz="1200" dirty="0"/>
              <a:t>+</a:t>
            </a:r>
          </a:p>
        </p:txBody>
      </p:sp>
      <p:sp>
        <p:nvSpPr>
          <p:cNvPr id="92" name="TextBox 91">
            <a:extLst>
              <a:ext uri="{FF2B5EF4-FFF2-40B4-BE49-F238E27FC236}">
                <a16:creationId xmlns:a16="http://schemas.microsoft.com/office/drawing/2014/main" id="{CF213A51-449B-9646-AE5A-9424A34BE56A}"/>
              </a:ext>
            </a:extLst>
          </p:cNvPr>
          <p:cNvSpPr txBox="1"/>
          <p:nvPr/>
        </p:nvSpPr>
        <p:spPr>
          <a:xfrm>
            <a:off x="10282137" y="5233841"/>
            <a:ext cx="182502" cy="276999"/>
          </a:xfrm>
          <a:prstGeom prst="rect">
            <a:avLst/>
          </a:prstGeom>
          <a:noFill/>
        </p:spPr>
        <p:txBody>
          <a:bodyPr wrap="square" rtlCol="0" anchor="ctr">
            <a:spAutoFit/>
          </a:bodyPr>
          <a:lstStyle/>
          <a:p>
            <a:pPr algn="ctr"/>
            <a:r>
              <a:rPr lang="en-US" sz="1200" dirty="0"/>
              <a:t>+</a:t>
            </a:r>
          </a:p>
        </p:txBody>
      </p:sp>
      <p:sp>
        <p:nvSpPr>
          <p:cNvPr id="93" name="Up Arrow 92">
            <a:extLst>
              <a:ext uri="{FF2B5EF4-FFF2-40B4-BE49-F238E27FC236}">
                <a16:creationId xmlns:a16="http://schemas.microsoft.com/office/drawing/2014/main" id="{FFB1AEAC-81AE-9C47-87AC-5E888F3353CE}"/>
              </a:ext>
            </a:extLst>
          </p:cNvPr>
          <p:cNvSpPr/>
          <p:nvPr/>
        </p:nvSpPr>
        <p:spPr>
          <a:xfrm>
            <a:off x="2631190"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Up Arrow 93">
            <a:extLst>
              <a:ext uri="{FF2B5EF4-FFF2-40B4-BE49-F238E27FC236}">
                <a16:creationId xmlns:a16="http://schemas.microsoft.com/office/drawing/2014/main" id="{A2E45DEE-18E1-104A-966B-F1B4B0D237B6}"/>
              </a:ext>
            </a:extLst>
          </p:cNvPr>
          <p:cNvSpPr/>
          <p:nvPr/>
        </p:nvSpPr>
        <p:spPr>
          <a:xfrm>
            <a:off x="4168253"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Up Arrow 94">
            <a:extLst>
              <a:ext uri="{FF2B5EF4-FFF2-40B4-BE49-F238E27FC236}">
                <a16:creationId xmlns:a16="http://schemas.microsoft.com/office/drawing/2014/main" id="{DFA055C4-3298-4047-911A-66DA45EE5A79}"/>
              </a:ext>
            </a:extLst>
          </p:cNvPr>
          <p:cNvSpPr/>
          <p:nvPr/>
        </p:nvSpPr>
        <p:spPr>
          <a:xfrm>
            <a:off x="5705316"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Up Arrow 95">
            <a:extLst>
              <a:ext uri="{FF2B5EF4-FFF2-40B4-BE49-F238E27FC236}">
                <a16:creationId xmlns:a16="http://schemas.microsoft.com/office/drawing/2014/main" id="{C13268E5-C413-8241-9F7E-AE5AC00AD409}"/>
              </a:ext>
            </a:extLst>
          </p:cNvPr>
          <p:cNvSpPr/>
          <p:nvPr/>
        </p:nvSpPr>
        <p:spPr>
          <a:xfrm>
            <a:off x="7242379"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Up Arrow 96">
            <a:extLst>
              <a:ext uri="{FF2B5EF4-FFF2-40B4-BE49-F238E27FC236}">
                <a16:creationId xmlns:a16="http://schemas.microsoft.com/office/drawing/2014/main" id="{D1F1E45A-BFA0-CB4C-B7B0-824D0AA27FE2}"/>
              </a:ext>
            </a:extLst>
          </p:cNvPr>
          <p:cNvSpPr/>
          <p:nvPr/>
        </p:nvSpPr>
        <p:spPr>
          <a:xfrm>
            <a:off x="8774944"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Up Arrow 97">
            <a:extLst>
              <a:ext uri="{FF2B5EF4-FFF2-40B4-BE49-F238E27FC236}">
                <a16:creationId xmlns:a16="http://schemas.microsoft.com/office/drawing/2014/main" id="{CA68198F-E9B4-3A48-B9C7-20C9A4DBC7F6}"/>
              </a:ext>
            </a:extLst>
          </p:cNvPr>
          <p:cNvSpPr/>
          <p:nvPr/>
        </p:nvSpPr>
        <p:spPr>
          <a:xfrm>
            <a:off x="10312007"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CC5A93E-3BE0-8443-9177-C669B72D08FB}"/>
              </a:ext>
            </a:extLst>
          </p:cNvPr>
          <p:cNvSpPr/>
          <p:nvPr/>
        </p:nvSpPr>
        <p:spPr>
          <a:xfrm>
            <a:off x="8261063" y="355047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a:t>
            </a:r>
          </a:p>
        </p:txBody>
      </p:sp>
      <p:sp>
        <p:nvSpPr>
          <p:cNvPr id="101" name="Up Arrow 100">
            <a:extLst>
              <a:ext uri="{FF2B5EF4-FFF2-40B4-BE49-F238E27FC236}">
                <a16:creationId xmlns:a16="http://schemas.microsoft.com/office/drawing/2014/main" id="{F06DAD7C-04BA-D940-A5FF-2D118FE335BD}"/>
              </a:ext>
            </a:extLst>
          </p:cNvPr>
          <p:cNvSpPr/>
          <p:nvPr/>
        </p:nvSpPr>
        <p:spPr>
          <a:xfrm>
            <a:off x="2602857"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Up Arrow 101">
            <a:extLst>
              <a:ext uri="{FF2B5EF4-FFF2-40B4-BE49-F238E27FC236}">
                <a16:creationId xmlns:a16="http://schemas.microsoft.com/office/drawing/2014/main" id="{743FD021-2477-5144-9A58-B059CB52E77A}"/>
              </a:ext>
            </a:extLst>
          </p:cNvPr>
          <p:cNvSpPr/>
          <p:nvPr/>
        </p:nvSpPr>
        <p:spPr>
          <a:xfrm>
            <a:off x="4139920"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Up Arrow 102">
            <a:extLst>
              <a:ext uri="{FF2B5EF4-FFF2-40B4-BE49-F238E27FC236}">
                <a16:creationId xmlns:a16="http://schemas.microsoft.com/office/drawing/2014/main" id="{BEA26C1C-13EB-0E4D-87FD-3E8FDCE5D210}"/>
              </a:ext>
            </a:extLst>
          </p:cNvPr>
          <p:cNvSpPr/>
          <p:nvPr/>
        </p:nvSpPr>
        <p:spPr>
          <a:xfrm>
            <a:off x="5676983" y="912148"/>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Up Arrow 103">
            <a:extLst>
              <a:ext uri="{FF2B5EF4-FFF2-40B4-BE49-F238E27FC236}">
                <a16:creationId xmlns:a16="http://schemas.microsoft.com/office/drawing/2014/main" id="{678DE1C8-E67D-8349-9958-8F1F7071FF54}"/>
              </a:ext>
            </a:extLst>
          </p:cNvPr>
          <p:cNvSpPr/>
          <p:nvPr/>
        </p:nvSpPr>
        <p:spPr>
          <a:xfrm>
            <a:off x="7243033" y="920871"/>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p Arrow 104">
            <a:extLst>
              <a:ext uri="{FF2B5EF4-FFF2-40B4-BE49-F238E27FC236}">
                <a16:creationId xmlns:a16="http://schemas.microsoft.com/office/drawing/2014/main" id="{510006EC-2735-D346-8062-3C3028C76669}"/>
              </a:ext>
            </a:extLst>
          </p:cNvPr>
          <p:cNvSpPr/>
          <p:nvPr/>
        </p:nvSpPr>
        <p:spPr>
          <a:xfrm>
            <a:off x="8774944"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Up Arrow 105">
            <a:extLst>
              <a:ext uri="{FF2B5EF4-FFF2-40B4-BE49-F238E27FC236}">
                <a16:creationId xmlns:a16="http://schemas.microsoft.com/office/drawing/2014/main" id="{D4354AB7-8118-EE49-9FA4-9B823D5A6994}"/>
              </a:ext>
            </a:extLst>
          </p:cNvPr>
          <p:cNvSpPr/>
          <p:nvPr/>
        </p:nvSpPr>
        <p:spPr>
          <a:xfrm>
            <a:off x="10317515"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id="{CE0F544E-2B52-1548-88BD-DD98C54F7255}"/>
              </a:ext>
            </a:extLst>
          </p:cNvPr>
          <p:cNvSpPr/>
          <p:nvPr/>
        </p:nvSpPr>
        <p:spPr>
          <a:xfrm>
            <a:off x="2112811"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 prediction</a:t>
            </a:r>
          </a:p>
        </p:txBody>
      </p:sp>
      <p:sp>
        <p:nvSpPr>
          <p:cNvPr id="109" name="Rounded Rectangle 108">
            <a:extLst>
              <a:ext uri="{FF2B5EF4-FFF2-40B4-BE49-F238E27FC236}">
                <a16:creationId xmlns:a16="http://schemas.microsoft.com/office/drawing/2014/main" id="{680D8AB0-D9A5-6B49-978D-BF973EA4AEBF}"/>
              </a:ext>
            </a:extLst>
          </p:cNvPr>
          <p:cNvSpPr/>
          <p:nvPr/>
        </p:nvSpPr>
        <p:spPr>
          <a:xfrm>
            <a:off x="3646391" y="84937"/>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token</a:t>
            </a:r>
          </a:p>
        </p:txBody>
      </p:sp>
      <p:sp>
        <p:nvSpPr>
          <p:cNvPr id="110" name="Rounded Rectangle 109">
            <a:extLst>
              <a:ext uri="{FF2B5EF4-FFF2-40B4-BE49-F238E27FC236}">
                <a16:creationId xmlns:a16="http://schemas.microsoft.com/office/drawing/2014/main" id="{9A11A478-AC9F-7149-A030-F4B3EBBD0FD3}"/>
              </a:ext>
            </a:extLst>
          </p:cNvPr>
          <p:cNvSpPr/>
          <p:nvPr/>
        </p:nvSpPr>
        <p:spPr>
          <a:xfrm>
            <a:off x="5182583"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x</a:t>
            </a:r>
            <a:r>
              <a:rPr lang="en-US" sz="1200" baseline="-25000" dirty="0"/>
              <a:t>1</a:t>
            </a:r>
            <a:r>
              <a:rPr lang="en-US" sz="1200" dirty="0"/>
              <a:t>, y</a:t>
            </a:r>
            <a:r>
              <a:rPr lang="en-US" sz="1200" baseline="-25000" dirty="0"/>
              <a:t>1</a:t>
            </a:r>
            <a:r>
              <a:rPr lang="en-US" sz="1200" dirty="0"/>
              <a:t>, x</a:t>
            </a:r>
            <a:r>
              <a:rPr lang="en-US" sz="1200" baseline="-25000" dirty="0"/>
              <a:t>2</a:t>
            </a:r>
            <a:r>
              <a:rPr lang="en-US" sz="1200" dirty="0"/>
              <a:t>, y</a:t>
            </a:r>
            <a:r>
              <a:rPr lang="en-US" sz="1200" baseline="-25000" dirty="0"/>
              <a:t>2</a:t>
            </a:r>
          </a:p>
        </p:txBody>
      </p:sp>
      <p:sp>
        <p:nvSpPr>
          <p:cNvPr id="111" name="Rounded Rectangle 110">
            <a:extLst>
              <a:ext uri="{FF2B5EF4-FFF2-40B4-BE49-F238E27FC236}">
                <a16:creationId xmlns:a16="http://schemas.microsoft.com/office/drawing/2014/main" id="{C34AFD1A-5067-7045-8AFE-DF2AF19CFC75}"/>
              </a:ext>
            </a:extLst>
          </p:cNvPr>
          <p:cNvSpPr/>
          <p:nvPr/>
        </p:nvSpPr>
        <p:spPr>
          <a:xfrm>
            <a:off x="6725307"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token, x</a:t>
            </a:r>
            <a:r>
              <a:rPr lang="en-US" sz="1200" baseline="-25000" dirty="0"/>
              <a:t>1</a:t>
            </a:r>
            <a:r>
              <a:rPr lang="en-US" sz="1200" dirty="0"/>
              <a:t>, y</a:t>
            </a:r>
            <a:r>
              <a:rPr lang="en-US" sz="1200" baseline="-25000" dirty="0"/>
              <a:t>1</a:t>
            </a:r>
          </a:p>
        </p:txBody>
      </p:sp>
      <p:sp>
        <p:nvSpPr>
          <p:cNvPr id="112" name="Rounded Rectangle 111">
            <a:extLst>
              <a:ext uri="{FF2B5EF4-FFF2-40B4-BE49-F238E27FC236}">
                <a16:creationId xmlns:a16="http://schemas.microsoft.com/office/drawing/2014/main" id="{14A2CFD7-16D5-FD43-8A50-FCC713A2F2C4}"/>
              </a:ext>
            </a:extLst>
          </p:cNvPr>
          <p:cNvSpPr/>
          <p:nvPr/>
        </p:nvSpPr>
        <p:spPr>
          <a:xfrm>
            <a:off x="8264111"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x</a:t>
            </a:r>
            <a:r>
              <a:rPr lang="en-US" sz="1200" baseline="-25000" dirty="0"/>
              <a:t>2</a:t>
            </a:r>
            <a:r>
              <a:rPr lang="en-US" sz="1200" dirty="0"/>
              <a:t>, y</a:t>
            </a:r>
            <a:r>
              <a:rPr lang="en-US" sz="1200" baseline="-25000" dirty="0"/>
              <a:t>2</a:t>
            </a:r>
          </a:p>
        </p:txBody>
      </p:sp>
      <p:sp>
        <p:nvSpPr>
          <p:cNvPr id="113" name="Rounded Rectangle 112">
            <a:extLst>
              <a:ext uri="{FF2B5EF4-FFF2-40B4-BE49-F238E27FC236}">
                <a16:creationId xmlns:a16="http://schemas.microsoft.com/office/drawing/2014/main" id="{F148D72C-02A4-B341-9B9B-4612FDB0D7C6}"/>
              </a:ext>
            </a:extLst>
          </p:cNvPr>
          <p:cNvSpPr/>
          <p:nvPr/>
        </p:nvSpPr>
        <p:spPr>
          <a:xfrm>
            <a:off x="9799433"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x</a:t>
            </a:r>
            <a:r>
              <a:rPr lang="en-US" sz="1200" baseline="-25000" dirty="0"/>
              <a:t>1</a:t>
            </a:r>
          </a:p>
        </p:txBody>
      </p:sp>
      <p:sp>
        <p:nvSpPr>
          <p:cNvPr id="124" name="Title 3">
            <a:extLst>
              <a:ext uri="{FF2B5EF4-FFF2-40B4-BE49-F238E27FC236}">
                <a16:creationId xmlns:a16="http://schemas.microsoft.com/office/drawing/2014/main" id="{4034B6C2-FC24-A14E-B113-92DBE86EC783}"/>
              </a:ext>
            </a:extLst>
          </p:cNvPr>
          <p:cNvSpPr txBox="1">
            <a:spLocks/>
          </p:cNvSpPr>
          <p:nvPr/>
        </p:nvSpPr>
        <p:spPr>
          <a:xfrm>
            <a:off x="0" y="6032215"/>
            <a:ext cx="12192000" cy="737294"/>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We mask </a:t>
            </a:r>
            <a:r>
              <a:rPr lang="en-US" i="1" dirty="0">
                <a:solidFill>
                  <a:schemeClr val="bg1"/>
                </a:solidFill>
              </a:rPr>
              <a:t>positions</a:t>
            </a:r>
            <a:r>
              <a:rPr lang="en-US" dirty="0">
                <a:solidFill>
                  <a:schemeClr val="bg1"/>
                </a:solidFill>
              </a:rPr>
              <a:t> as well as words.</a:t>
            </a:r>
          </a:p>
        </p:txBody>
      </p:sp>
      <p:sp>
        <p:nvSpPr>
          <p:cNvPr id="5" name="Slide Number Placeholder 4">
            <a:extLst>
              <a:ext uri="{FF2B5EF4-FFF2-40B4-BE49-F238E27FC236}">
                <a16:creationId xmlns:a16="http://schemas.microsoft.com/office/drawing/2014/main" id="{B25F037F-EC7E-3746-BF0C-FE629DB20104}"/>
              </a:ext>
            </a:extLst>
          </p:cNvPr>
          <p:cNvSpPr>
            <a:spLocks noGrp="1"/>
          </p:cNvSpPr>
          <p:nvPr>
            <p:ph type="sldNum" sz="quarter" idx="12"/>
          </p:nvPr>
        </p:nvSpPr>
        <p:spPr/>
        <p:txBody>
          <a:bodyPr/>
          <a:lstStyle/>
          <a:p>
            <a:fld id="{C3921D7E-C460-BE46-8C53-C4C4C3957A21}" type="slidenum">
              <a:rPr lang="en-US" smtClean="0"/>
              <a:t>11</a:t>
            </a:fld>
            <a:endParaRPr lang="en-US"/>
          </a:p>
        </p:txBody>
      </p:sp>
    </p:spTree>
    <p:extLst>
      <p:ext uri="{BB962C8B-B14F-4D97-AF65-F5344CB8AC3E}">
        <p14:creationId xmlns:p14="http://schemas.microsoft.com/office/powerpoint/2010/main" val="349221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8E9063-AF4D-864B-A8E6-F7EC7046AFBC}"/>
              </a:ext>
            </a:extLst>
          </p:cNvPr>
          <p:cNvSpPr/>
          <p:nvPr/>
        </p:nvSpPr>
        <p:spPr>
          <a:xfrm>
            <a:off x="1596978" y="1212820"/>
            <a:ext cx="10082049" cy="64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Transformer Layers</a:t>
            </a:r>
          </a:p>
        </p:txBody>
      </p:sp>
      <p:sp>
        <p:nvSpPr>
          <p:cNvPr id="3" name="Rectangle 2">
            <a:extLst>
              <a:ext uri="{FF2B5EF4-FFF2-40B4-BE49-F238E27FC236}">
                <a16:creationId xmlns:a16="http://schemas.microsoft.com/office/drawing/2014/main" id="{E5987A09-50D3-844A-9437-DF2205AC159D}"/>
              </a:ext>
            </a:extLst>
          </p:cNvPr>
          <p:cNvSpPr/>
          <p:nvPr/>
        </p:nvSpPr>
        <p:spPr>
          <a:xfrm>
            <a:off x="2112811"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E(grilled)</a:t>
            </a:r>
          </a:p>
        </p:txBody>
      </p:sp>
      <p:sp>
        <p:nvSpPr>
          <p:cNvPr id="4" name="Rectangle 3">
            <a:extLst>
              <a:ext uri="{FF2B5EF4-FFF2-40B4-BE49-F238E27FC236}">
                <a16:creationId xmlns:a16="http://schemas.microsoft.com/office/drawing/2014/main" id="{998DC643-B024-3A44-9D24-BEA09B1B16FE}"/>
              </a:ext>
            </a:extLst>
          </p:cNvPr>
          <p:cNvSpPr/>
          <p:nvPr/>
        </p:nvSpPr>
        <p:spPr>
          <a:xfrm>
            <a:off x="2112811"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E(18)</a:t>
            </a:r>
          </a:p>
        </p:txBody>
      </p:sp>
      <p:sp>
        <p:nvSpPr>
          <p:cNvPr id="6" name="Rectangle 5">
            <a:extLst>
              <a:ext uri="{FF2B5EF4-FFF2-40B4-BE49-F238E27FC236}">
                <a16:creationId xmlns:a16="http://schemas.microsoft.com/office/drawing/2014/main" id="{6B951016-7518-F649-8B18-541691BCF4DC}"/>
              </a:ext>
            </a:extLst>
          </p:cNvPr>
          <p:cNvSpPr/>
          <p:nvPr/>
        </p:nvSpPr>
        <p:spPr>
          <a:xfrm>
            <a:off x="2112811" y="355047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E(5)</a:t>
            </a:r>
          </a:p>
        </p:txBody>
      </p:sp>
      <p:sp>
        <p:nvSpPr>
          <p:cNvPr id="7" name="Rectangle 6">
            <a:extLst>
              <a:ext uri="{FF2B5EF4-FFF2-40B4-BE49-F238E27FC236}">
                <a16:creationId xmlns:a16="http://schemas.microsoft.com/office/drawing/2014/main" id="{1630E72E-9FC0-B146-B90D-F206EE3596D7}"/>
              </a:ext>
            </a:extLst>
          </p:cNvPr>
          <p:cNvSpPr/>
          <p:nvPr/>
        </p:nvSpPr>
        <p:spPr>
          <a:xfrm>
            <a:off x="2112811" y="419386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E(481)</a:t>
            </a:r>
          </a:p>
        </p:txBody>
      </p:sp>
      <p:sp>
        <p:nvSpPr>
          <p:cNvPr id="8" name="Rectangle 7">
            <a:extLst>
              <a:ext uri="{FF2B5EF4-FFF2-40B4-BE49-F238E27FC236}">
                <a16:creationId xmlns:a16="http://schemas.microsoft.com/office/drawing/2014/main" id="{5C24DC5E-20AC-F247-A1EC-29C10B079C73}"/>
              </a:ext>
            </a:extLst>
          </p:cNvPr>
          <p:cNvSpPr/>
          <p:nvPr/>
        </p:nvSpPr>
        <p:spPr>
          <a:xfrm>
            <a:off x="2112811" y="483394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E(75)</a:t>
            </a:r>
          </a:p>
        </p:txBody>
      </p:sp>
      <p:sp>
        <p:nvSpPr>
          <p:cNvPr id="9" name="Rectangle 8">
            <a:extLst>
              <a:ext uri="{FF2B5EF4-FFF2-40B4-BE49-F238E27FC236}">
                <a16:creationId xmlns:a16="http://schemas.microsoft.com/office/drawing/2014/main" id="{CC1306A2-8B62-654B-8ADA-AA39B00EB148}"/>
              </a:ext>
            </a:extLst>
          </p:cNvPr>
          <p:cNvSpPr/>
          <p:nvPr/>
        </p:nvSpPr>
        <p:spPr>
          <a:xfrm>
            <a:off x="2112811" y="547402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E(456)</a:t>
            </a:r>
          </a:p>
        </p:txBody>
      </p:sp>
      <p:sp>
        <p:nvSpPr>
          <p:cNvPr id="10" name="TextBox 9">
            <a:extLst>
              <a:ext uri="{FF2B5EF4-FFF2-40B4-BE49-F238E27FC236}">
                <a16:creationId xmlns:a16="http://schemas.microsoft.com/office/drawing/2014/main" id="{75126195-AD9A-3C4C-86DD-D32B54222D31}"/>
              </a:ext>
            </a:extLst>
          </p:cNvPr>
          <p:cNvSpPr txBox="1"/>
          <p:nvPr/>
        </p:nvSpPr>
        <p:spPr>
          <a:xfrm>
            <a:off x="453978" y="2263719"/>
            <a:ext cx="1162595" cy="457200"/>
          </a:xfrm>
          <a:prstGeom prst="rect">
            <a:avLst/>
          </a:prstGeom>
          <a:noFill/>
        </p:spPr>
        <p:txBody>
          <a:bodyPr wrap="square" rtlCol="0" anchor="ctr">
            <a:spAutoFit/>
          </a:bodyPr>
          <a:lstStyle/>
          <a:p>
            <a:pPr algn="ctr"/>
            <a:r>
              <a:rPr lang="en-US" dirty="0"/>
              <a:t>token</a:t>
            </a:r>
          </a:p>
        </p:txBody>
      </p:sp>
      <p:sp>
        <p:nvSpPr>
          <p:cNvPr id="11" name="TextBox 10">
            <a:extLst>
              <a:ext uri="{FF2B5EF4-FFF2-40B4-BE49-F238E27FC236}">
                <a16:creationId xmlns:a16="http://schemas.microsoft.com/office/drawing/2014/main" id="{CCC86910-C57D-6644-9B6A-42C8C6CA0376}"/>
              </a:ext>
            </a:extLst>
          </p:cNvPr>
          <p:cNvSpPr txBox="1"/>
          <p:nvPr/>
        </p:nvSpPr>
        <p:spPr>
          <a:xfrm>
            <a:off x="434383" y="2903663"/>
            <a:ext cx="1162595" cy="457200"/>
          </a:xfrm>
          <a:prstGeom prst="rect">
            <a:avLst/>
          </a:prstGeom>
          <a:noFill/>
        </p:spPr>
        <p:txBody>
          <a:bodyPr wrap="square" rtlCol="0" anchor="ctr">
            <a:spAutoFit/>
          </a:bodyPr>
          <a:lstStyle/>
          <a:p>
            <a:pPr algn="ctr"/>
            <a:r>
              <a:rPr lang="en-US" dirty="0"/>
              <a:t>1-D</a:t>
            </a:r>
          </a:p>
        </p:txBody>
      </p:sp>
      <p:sp>
        <p:nvSpPr>
          <p:cNvPr id="13" name="TextBox 12">
            <a:extLst>
              <a:ext uri="{FF2B5EF4-FFF2-40B4-BE49-F238E27FC236}">
                <a16:creationId xmlns:a16="http://schemas.microsoft.com/office/drawing/2014/main" id="{EB7D613B-67F9-D444-B00A-776F83AD2BE6}"/>
              </a:ext>
            </a:extLst>
          </p:cNvPr>
          <p:cNvSpPr txBox="1"/>
          <p:nvPr/>
        </p:nvSpPr>
        <p:spPr>
          <a:xfrm>
            <a:off x="436847" y="3547938"/>
            <a:ext cx="1162595" cy="457200"/>
          </a:xfrm>
          <a:prstGeom prst="rect">
            <a:avLst/>
          </a:prstGeom>
          <a:noFill/>
        </p:spPr>
        <p:txBody>
          <a:bodyPr wrap="square" rtlCol="0">
            <a:spAutoFit/>
          </a:bodyPr>
          <a:lstStyle/>
          <a:p>
            <a:pPr algn="ctr"/>
            <a:r>
              <a:rPr lang="en-US" dirty="0"/>
              <a:t>x</a:t>
            </a:r>
            <a:r>
              <a:rPr lang="en-US" baseline="-25000" dirty="0"/>
              <a:t>1</a:t>
            </a:r>
          </a:p>
        </p:txBody>
      </p:sp>
      <p:sp>
        <p:nvSpPr>
          <p:cNvPr id="14" name="TextBox 13">
            <a:extLst>
              <a:ext uri="{FF2B5EF4-FFF2-40B4-BE49-F238E27FC236}">
                <a16:creationId xmlns:a16="http://schemas.microsoft.com/office/drawing/2014/main" id="{43CAB06F-C722-844C-8021-5694962D93F2}"/>
              </a:ext>
            </a:extLst>
          </p:cNvPr>
          <p:cNvSpPr txBox="1"/>
          <p:nvPr/>
        </p:nvSpPr>
        <p:spPr>
          <a:xfrm>
            <a:off x="436847" y="4193860"/>
            <a:ext cx="1162595" cy="457200"/>
          </a:xfrm>
          <a:prstGeom prst="rect">
            <a:avLst/>
          </a:prstGeom>
          <a:noFill/>
        </p:spPr>
        <p:txBody>
          <a:bodyPr wrap="square" rtlCol="0">
            <a:spAutoFit/>
          </a:bodyPr>
          <a:lstStyle/>
          <a:p>
            <a:pPr algn="ctr"/>
            <a:r>
              <a:rPr lang="en-US" dirty="0"/>
              <a:t>y</a:t>
            </a:r>
            <a:r>
              <a:rPr lang="en-US" baseline="-25000" dirty="0"/>
              <a:t>1</a:t>
            </a:r>
          </a:p>
        </p:txBody>
      </p:sp>
      <p:sp>
        <p:nvSpPr>
          <p:cNvPr id="15" name="TextBox 14">
            <a:extLst>
              <a:ext uri="{FF2B5EF4-FFF2-40B4-BE49-F238E27FC236}">
                <a16:creationId xmlns:a16="http://schemas.microsoft.com/office/drawing/2014/main" id="{8B2E1E54-55F2-1A4D-B46C-F2A2618B2117}"/>
              </a:ext>
            </a:extLst>
          </p:cNvPr>
          <p:cNvSpPr txBox="1"/>
          <p:nvPr/>
        </p:nvSpPr>
        <p:spPr>
          <a:xfrm>
            <a:off x="436847" y="4835247"/>
            <a:ext cx="1162595" cy="457200"/>
          </a:xfrm>
          <a:prstGeom prst="rect">
            <a:avLst/>
          </a:prstGeom>
          <a:noFill/>
        </p:spPr>
        <p:txBody>
          <a:bodyPr wrap="square" rtlCol="0">
            <a:spAutoFit/>
          </a:bodyPr>
          <a:lstStyle/>
          <a:p>
            <a:pPr algn="ctr"/>
            <a:r>
              <a:rPr lang="en-US" dirty="0"/>
              <a:t>x</a:t>
            </a:r>
            <a:r>
              <a:rPr lang="en-US" baseline="-25000" dirty="0"/>
              <a:t>2</a:t>
            </a:r>
          </a:p>
        </p:txBody>
      </p:sp>
      <p:sp>
        <p:nvSpPr>
          <p:cNvPr id="16" name="TextBox 15">
            <a:extLst>
              <a:ext uri="{FF2B5EF4-FFF2-40B4-BE49-F238E27FC236}">
                <a16:creationId xmlns:a16="http://schemas.microsoft.com/office/drawing/2014/main" id="{1E370120-C3F0-FB4F-BF6E-7D5252B0121A}"/>
              </a:ext>
            </a:extLst>
          </p:cNvPr>
          <p:cNvSpPr txBox="1"/>
          <p:nvPr/>
        </p:nvSpPr>
        <p:spPr>
          <a:xfrm>
            <a:off x="436847" y="5475327"/>
            <a:ext cx="1162595" cy="457200"/>
          </a:xfrm>
          <a:prstGeom prst="rect">
            <a:avLst/>
          </a:prstGeom>
          <a:noFill/>
        </p:spPr>
        <p:txBody>
          <a:bodyPr wrap="square" rtlCol="0">
            <a:spAutoFit/>
          </a:bodyPr>
          <a:lstStyle/>
          <a:p>
            <a:pPr algn="ctr"/>
            <a:r>
              <a:rPr lang="en-US" dirty="0"/>
              <a:t>y</a:t>
            </a:r>
            <a:r>
              <a:rPr lang="en-US" baseline="-25000" dirty="0"/>
              <a:t>2</a:t>
            </a:r>
          </a:p>
        </p:txBody>
      </p:sp>
      <p:sp>
        <p:nvSpPr>
          <p:cNvPr id="17" name="Rectangle 16">
            <a:extLst>
              <a:ext uri="{FF2B5EF4-FFF2-40B4-BE49-F238E27FC236}">
                <a16:creationId xmlns:a16="http://schemas.microsoft.com/office/drawing/2014/main" id="{EF96DA7D-5D20-DF46-9309-479FEDDFBC2A}"/>
              </a:ext>
            </a:extLst>
          </p:cNvPr>
          <p:cNvSpPr/>
          <p:nvPr/>
        </p:nvSpPr>
        <p:spPr>
          <a:xfrm>
            <a:off x="3649874" y="2263718"/>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18" name="Rectangle 17">
            <a:extLst>
              <a:ext uri="{FF2B5EF4-FFF2-40B4-BE49-F238E27FC236}">
                <a16:creationId xmlns:a16="http://schemas.microsoft.com/office/drawing/2014/main" id="{8B7F1B5E-7005-9649-B511-594C9F0EE694}"/>
              </a:ext>
            </a:extLst>
          </p:cNvPr>
          <p:cNvSpPr/>
          <p:nvPr/>
        </p:nvSpPr>
        <p:spPr>
          <a:xfrm>
            <a:off x="3649874"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E(19)</a:t>
            </a:r>
          </a:p>
        </p:txBody>
      </p:sp>
      <p:sp>
        <p:nvSpPr>
          <p:cNvPr id="20" name="Rectangle 19">
            <a:extLst>
              <a:ext uri="{FF2B5EF4-FFF2-40B4-BE49-F238E27FC236}">
                <a16:creationId xmlns:a16="http://schemas.microsoft.com/office/drawing/2014/main" id="{AF7582FA-BA90-B74F-884C-D7884ED789F1}"/>
              </a:ext>
            </a:extLst>
          </p:cNvPr>
          <p:cNvSpPr/>
          <p:nvPr/>
        </p:nvSpPr>
        <p:spPr>
          <a:xfrm>
            <a:off x="3649874" y="3550473"/>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E(138)</a:t>
            </a:r>
          </a:p>
        </p:txBody>
      </p:sp>
      <p:sp>
        <p:nvSpPr>
          <p:cNvPr id="21" name="Rectangle 20">
            <a:extLst>
              <a:ext uri="{FF2B5EF4-FFF2-40B4-BE49-F238E27FC236}">
                <a16:creationId xmlns:a16="http://schemas.microsoft.com/office/drawing/2014/main" id="{EEF65E07-8DEE-194E-82B1-53153F512292}"/>
              </a:ext>
            </a:extLst>
          </p:cNvPr>
          <p:cNvSpPr/>
          <p:nvPr/>
        </p:nvSpPr>
        <p:spPr>
          <a:xfrm>
            <a:off x="3649874" y="419385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E(476)</a:t>
            </a:r>
          </a:p>
        </p:txBody>
      </p:sp>
      <p:sp>
        <p:nvSpPr>
          <p:cNvPr id="22" name="Rectangle 21">
            <a:extLst>
              <a:ext uri="{FF2B5EF4-FFF2-40B4-BE49-F238E27FC236}">
                <a16:creationId xmlns:a16="http://schemas.microsoft.com/office/drawing/2014/main" id="{437161D2-8346-CE43-9128-35BF78312714}"/>
              </a:ext>
            </a:extLst>
          </p:cNvPr>
          <p:cNvSpPr/>
          <p:nvPr/>
        </p:nvSpPr>
        <p:spPr>
          <a:xfrm>
            <a:off x="3649874" y="483393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E(151)</a:t>
            </a:r>
          </a:p>
        </p:txBody>
      </p:sp>
      <p:sp>
        <p:nvSpPr>
          <p:cNvPr id="23" name="Rectangle 22">
            <a:extLst>
              <a:ext uri="{FF2B5EF4-FFF2-40B4-BE49-F238E27FC236}">
                <a16:creationId xmlns:a16="http://schemas.microsoft.com/office/drawing/2014/main" id="{7A2DDD5C-BE1D-7B45-A7B3-8BD76E83D4B6}"/>
              </a:ext>
            </a:extLst>
          </p:cNvPr>
          <p:cNvSpPr/>
          <p:nvPr/>
        </p:nvSpPr>
        <p:spPr>
          <a:xfrm>
            <a:off x="3649874" y="54740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E(455)</a:t>
            </a:r>
          </a:p>
        </p:txBody>
      </p:sp>
      <p:sp>
        <p:nvSpPr>
          <p:cNvPr id="24" name="Rectangle 23">
            <a:extLst>
              <a:ext uri="{FF2B5EF4-FFF2-40B4-BE49-F238E27FC236}">
                <a16:creationId xmlns:a16="http://schemas.microsoft.com/office/drawing/2014/main" id="{B4E445C5-C563-0F4F-A0C7-0979CF535DD7}"/>
              </a:ext>
            </a:extLst>
          </p:cNvPr>
          <p:cNvSpPr/>
          <p:nvPr/>
        </p:nvSpPr>
        <p:spPr>
          <a:xfrm>
            <a:off x="5186937" y="227094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E($2.50)</a:t>
            </a:r>
          </a:p>
        </p:txBody>
      </p:sp>
      <p:sp>
        <p:nvSpPr>
          <p:cNvPr id="25" name="Rectangle 24">
            <a:extLst>
              <a:ext uri="{FF2B5EF4-FFF2-40B4-BE49-F238E27FC236}">
                <a16:creationId xmlns:a16="http://schemas.microsoft.com/office/drawing/2014/main" id="{546A6A36-6D54-E845-B74C-FCAC97F85C42}"/>
              </a:ext>
            </a:extLst>
          </p:cNvPr>
          <p:cNvSpPr/>
          <p:nvPr/>
        </p:nvSpPr>
        <p:spPr>
          <a:xfrm>
            <a:off x="5186937" y="2909442"/>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E(20)</a:t>
            </a:r>
          </a:p>
        </p:txBody>
      </p:sp>
      <p:sp>
        <p:nvSpPr>
          <p:cNvPr id="27" name="Rectangle 26">
            <a:extLst>
              <a:ext uri="{FF2B5EF4-FFF2-40B4-BE49-F238E27FC236}">
                <a16:creationId xmlns:a16="http://schemas.microsoft.com/office/drawing/2014/main" id="{677F30FB-4A7C-5541-898A-955C056869C8}"/>
              </a:ext>
            </a:extLst>
          </p:cNvPr>
          <p:cNvSpPr/>
          <p:nvPr/>
        </p:nvSpPr>
        <p:spPr>
          <a:xfrm>
            <a:off x="5186937" y="3557700"/>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28" name="Rectangle 27">
            <a:extLst>
              <a:ext uri="{FF2B5EF4-FFF2-40B4-BE49-F238E27FC236}">
                <a16:creationId xmlns:a16="http://schemas.microsoft.com/office/drawing/2014/main" id="{ADCAA7DF-CD85-CE48-8B26-818ADCDAC20D}"/>
              </a:ext>
            </a:extLst>
          </p:cNvPr>
          <p:cNvSpPr/>
          <p:nvPr/>
        </p:nvSpPr>
        <p:spPr>
          <a:xfrm>
            <a:off x="5186937" y="4201086"/>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29" name="Rectangle 28">
            <a:extLst>
              <a:ext uri="{FF2B5EF4-FFF2-40B4-BE49-F238E27FC236}">
                <a16:creationId xmlns:a16="http://schemas.microsoft.com/office/drawing/2014/main" id="{898D0D06-3483-C44A-8D95-6AE52F02AF87}"/>
              </a:ext>
            </a:extLst>
          </p:cNvPr>
          <p:cNvSpPr/>
          <p:nvPr/>
        </p:nvSpPr>
        <p:spPr>
          <a:xfrm>
            <a:off x="5186937" y="4841166"/>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0" name="Rectangle 29">
            <a:extLst>
              <a:ext uri="{FF2B5EF4-FFF2-40B4-BE49-F238E27FC236}">
                <a16:creationId xmlns:a16="http://schemas.microsoft.com/office/drawing/2014/main" id="{FC4F8B58-94B8-4F49-99EA-B19D51A93CDE}"/>
              </a:ext>
            </a:extLst>
          </p:cNvPr>
          <p:cNvSpPr/>
          <p:nvPr/>
        </p:nvSpPr>
        <p:spPr>
          <a:xfrm>
            <a:off x="5186937" y="5481246"/>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1" name="Rectangle 30">
            <a:extLst>
              <a:ext uri="{FF2B5EF4-FFF2-40B4-BE49-F238E27FC236}">
                <a16:creationId xmlns:a16="http://schemas.microsoft.com/office/drawing/2014/main" id="{3077CA0C-F559-2047-B2DB-2C2324525BCB}"/>
              </a:ext>
            </a:extLst>
          </p:cNvPr>
          <p:cNvSpPr/>
          <p:nvPr/>
        </p:nvSpPr>
        <p:spPr>
          <a:xfrm>
            <a:off x="6724000" y="2270944"/>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2" name="Rectangle 31">
            <a:extLst>
              <a:ext uri="{FF2B5EF4-FFF2-40B4-BE49-F238E27FC236}">
                <a16:creationId xmlns:a16="http://schemas.microsoft.com/office/drawing/2014/main" id="{B595B0C9-1A10-1443-AFFB-300DCACED848}"/>
              </a:ext>
            </a:extLst>
          </p:cNvPr>
          <p:cNvSpPr/>
          <p:nvPr/>
        </p:nvSpPr>
        <p:spPr>
          <a:xfrm>
            <a:off x="6724000" y="2909441"/>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E(21)</a:t>
            </a:r>
          </a:p>
        </p:txBody>
      </p:sp>
      <p:sp>
        <p:nvSpPr>
          <p:cNvPr id="34" name="Rectangle 33">
            <a:extLst>
              <a:ext uri="{FF2B5EF4-FFF2-40B4-BE49-F238E27FC236}">
                <a16:creationId xmlns:a16="http://schemas.microsoft.com/office/drawing/2014/main" id="{290C406C-DB64-2F49-B26F-70D98A3CBCA6}"/>
              </a:ext>
            </a:extLst>
          </p:cNvPr>
          <p:cNvSpPr/>
          <p:nvPr/>
        </p:nvSpPr>
        <p:spPr>
          <a:xfrm>
            <a:off x="6724000" y="3557699"/>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5" name="Rectangle 34">
            <a:extLst>
              <a:ext uri="{FF2B5EF4-FFF2-40B4-BE49-F238E27FC236}">
                <a16:creationId xmlns:a16="http://schemas.microsoft.com/office/drawing/2014/main" id="{649E4093-C8BE-C548-AC14-ED7A636B35D5}"/>
              </a:ext>
            </a:extLst>
          </p:cNvPr>
          <p:cNvSpPr/>
          <p:nvPr/>
        </p:nvSpPr>
        <p:spPr>
          <a:xfrm>
            <a:off x="6724000" y="4201085"/>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6" name="Rectangle 35">
            <a:extLst>
              <a:ext uri="{FF2B5EF4-FFF2-40B4-BE49-F238E27FC236}">
                <a16:creationId xmlns:a16="http://schemas.microsoft.com/office/drawing/2014/main" id="{09CCFAB4-6A48-EB45-934D-130A5A80C9F6}"/>
              </a:ext>
            </a:extLst>
          </p:cNvPr>
          <p:cNvSpPr/>
          <p:nvPr/>
        </p:nvSpPr>
        <p:spPr>
          <a:xfrm>
            <a:off x="6724000" y="484116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E(382)</a:t>
            </a:r>
          </a:p>
        </p:txBody>
      </p:sp>
      <p:sp>
        <p:nvSpPr>
          <p:cNvPr id="37" name="Rectangle 36">
            <a:extLst>
              <a:ext uri="{FF2B5EF4-FFF2-40B4-BE49-F238E27FC236}">
                <a16:creationId xmlns:a16="http://schemas.microsoft.com/office/drawing/2014/main" id="{4967B921-86F0-0247-923B-5F65E623199C}"/>
              </a:ext>
            </a:extLst>
          </p:cNvPr>
          <p:cNvSpPr/>
          <p:nvPr/>
        </p:nvSpPr>
        <p:spPr>
          <a:xfrm>
            <a:off x="6724000" y="548124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E(457)</a:t>
            </a:r>
          </a:p>
        </p:txBody>
      </p:sp>
      <p:sp>
        <p:nvSpPr>
          <p:cNvPr id="38" name="Rectangle 37">
            <a:extLst>
              <a:ext uri="{FF2B5EF4-FFF2-40B4-BE49-F238E27FC236}">
                <a16:creationId xmlns:a16="http://schemas.microsoft.com/office/drawing/2014/main" id="{24B1A667-97DD-7B4C-9C5B-6D5B4534DC9D}"/>
              </a:ext>
            </a:extLst>
          </p:cNvPr>
          <p:cNvSpPr/>
          <p:nvPr/>
        </p:nvSpPr>
        <p:spPr>
          <a:xfrm>
            <a:off x="8261063"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E(cheese)</a:t>
            </a:r>
          </a:p>
        </p:txBody>
      </p:sp>
      <p:sp>
        <p:nvSpPr>
          <p:cNvPr id="39" name="Rectangle 38">
            <a:extLst>
              <a:ext uri="{FF2B5EF4-FFF2-40B4-BE49-F238E27FC236}">
                <a16:creationId xmlns:a16="http://schemas.microsoft.com/office/drawing/2014/main" id="{FADF9750-B04E-C145-A056-FE55458931EB}"/>
              </a:ext>
            </a:extLst>
          </p:cNvPr>
          <p:cNvSpPr/>
          <p:nvPr/>
        </p:nvSpPr>
        <p:spPr>
          <a:xfrm>
            <a:off x="8261063"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E(22)</a:t>
            </a:r>
          </a:p>
        </p:txBody>
      </p:sp>
      <p:sp>
        <p:nvSpPr>
          <p:cNvPr id="42" name="Rectangle 41">
            <a:extLst>
              <a:ext uri="{FF2B5EF4-FFF2-40B4-BE49-F238E27FC236}">
                <a16:creationId xmlns:a16="http://schemas.microsoft.com/office/drawing/2014/main" id="{01384B74-F143-044D-A9BF-1618E8347CBE}"/>
              </a:ext>
            </a:extLst>
          </p:cNvPr>
          <p:cNvSpPr/>
          <p:nvPr/>
        </p:nvSpPr>
        <p:spPr>
          <a:xfrm>
            <a:off x="8261063" y="419386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E(452)</a:t>
            </a:r>
          </a:p>
        </p:txBody>
      </p:sp>
      <p:sp>
        <p:nvSpPr>
          <p:cNvPr id="43" name="Rectangle 42">
            <a:extLst>
              <a:ext uri="{FF2B5EF4-FFF2-40B4-BE49-F238E27FC236}">
                <a16:creationId xmlns:a16="http://schemas.microsoft.com/office/drawing/2014/main" id="{10536993-43E6-574D-962F-7BA7DC337E37}"/>
              </a:ext>
            </a:extLst>
          </p:cNvPr>
          <p:cNvSpPr/>
          <p:nvPr/>
        </p:nvSpPr>
        <p:spPr>
          <a:xfrm>
            <a:off x="8261063" y="4833940"/>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44" name="Rectangle 43">
            <a:extLst>
              <a:ext uri="{FF2B5EF4-FFF2-40B4-BE49-F238E27FC236}">
                <a16:creationId xmlns:a16="http://schemas.microsoft.com/office/drawing/2014/main" id="{22C27AD9-06ED-C54A-B9A9-A764A35BE624}"/>
              </a:ext>
            </a:extLst>
          </p:cNvPr>
          <p:cNvSpPr/>
          <p:nvPr/>
        </p:nvSpPr>
        <p:spPr>
          <a:xfrm>
            <a:off x="8261063" y="5474020"/>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45" name="Rectangle 44">
            <a:extLst>
              <a:ext uri="{FF2B5EF4-FFF2-40B4-BE49-F238E27FC236}">
                <a16:creationId xmlns:a16="http://schemas.microsoft.com/office/drawing/2014/main" id="{F6EF6A6B-1051-134F-BF51-E252ACE7717E}"/>
              </a:ext>
            </a:extLst>
          </p:cNvPr>
          <p:cNvSpPr/>
          <p:nvPr/>
        </p:nvSpPr>
        <p:spPr>
          <a:xfrm>
            <a:off x="9798126" y="2263718"/>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E(peanut)</a:t>
            </a:r>
          </a:p>
        </p:txBody>
      </p:sp>
      <p:sp>
        <p:nvSpPr>
          <p:cNvPr id="46" name="Rectangle 45">
            <a:extLst>
              <a:ext uri="{FF2B5EF4-FFF2-40B4-BE49-F238E27FC236}">
                <a16:creationId xmlns:a16="http://schemas.microsoft.com/office/drawing/2014/main" id="{EDE3587D-BC09-4B4D-8296-2A2F57FD055E}"/>
              </a:ext>
            </a:extLst>
          </p:cNvPr>
          <p:cNvSpPr/>
          <p:nvPr/>
        </p:nvSpPr>
        <p:spPr>
          <a:xfrm>
            <a:off x="9798126"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E(23)</a:t>
            </a:r>
          </a:p>
        </p:txBody>
      </p:sp>
      <p:sp>
        <p:nvSpPr>
          <p:cNvPr id="48" name="Rectangle 47">
            <a:extLst>
              <a:ext uri="{FF2B5EF4-FFF2-40B4-BE49-F238E27FC236}">
                <a16:creationId xmlns:a16="http://schemas.microsoft.com/office/drawing/2014/main" id="{05885822-7E61-5245-8563-D2BC4DD4AB38}"/>
              </a:ext>
            </a:extLst>
          </p:cNvPr>
          <p:cNvSpPr/>
          <p:nvPr/>
        </p:nvSpPr>
        <p:spPr>
          <a:xfrm>
            <a:off x="9798126" y="3550473"/>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49" name="Rectangle 48">
            <a:extLst>
              <a:ext uri="{FF2B5EF4-FFF2-40B4-BE49-F238E27FC236}">
                <a16:creationId xmlns:a16="http://schemas.microsoft.com/office/drawing/2014/main" id="{EB6E9CD5-2E39-094E-AF5A-E4A386619389}"/>
              </a:ext>
            </a:extLst>
          </p:cNvPr>
          <p:cNvSpPr/>
          <p:nvPr/>
        </p:nvSpPr>
        <p:spPr>
          <a:xfrm>
            <a:off x="9798126" y="419385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E(413)</a:t>
            </a:r>
          </a:p>
        </p:txBody>
      </p:sp>
      <p:sp>
        <p:nvSpPr>
          <p:cNvPr id="50" name="Rectangle 49">
            <a:extLst>
              <a:ext uri="{FF2B5EF4-FFF2-40B4-BE49-F238E27FC236}">
                <a16:creationId xmlns:a16="http://schemas.microsoft.com/office/drawing/2014/main" id="{967755B0-8203-A54F-8CB2-1BC1077654D2}"/>
              </a:ext>
            </a:extLst>
          </p:cNvPr>
          <p:cNvSpPr/>
          <p:nvPr/>
        </p:nvSpPr>
        <p:spPr>
          <a:xfrm>
            <a:off x="9798126" y="483393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E(72)</a:t>
            </a:r>
          </a:p>
        </p:txBody>
      </p:sp>
      <p:sp>
        <p:nvSpPr>
          <p:cNvPr id="51" name="Rectangle 50">
            <a:extLst>
              <a:ext uri="{FF2B5EF4-FFF2-40B4-BE49-F238E27FC236}">
                <a16:creationId xmlns:a16="http://schemas.microsoft.com/office/drawing/2014/main" id="{5D9AB0E0-04AF-9D47-9044-7D7097D7BA7C}"/>
              </a:ext>
            </a:extLst>
          </p:cNvPr>
          <p:cNvSpPr/>
          <p:nvPr/>
        </p:nvSpPr>
        <p:spPr>
          <a:xfrm>
            <a:off x="9798126" y="54740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E(390)</a:t>
            </a:r>
          </a:p>
        </p:txBody>
      </p:sp>
      <p:sp>
        <p:nvSpPr>
          <p:cNvPr id="57" name="TextBox 56">
            <a:extLst>
              <a:ext uri="{FF2B5EF4-FFF2-40B4-BE49-F238E27FC236}">
                <a16:creationId xmlns:a16="http://schemas.microsoft.com/office/drawing/2014/main" id="{261B6236-0AC5-0E45-BDA4-EFA6807FB46A}"/>
              </a:ext>
            </a:extLst>
          </p:cNvPr>
          <p:cNvSpPr txBox="1"/>
          <p:nvPr/>
        </p:nvSpPr>
        <p:spPr>
          <a:xfrm>
            <a:off x="2602857" y="2670624"/>
            <a:ext cx="182502" cy="276999"/>
          </a:xfrm>
          <a:prstGeom prst="rect">
            <a:avLst/>
          </a:prstGeom>
          <a:noFill/>
        </p:spPr>
        <p:txBody>
          <a:bodyPr wrap="square" rtlCol="0" anchor="ctr">
            <a:spAutoFit/>
          </a:bodyPr>
          <a:lstStyle/>
          <a:p>
            <a:pPr algn="ctr"/>
            <a:r>
              <a:rPr lang="en-US" sz="1200" dirty="0"/>
              <a:t>+</a:t>
            </a:r>
          </a:p>
        </p:txBody>
      </p:sp>
      <p:sp>
        <p:nvSpPr>
          <p:cNvPr id="59" name="TextBox 58">
            <a:extLst>
              <a:ext uri="{FF2B5EF4-FFF2-40B4-BE49-F238E27FC236}">
                <a16:creationId xmlns:a16="http://schemas.microsoft.com/office/drawing/2014/main" id="{F2A42CD0-6C14-A24B-9D80-50C068CE4E33}"/>
              </a:ext>
            </a:extLst>
          </p:cNvPr>
          <p:cNvSpPr txBox="1"/>
          <p:nvPr/>
        </p:nvSpPr>
        <p:spPr>
          <a:xfrm>
            <a:off x="2602857" y="3318882"/>
            <a:ext cx="182502" cy="276999"/>
          </a:xfrm>
          <a:prstGeom prst="rect">
            <a:avLst/>
          </a:prstGeom>
          <a:noFill/>
        </p:spPr>
        <p:txBody>
          <a:bodyPr wrap="square" rtlCol="0" anchor="ctr">
            <a:spAutoFit/>
          </a:bodyPr>
          <a:lstStyle/>
          <a:p>
            <a:pPr algn="ctr"/>
            <a:r>
              <a:rPr lang="en-US" sz="1200" dirty="0"/>
              <a:t>+</a:t>
            </a:r>
          </a:p>
        </p:txBody>
      </p:sp>
      <p:sp>
        <p:nvSpPr>
          <p:cNvPr id="60" name="TextBox 59">
            <a:extLst>
              <a:ext uri="{FF2B5EF4-FFF2-40B4-BE49-F238E27FC236}">
                <a16:creationId xmlns:a16="http://schemas.microsoft.com/office/drawing/2014/main" id="{74ED8FCD-737C-284E-9EE6-D7BD758B0218}"/>
              </a:ext>
            </a:extLst>
          </p:cNvPr>
          <p:cNvSpPr txBox="1"/>
          <p:nvPr/>
        </p:nvSpPr>
        <p:spPr>
          <a:xfrm>
            <a:off x="2602857" y="3957379"/>
            <a:ext cx="182502" cy="276999"/>
          </a:xfrm>
          <a:prstGeom prst="rect">
            <a:avLst/>
          </a:prstGeom>
          <a:noFill/>
        </p:spPr>
        <p:txBody>
          <a:bodyPr wrap="square" rtlCol="0" anchor="ctr">
            <a:spAutoFit/>
          </a:bodyPr>
          <a:lstStyle/>
          <a:p>
            <a:pPr algn="ctr"/>
            <a:r>
              <a:rPr lang="en-US" sz="1200" dirty="0"/>
              <a:t>+</a:t>
            </a:r>
          </a:p>
        </p:txBody>
      </p:sp>
      <p:sp>
        <p:nvSpPr>
          <p:cNvPr id="61" name="TextBox 60">
            <a:extLst>
              <a:ext uri="{FF2B5EF4-FFF2-40B4-BE49-F238E27FC236}">
                <a16:creationId xmlns:a16="http://schemas.microsoft.com/office/drawing/2014/main" id="{7DBFA592-D0F1-394D-A8B9-1DD9BB7353DA}"/>
              </a:ext>
            </a:extLst>
          </p:cNvPr>
          <p:cNvSpPr txBox="1"/>
          <p:nvPr/>
        </p:nvSpPr>
        <p:spPr>
          <a:xfrm>
            <a:off x="2602857" y="4595344"/>
            <a:ext cx="182502" cy="276999"/>
          </a:xfrm>
          <a:prstGeom prst="rect">
            <a:avLst/>
          </a:prstGeom>
          <a:noFill/>
        </p:spPr>
        <p:txBody>
          <a:bodyPr wrap="square" rtlCol="0" anchor="ctr">
            <a:spAutoFit/>
          </a:bodyPr>
          <a:lstStyle/>
          <a:p>
            <a:pPr algn="ctr"/>
            <a:r>
              <a:rPr lang="en-US" sz="1200" dirty="0"/>
              <a:t>+</a:t>
            </a:r>
          </a:p>
        </p:txBody>
      </p:sp>
      <p:sp>
        <p:nvSpPr>
          <p:cNvPr id="62" name="TextBox 61">
            <a:extLst>
              <a:ext uri="{FF2B5EF4-FFF2-40B4-BE49-F238E27FC236}">
                <a16:creationId xmlns:a16="http://schemas.microsoft.com/office/drawing/2014/main" id="{6AD78BC1-ECFA-D747-9684-275BB626A74C}"/>
              </a:ext>
            </a:extLst>
          </p:cNvPr>
          <p:cNvSpPr txBox="1"/>
          <p:nvPr/>
        </p:nvSpPr>
        <p:spPr>
          <a:xfrm>
            <a:off x="2602857" y="5233841"/>
            <a:ext cx="182502" cy="276999"/>
          </a:xfrm>
          <a:prstGeom prst="rect">
            <a:avLst/>
          </a:prstGeom>
          <a:noFill/>
        </p:spPr>
        <p:txBody>
          <a:bodyPr wrap="square" rtlCol="0" anchor="ctr">
            <a:spAutoFit/>
          </a:bodyPr>
          <a:lstStyle/>
          <a:p>
            <a:pPr algn="ctr"/>
            <a:r>
              <a:rPr lang="en-US" sz="1200" dirty="0"/>
              <a:t>+</a:t>
            </a:r>
          </a:p>
        </p:txBody>
      </p:sp>
      <p:sp>
        <p:nvSpPr>
          <p:cNvPr id="63" name="TextBox 62">
            <a:extLst>
              <a:ext uri="{FF2B5EF4-FFF2-40B4-BE49-F238E27FC236}">
                <a16:creationId xmlns:a16="http://schemas.microsoft.com/office/drawing/2014/main" id="{974C0588-ED54-5046-9C4A-4B468A973C5B}"/>
              </a:ext>
            </a:extLst>
          </p:cNvPr>
          <p:cNvSpPr txBox="1"/>
          <p:nvPr/>
        </p:nvSpPr>
        <p:spPr>
          <a:xfrm>
            <a:off x="4142938" y="2670624"/>
            <a:ext cx="182502" cy="276999"/>
          </a:xfrm>
          <a:prstGeom prst="rect">
            <a:avLst/>
          </a:prstGeom>
          <a:noFill/>
        </p:spPr>
        <p:txBody>
          <a:bodyPr wrap="square" rtlCol="0" anchor="ctr">
            <a:spAutoFit/>
          </a:bodyPr>
          <a:lstStyle/>
          <a:p>
            <a:pPr algn="ctr"/>
            <a:r>
              <a:rPr lang="en-US" sz="1200" dirty="0"/>
              <a:t>+</a:t>
            </a:r>
          </a:p>
        </p:txBody>
      </p:sp>
      <p:sp>
        <p:nvSpPr>
          <p:cNvPr id="65" name="TextBox 64">
            <a:extLst>
              <a:ext uri="{FF2B5EF4-FFF2-40B4-BE49-F238E27FC236}">
                <a16:creationId xmlns:a16="http://schemas.microsoft.com/office/drawing/2014/main" id="{39986237-897F-BC46-83F5-9755E13655B4}"/>
              </a:ext>
            </a:extLst>
          </p:cNvPr>
          <p:cNvSpPr txBox="1"/>
          <p:nvPr/>
        </p:nvSpPr>
        <p:spPr>
          <a:xfrm>
            <a:off x="4142938" y="3318882"/>
            <a:ext cx="182502" cy="276999"/>
          </a:xfrm>
          <a:prstGeom prst="rect">
            <a:avLst/>
          </a:prstGeom>
          <a:noFill/>
        </p:spPr>
        <p:txBody>
          <a:bodyPr wrap="square" rtlCol="0" anchor="ctr">
            <a:spAutoFit/>
          </a:bodyPr>
          <a:lstStyle/>
          <a:p>
            <a:pPr algn="ctr"/>
            <a:r>
              <a:rPr lang="en-US" sz="1200" dirty="0"/>
              <a:t>+</a:t>
            </a:r>
          </a:p>
        </p:txBody>
      </p:sp>
      <p:sp>
        <p:nvSpPr>
          <p:cNvPr id="66" name="TextBox 65">
            <a:extLst>
              <a:ext uri="{FF2B5EF4-FFF2-40B4-BE49-F238E27FC236}">
                <a16:creationId xmlns:a16="http://schemas.microsoft.com/office/drawing/2014/main" id="{8BF8852F-732F-7F46-B833-387D1B723154}"/>
              </a:ext>
            </a:extLst>
          </p:cNvPr>
          <p:cNvSpPr txBox="1"/>
          <p:nvPr/>
        </p:nvSpPr>
        <p:spPr>
          <a:xfrm>
            <a:off x="4142938" y="3957379"/>
            <a:ext cx="182502" cy="276999"/>
          </a:xfrm>
          <a:prstGeom prst="rect">
            <a:avLst/>
          </a:prstGeom>
          <a:noFill/>
        </p:spPr>
        <p:txBody>
          <a:bodyPr wrap="square" rtlCol="0" anchor="ctr">
            <a:spAutoFit/>
          </a:bodyPr>
          <a:lstStyle/>
          <a:p>
            <a:pPr algn="ctr"/>
            <a:r>
              <a:rPr lang="en-US" sz="1200" dirty="0"/>
              <a:t>+</a:t>
            </a:r>
          </a:p>
        </p:txBody>
      </p:sp>
      <p:sp>
        <p:nvSpPr>
          <p:cNvPr id="67" name="TextBox 66">
            <a:extLst>
              <a:ext uri="{FF2B5EF4-FFF2-40B4-BE49-F238E27FC236}">
                <a16:creationId xmlns:a16="http://schemas.microsoft.com/office/drawing/2014/main" id="{AC6EB892-D532-5246-88E7-84B43F66DB35}"/>
              </a:ext>
            </a:extLst>
          </p:cNvPr>
          <p:cNvSpPr txBox="1"/>
          <p:nvPr/>
        </p:nvSpPr>
        <p:spPr>
          <a:xfrm>
            <a:off x="4142938" y="4595344"/>
            <a:ext cx="182502" cy="276999"/>
          </a:xfrm>
          <a:prstGeom prst="rect">
            <a:avLst/>
          </a:prstGeom>
          <a:noFill/>
        </p:spPr>
        <p:txBody>
          <a:bodyPr wrap="square" rtlCol="0" anchor="ctr">
            <a:spAutoFit/>
          </a:bodyPr>
          <a:lstStyle/>
          <a:p>
            <a:pPr algn="ctr"/>
            <a:r>
              <a:rPr lang="en-US" sz="1200" dirty="0"/>
              <a:t>+</a:t>
            </a:r>
          </a:p>
        </p:txBody>
      </p:sp>
      <p:sp>
        <p:nvSpPr>
          <p:cNvPr id="68" name="TextBox 67">
            <a:extLst>
              <a:ext uri="{FF2B5EF4-FFF2-40B4-BE49-F238E27FC236}">
                <a16:creationId xmlns:a16="http://schemas.microsoft.com/office/drawing/2014/main" id="{7A540334-D5C4-0341-8055-3F08D59CEBA4}"/>
              </a:ext>
            </a:extLst>
          </p:cNvPr>
          <p:cNvSpPr txBox="1"/>
          <p:nvPr/>
        </p:nvSpPr>
        <p:spPr>
          <a:xfrm>
            <a:off x="4142938" y="5233841"/>
            <a:ext cx="182502" cy="276999"/>
          </a:xfrm>
          <a:prstGeom prst="rect">
            <a:avLst/>
          </a:prstGeom>
          <a:noFill/>
        </p:spPr>
        <p:txBody>
          <a:bodyPr wrap="square" rtlCol="0" anchor="ctr">
            <a:spAutoFit/>
          </a:bodyPr>
          <a:lstStyle/>
          <a:p>
            <a:pPr algn="ctr"/>
            <a:r>
              <a:rPr lang="en-US" sz="1200" dirty="0"/>
              <a:t>+</a:t>
            </a:r>
          </a:p>
        </p:txBody>
      </p:sp>
      <p:sp>
        <p:nvSpPr>
          <p:cNvPr id="69" name="TextBox 68">
            <a:extLst>
              <a:ext uri="{FF2B5EF4-FFF2-40B4-BE49-F238E27FC236}">
                <a16:creationId xmlns:a16="http://schemas.microsoft.com/office/drawing/2014/main" id="{63D17124-B24A-3F48-9287-663AE86A770A}"/>
              </a:ext>
            </a:extLst>
          </p:cNvPr>
          <p:cNvSpPr txBox="1"/>
          <p:nvPr/>
        </p:nvSpPr>
        <p:spPr>
          <a:xfrm>
            <a:off x="5683019" y="2670624"/>
            <a:ext cx="182502" cy="276999"/>
          </a:xfrm>
          <a:prstGeom prst="rect">
            <a:avLst/>
          </a:prstGeom>
          <a:noFill/>
        </p:spPr>
        <p:txBody>
          <a:bodyPr wrap="square" rtlCol="0" anchor="ctr">
            <a:spAutoFit/>
          </a:bodyPr>
          <a:lstStyle/>
          <a:p>
            <a:pPr algn="ctr"/>
            <a:r>
              <a:rPr lang="en-US" sz="1200" dirty="0"/>
              <a:t>+</a:t>
            </a:r>
          </a:p>
        </p:txBody>
      </p:sp>
      <p:sp>
        <p:nvSpPr>
          <p:cNvPr id="71" name="TextBox 70">
            <a:extLst>
              <a:ext uri="{FF2B5EF4-FFF2-40B4-BE49-F238E27FC236}">
                <a16:creationId xmlns:a16="http://schemas.microsoft.com/office/drawing/2014/main" id="{C9FBB7AD-BA42-1642-A63E-EF26171C8B85}"/>
              </a:ext>
            </a:extLst>
          </p:cNvPr>
          <p:cNvSpPr txBox="1"/>
          <p:nvPr/>
        </p:nvSpPr>
        <p:spPr>
          <a:xfrm>
            <a:off x="5683019" y="3318882"/>
            <a:ext cx="182502" cy="276999"/>
          </a:xfrm>
          <a:prstGeom prst="rect">
            <a:avLst/>
          </a:prstGeom>
          <a:noFill/>
        </p:spPr>
        <p:txBody>
          <a:bodyPr wrap="square" rtlCol="0" anchor="ctr">
            <a:spAutoFit/>
          </a:bodyPr>
          <a:lstStyle/>
          <a:p>
            <a:pPr algn="ctr"/>
            <a:r>
              <a:rPr lang="en-US" sz="1200" dirty="0"/>
              <a:t>+</a:t>
            </a:r>
          </a:p>
        </p:txBody>
      </p:sp>
      <p:sp>
        <p:nvSpPr>
          <p:cNvPr id="72" name="TextBox 71">
            <a:extLst>
              <a:ext uri="{FF2B5EF4-FFF2-40B4-BE49-F238E27FC236}">
                <a16:creationId xmlns:a16="http://schemas.microsoft.com/office/drawing/2014/main" id="{938DD06D-8A41-A740-BBA1-20750FD3B6A9}"/>
              </a:ext>
            </a:extLst>
          </p:cNvPr>
          <p:cNvSpPr txBox="1"/>
          <p:nvPr/>
        </p:nvSpPr>
        <p:spPr>
          <a:xfrm>
            <a:off x="5683019" y="3957379"/>
            <a:ext cx="182502" cy="276999"/>
          </a:xfrm>
          <a:prstGeom prst="rect">
            <a:avLst/>
          </a:prstGeom>
          <a:noFill/>
        </p:spPr>
        <p:txBody>
          <a:bodyPr wrap="square" rtlCol="0" anchor="ctr">
            <a:spAutoFit/>
          </a:bodyPr>
          <a:lstStyle/>
          <a:p>
            <a:pPr algn="ctr"/>
            <a:r>
              <a:rPr lang="en-US" sz="1200" dirty="0"/>
              <a:t>+</a:t>
            </a:r>
          </a:p>
        </p:txBody>
      </p:sp>
      <p:sp>
        <p:nvSpPr>
          <p:cNvPr id="73" name="TextBox 72">
            <a:extLst>
              <a:ext uri="{FF2B5EF4-FFF2-40B4-BE49-F238E27FC236}">
                <a16:creationId xmlns:a16="http://schemas.microsoft.com/office/drawing/2014/main" id="{57DC8F64-F6D5-AC4F-9ED2-C0869324EC38}"/>
              </a:ext>
            </a:extLst>
          </p:cNvPr>
          <p:cNvSpPr txBox="1"/>
          <p:nvPr/>
        </p:nvSpPr>
        <p:spPr>
          <a:xfrm>
            <a:off x="5683019" y="4595344"/>
            <a:ext cx="182502" cy="276999"/>
          </a:xfrm>
          <a:prstGeom prst="rect">
            <a:avLst/>
          </a:prstGeom>
          <a:noFill/>
        </p:spPr>
        <p:txBody>
          <a:bodyPr wrap="square" rtlCol="0" anchor="ctr">
            <a:spAutoFit/>
          </a:bodyPr>
          <a:lstStyle/>
          <a:p>
            <a:pPr algn="ctr"/>
            <a:r>
              <a:rPr lang="en-US" sz="1200" dirty="0"/>
              <a:t>+</a:t>
            </a:r>
          </a:p>
        </p:txBody>
      </p:sp>
      <p:sp>
        <p:nvSpPr>
          <p:cNvPr id="74" name="TextBox 73">
            <a:extLst>
              <a:ext uri="{FF2B5EF4-FFF2-40B4-BE49-F238E27FC236}">
                <a16:creationId xmlns:a16="http://schemas.microsoft.com/office/drawing/2014/main" id="{F7C06A07-8012-364F-AA7D-ED040CF10E31}"/>
              </a:ext>
            </a:extLst>
          </p:cNvPr>
          <p:cNvSpPr txBox="1"/>
          <p:nvPr/>
        </p:nvSpPr>
        <p:spPr>
          <a:xfrm>
            <a:off x="5683019" y="5233841"/>
            <a:ext cx="182502" cy="276999"/>
          </a:xfrm>
          <a:prstGeom prst="rect">
            <a:avLst/>
          </a:prstGeom>
          <a:noFill/>
        </p:spPr>
        <p:txBody>
          <a:bodyPr wrap="square" rtlCol="0" anchor="ctr">
            <a:spAutoFit/>
          </a:bodyPr>
          <a:lstStyle/>
          <a:p>
            <a:pPr algn="ctr"/>
            <a:r>
              <a:rPr lang="en-US" sz="1200" dirty="0"/>
              <a:t>+</a:t>
            </a:r>
          </a:p>
        </p:txBody>
      </p:sp>
      <p:sp>
        <p:nvSpPr>
          <p:cNvPr id="75" name="TextBox 74">
            <a:extLst>
              <a:ext uri="{FF2B5EF4-FFF2-40B4-BE49-F238E27FC236}">
                <a16:creationId xmlns:a16="http://schemas.microsoft.com/office/drawing/2014/main" id="{AF0700D4-D63E-1C43-9ECB-DEE8D69FA81D}"/>
              </a:ext>
            </a:extLst>
          </p:cNvPr>
          <p:cNvSpPr txBox="1"/>
          <p:nvPr/>
        </p:nvSpPr>
        <p:spPr>
          <a:xfrm>
            <a:off x="7208011" y="2670624"/>
            <a:ext cx="182502" cy="276999"/>
          </a:xfrm>
          <a:prstGeom prst="rect">
            <a:avLst/>
          </a:prstGeom>
          <a:noFill/>
        </p:spPr>
        <p:txBody>
          <a:bodyPr wrap="square" rtlCol="0" anchor="ctr">
            <a:spAutoFit/>
          </a:bodyPr>
          <a:lstStyle/>
          <a:p>
            <a:pPr algn="ctr"/>
            <a:r>
              <a:rPr lang="en-US" sz="1200" dirty="0"/>
              <a:t>+</a:t>
            </a:r>
          </a:p>
        </p:txBody>
      </p:sp>
      <p:sp>
        <p:nvSpPr>
          <p:cNvPr id="77" name="TextBox 76">
            <a:extLst>
              <a:ext uri="{FF2B5EF4-FFF2-40B4-BE49-F238E27FC236}">
                <a16:creationId xmlns:a16="http://schemas.microsoft.com/office/drawing/2014/main" id="{E0FC9174-6D83-8B48-8E17-174548B4A040}"/>
              </a:ext>
            </a:extLst>
          </p:cNvPr>
          <p:cNvSpPr txBox="1"/>
          <p:nvPr/>
        </p:nvSpPr>
        <p:spPr>
          <a:xfrm>
            <a:off x="7208011" y="3318882"/>
            <a:ext cx="182502" cy="276999"/>
          </a:xfrm>
          <a:prstGeom prst="rect">
            <a:avLst/>
          </a:prstGeom>
          <a:noFill/>
        </p:spPr>
        <p:txBody>
          <a:bodyPr wrap="square" rtlCol="0" anchor="ctr">
            <a:spAutoFit/>
          </a:bodyPr>
          <a:lstStyle/>
          <a:p>
            <a:pPr algn="ctr"/>
            <a:r>
              <a:rPr lang="en-US" sz="1200" dirty="0"/>
              <a:t>+</a:t>
            </a:r>
          </a:p>
        </p:txBody>
      </p:sp>
      <p:sp>
        <p:nvSpPr>
          <p:cNvPr id="78" name="TextBox 77">
            <a:extLst>
              <a:ext uri="{FF2B5EF4-FFF2-40B4-BE49-F238E27FC236}">
                <a16:creationId xmlns:a16="http://schemas.microsoft.com/office/drawing/2014/main" id="{D1D16E9C-6E89-0D46-A6A2-8D6579B668FD}"/>
              </a:ext>
            </a:extLst>
          </p:cNvPr>
          <p:cNvSpPr txBox="1"/>
          <p:nvPr/>
        </p:nvSpPr>
        <p:spPr>
          <a:xfrm>
            <a:off x="7208011" y="3957379"/>
            <a:ext cx="182502" cy="276999"/>
          </a:xfrm>
          <a:prstGeom prst="rect">
            <a:avLst/>
          </a:prstGeom>
          <a:noFill/>
        </p:spPr>
        <p:txBody>
          <a:bodyPr wrap="square" rtlCol="0" anchor="ctr">
            <a:spAutoFit/>
          </a:bodyPr>
          <a:lstStyle/>
          <a:p>
            <a:pPr algn="ctr"/>
            <a:r>
              <a:rPr lang="en-US" sz="1200" dirty="0"/>
              <a:t>+</a:t>
            </a:r>
          </a:p>
        </p:txBody>
      </p:sp>
      <p:sp>
        <p:nvSpPr>
          <p:cNvPr id="79" name="TextBox 78">
            <a:extLst>
              <a:ext uri="{FF2B5EF4-FFF2-40B4-BE49-F238E27FC236}">
                <a16:creationId xmlns:a16="http://schemas.microsoft.com/office/drawing/2014/main" id="{0D30FBA4-E51E-3344-8752-71A80CD12803}"/>
              </a:ext>
            </a:extLst>
          </p:cNvPr>
          <p:cNvSpPr txBox="1"/>
          <p:nvPr/>
        </p:nvSpPr>
        <p:spPr>
          <a:xfrm>
            <a:off x="7208011" y="4595344"/>
            <a:ext cx="182502" cy="276999"/>
          </a:xfrm>
          <a:prstGeom prst="rect">
            <a:avLst/>
          </a:prstGeom>
          <a:noFill/>
        </p:spPr>
        <p:txBody>
          <a:bodyPr wrap="square" rtlCol="0" anchor="ctr">
            <a:spAutoFit/>
          </a:bodyPr>
          <a:lstStyle/>
          <a:p>
            <a:pPr algn="ctr"/>
            <a:r>
              <a:rPr lang="en-US" sz="1200" dirty="0"/>
              <a:t>+</a:t>
            </a:r>
          </a:p>
        </p:txBody>
      </p:sp>
      <p:sp>
        <p:nvSpPr>
          <p:cNvPr id="80" name="TextBox 79">
            <a:extLst>
              <a:ext uri="{FF2B5EF4-FFF2-40B4-BE49-F238E27FC236}">
                <a16:creationId xmlns:a16="http://schemas.microsoft.com/office/drawing/2014/main" id="{D9592307-A803-634E-9D5E-7F5E6F3B428B}"/>
              </a:ext>
            </a:extLst>
          </p:cNvPr>
          <p:cNvSpPr txBox="1"/>
          <p:nvPr/>
        </p:nvSpPr>
        <p:spPr>
          <a:xfrm>
            <a:off x="7208011" y="5233841"/>
            <a:ext cx="182502" cy="276999"/>
          </a:xfrm>
          <a:prstGeom prst="rect">
            <a:avLst/>
          </a:prstGeom>
          <a:noFill/>
        </p:spPr>
        <p:txBody>
          <a:bodyPr wrap="square" rtlCol="0" anchor="ctr">
            <a:spAutoFit/>
          </a:bodyPr>
          <a:lstStyle/>
          <a:p>
            <a:pPr algn="ctr"/>
            <a:r>
              <a:rPr lang="en-US" sz="1200" dirty="0"/>
              <a:t>+</a:t>
            </a:r>
          </a:p>
        </p:txBody>
      </p:sp>
      <p:sp>
        <p:nvSpPr>
          <p:cNvPr id="81" name="TextBox 80">
            <a:extLst>
              <a:ext uri="{FF2B5EF4-FFF2-40B4-BE49-F238E27FC236}">
                <a16:creationId xmlns:a16="http://schemas.microsoft.com/office/drawing/2014/main" id="{EBCF05EF-CF08-3C49-B402-FD76F3926001}"/>
              </a:ext>
            </a:extLst>
          </p:cNvPr>
          <p:cNvSpPr txBox="1"/>
          <p:nvPr/>
        </p:nvSpPr>
        <p:spPr>
          <a:xfrm>
            <a:off x="8745074" y="2670624"/>
            <a:ext cx="182502" cy="276999"/>
          </a:xfrm>
          <a:prstGeom prst="rect">
            <a:avLst/>
          </a:prstGeom>
          <a:noFill/>
        </p:spPr>
        <p:txBody>
          <a:bodyPr wrap="square" rtlCol="0" anchor="ctr">
            <a:spAutoFit/>
          </a:bodyPr>
          <a:lstStyle/>
          <a:p>
            <a:pPr algn="ctr"/>
            <a:r>
              <a:rPr lang="en-US" sz="1200" dirty="0"/>
              <a:t>+</a:t>
            </a:r>
          </a:p>
        </p:txBody>
      </p:sp>
      <p:sp>
        <p:nvSpPr>
          <p:cNvPr id="83" name="TextBox 82">
            <a:extLst>
              <a:ext uri="{FF2B5EF4-FFF2-40B4-BE49-F238E27FC236}">
                <a16:creationId xmlns:a16="http://schemas.microsoft.com/office/drawing/2014/main" id="{010B5E0F-8677-9249-95D4-619098B68073}"/>
              </a:ext>
            </a:extLst>
          </p:cNvPr>
          <p:cNvSpPr txBox="1"/>
          <p:nvPr/>
        </p:nvSpPr>
        <p:spPr>
          <a:xfrm>
            <a:off x="8745074" y="3318882"/>
            <a:ext cx="182502" cy="276999"/>
          </a:xfrm>
          <a:prstGeom prst="rect">
            <a:avLst/>
          </a:prstGeom>
          <a:noFill/>
        </p:spPr>
        <p:txBody>
          <a:bodyPr wrap="square" rtlCol="0" anchor="ctr">
            <a:spAutoFit/>
          </a:bodyPr>
          <a:lstStyle/>
          <a:p>
            <a:pPr algn="ctr"/>
            <a:r>
              <a:rPr lang="en-US" sz="1200" dirty="0"/>
              <a:t>+</a:t>
            </a:r>
          </a:p>
        </p:txBody>
      </p:sp>
      <p:sp>
        <p:nvSpPr>
          <p:cNvPr id="84" name="TextBox 83">
            <a:extLst>
              <a:ext uri="{FF2B5EF4-FFF2-40B4-BE49-F238E27FC236}">
                <a16:creationId xmlns:a16="http://schemas.microsoft.com/office/drawing/2014/main" id="{30F9E6F2-BA83-F94B-98DA-0E58E286EDFE}"/>
              </a:ext>
            </a:extLst>
          </p:cNvPr>
          <p:cNvSpPr txBox="1"/>
          <p:nvPr/>
        </p:nvSpPr>
        <p:spPr>
          <a:xfrm>
            <a:off x="8745074" y="3957379"/>
            <a:ext cx="182502" cy="276999"/>
          </a:xfrm>
          <a:prstGeom prst="rect">
            <a:avLst/>
          </a:prstGeom>
          <a:noFill/>
        </p:spPr>
        <p:txBody>
          <a:bodyPr wrap="square" rtlCol="0" anchor="ctr">
            <a:spAutoFit/>
          </a:bodyPr>
          <a:lstStyle/>
          <a:p>
            <a:pPr algn="ctr"/>
            <a:r>
              <a:rPr lang="en-US" sz="1200" dirty="0"/>
              <a:t>+</a:t>
            </a:r>
          </a:p>
        </p:txBody>
      </p:sp>
      <p:sp>
        <p:nvSpPr>
          <p:cNvPr id="85" name="TextBox 84">
            <a:extLst>
              <a:ext uri="{FF2B5EF4-FFF2-40B4-BE49-F238E27FC236}">
                <a16:creationId xmlns:a16="http://schemas.microsoft.com/office/drawing/2014/main" id="{EAC66707-ACDD-2E46-A1CB-46E4D0356B92}"/>
              </a:ext>
            </a:extLst>
          </p:cNvPr>
          <p:cNvSpPr txBox="1"/>
          <p:nvPr/>
        </p:nvSpPr>
        <p:spPr>
          <a:xfrm>
            <a:off x="8745074" y="4595344"/>
            <a:ext cx="182502" cy="276999"/>
          </a:xfrm>
          <a:prstGeom prst="rect">
            <a:avLst/>
          </a:prstGeom>
          <a:noFill/>
        </p:spPr>
        <p:txBody>
          <a:bodyPr wrap="square" rtlCol="0" anchor="ctr">
            <a:spAutoFit/>
          </a:bodyPr>
          <a:lstStyle/>
          <a:p>
            <a:pPr algn="ctr"/>
            <a:r>
              <a:rPr lang="en-US" sz="1200" dirty="0"/>
              <a:t>+</a:t>
            </a:r>
          </a:p>
        </p:txBody>
      </p:sp>
      <p:sp>
        <p:nvSpPr>
          <p:cNvPr id="86" name="TextBox 85">
            <a:extLst>
              <a:ext uri="{FF2B5EF4-FFF2-40B4-BE49-F238E27FC236}">
                <a16:creationId xmlns:a16="http://schemas.microsoft.com/office/drawing/2014/main" id="{3AD15655-2D18-6F41-8A99-2348BF4109BD}"/>
              </a:ext>
            </a:extLst>
          </p:cNvPr>
          <p:cNvSpPr txBox="1"/>
          <p:nvPr/>
        </p:nvSpPr>
        <p:spPr>
          <a:xfrm>
            <a:off x="8745074" y="5233841"/>
            <a:ext cx="182502" cy="276999"/>
          </a:xfrm>
          <a:prstGeom prst="rect">
            <a:avLst/>
          </a:prstGeom>
          <a:noFill/>
        </p:spPr>
        <p:txBody>
          <a:bodyPr wrap="square" rtlCol="0" anchor="ctr">
            <a:spAutoFit/>
          </a:bodyPr>
          <a:lstStyle/>
          <a:p>
            <a:pPr algn="ctr"/>
            <a:r>
              <a:rPr lang="en-US" sz="1200" dirty="0"/>
              <a:t>+</a:t>
            </a:r>
          </a:p>
        </p:txBody>
      </p:sp>
      <p:sp>
        <p:nvSpPr>
          <p:cNvPr id="87" name="TextBox 86">
            <a:extLst>
              <a:ext uri="{FF2B5EF4-FFF2-40B4-BE49-F238E27FC236}">
                <a16:creationId xmlns:a16="http://schemas.microsoft.com/office/drawing/2014/main" id="{F788C352-047C-3B44-A98A-125C8837B69F}"/>
              </a:ext>
            </a:extLst>
          </p:cNvPr>
          <p:cNvSpPr txBox="1"/>
          <p:nvPr/>
        </p:nvSpPr>
        <p:spPr>
          <a:xfrm>
            <a:off x="10282137" y="2670624"/>
            <a:ext cx="182502" cy="276999"/>
          </a:xfrm>
          <a:prstGeom prst="rect">
            <a:avLst/>
          </a:prstGeom>
          <a:noFill/>
        </p:spPr>
        <p:txBody>
          <a:bodyPr wrap="square" rtlCol="0" anchor="ctr">
            <a:spAutoFit/>
          </a:bodyPr>
          <a:lstStyle/>
          <a:p>
            <a:pPr algn="ctr"/>
            <a:r>
              <a:rPr lang="en-US" sz="1200" dirty="0"/>
              <a:t>+</a:t>
            </a:r>
          </a:p>
        </p:txBody>
      </p:sp>
      <p:sp>
        <p:nvSpPr>
          <p:cNvPr id="89" name="TextBox 88">
            <a:extLst>
              <a:ext uri="{FF2B5EF4-FFF2-40B4-BE49-F238E27FC236}">
                <a16:creationId xmlns:a16="http://schemas.microsoft.com/office/drawing/2014/main" id="{9F701847-197E-C141-84C0-6F559B22C42A}"/>
              </a:ext>
            </a:extLst>
          </p:cNvPr>
          <p:cNvSpPr txBox="1"/>
          <p:nvPr/>
        </p:nvSpPr>
        <p:spPr>
          <a:xfrm>
            <a:off x="10282137" y="3318882"/>
            <a:ext cx="182502" cy="276999"/>
          </a:xfrm>
          <a:prstGeom prst="rect">
            <a:avLst/>
          </a:prstGeom>
          <a:noFill/>
        </p:spPr>
        <p:txBody>
          <a:bodyPr wrap="square" rtlCol="0" anchor="ctr">
            <a:spAutoFit/>
          </a:bodyPr>
          <a:lstStyle/>
          <a:p>
            <a:pPr algn="ctr"/>
            <a:r>
              <a:rPr lang="en-US" sz="1200" dirty="0"/>
              <a:t>+</a:t>
            </a:r>
          </a:p>
        </p:txBody>
      </p:sp>
      <p:sp>
        <p:nvSpPr>
          <p:cNvPr id="90" name="TextBox 89">
            <a:extLst>
              <a:ext uri="{FF2B5EF4-FFF2-40B4-BE49-F238E27FC236}">
                <a16:creationId xmlns:a16="http://schemas.microsoft.com/office/drawing/2014/main" id="{83B172C8-02FB-224C-B44D-2CEB1173FB42}"/>
              </a:ext>
            </a:extLst>
          </p:cNvPr>
          <p:cNvSpPr txBox="1"/>
          <p:nvPr/>
        </p:nvSpPr>
        <p:spPr>
          <a:xfrm>
            <a:off x="10282137" y="3957379"/>
            <a:ext cx="182502" cy="276999"/>
          </a:xfrm>
          <a:prstGeom prst="rect">
            <a:avLst/>
          </a:prstGeom>
          <a:noFill/>
        </p:spPr>
        <p:txBody>
          <a:bodyPr wrap="square" rtlCol="0" anchor="ctr">
            <a:spAutoFit/>
          </a:bodyPr>
          <a:lstStyle/>
          <a:p>
            <a:pPr algn="ctr"/>
            <a:r>
              <a:rPr lang="en-US" sz="1200" dirty="0"/>
              <a:t>+</a:t>
            </a:r>
          </a:p>
        </p:txBody>
      </p:sp>
      <p:sp>
        <p:nvSpPr>
          <p:cNvPr id="91" name="TextBox 90">
            <a:extLst>
              <a:ext uri="{FF2B5EF4-FFF2-40B4-BE49-F238E27FC236}">
                <a16:creationId xmlns:a16="http://schemas.microsoft.com/office/drawing/2014/main" id="{B7F0338C-1479-C84D-8D5F-1F55CD958EA8}"/>
              </a:ext>
            </a:extLst>
          </p:cNvPr>
          <p:cNvSpPr txBox="1"/>
          <p:nvPr/>
        </p:nvSpPr>
        <p:spPr>
          <a:xfrm>
            <a:off x="10282137" y="4595344"/>
            <a:ext cx="182502" cy="276999"/>
          </a:xfrm>
          <a:prstGeom prst="rect">
            <a:avLst/>
          </a:prstGeom>
          <a:noFill/>
        </p:spPr>
        <p:txBody>
          <a:bodyPr wrap="square" rtlCol="0" anchor="ctr">
            <a:spAutoFit/>
          </a:bodyPr>
          <a:lstStyle/>
          <a:p>
            <a:pPr algn="ctr"/>
            <a:r>
              <a:rPr lang="en-US" sz="1200" dirty="0"/>
              <a:t>+</a:t>
            </a:r>
          </a:p>
        </p:txBody>
      </p:sp>
      <p:sp>
        <p:nvSpPr>
          <p:cNvPr id="92" name="TextBox 91">
            <a:extLst>
              <a:ext uri="{FF2B5EF4-FFF2-40B4-BE49-F238E27FC236}">
                <a16:creationId xmlns:a16="http://schemas.microsoft.com/office/drawing/2014/main" id="{CF213A51-449B-9646-AE5A-9424A34BE56A}"/>
              </a:ext>
            </a:extLst>
          </p:cNvPr>
          <p:cNvSpPr txBox="1"/>
          <p:nvPr/>
        </p:nvSpPr>
        <p:spPr>
          <a:xfrm>
            <a:off x="10282137" y="5233841"/>
            <a:ext cx="182502" cy="276999"/>
          </a:xfrm>
          <a:prstGeom prst="rect">
            <a:avLst/>
          </a:prstGeom>
          <a:noFill/>
        </p:spPr>
        <p:txBody>
          <a:bodyPr wrap="square" rtlCol="0" anchor="ctr">
            <a:spAutoFit/>
          </a:bodyPr>
          <a:lstStyle/>
          <a:p>
            <a:pPr algn="ctr"/>
            <a:r>
              <a:rPr lang="en-US" sz="1200" dirty="0"/>
              <a:t>+</a:t>
            </a:r>
          </a:p>
        </p:txBody>
      </p:sp>
      <p:sp>
        <p:nvSpPr>
          <p:cNvPr id="93" name="Up Arrow 92">
            <a:extLst>
              <a:ext uri="{FF2B5EF4-FFF2-40B4-BE49-F238E27FC236}">
                <a16:creationId xmlns:a16="http://schemas.microsoft.com/office/drawing/2014/main" id="{FFB1AEAC-81AE-9C47-87AC-5E888F3353CE}"/>
              </a:ext>
            </a:extLst>
          </p:cNvPr>
          <p:cNvSpPr/>
          <p:nvPr/>
        </p:nvSpPr>
        <p:spPr>
          <a:xfrm>
            <a:off x="2631190"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Up Arrow 93">
            <a:extLst>
              <a:ext uri="{FF2B5EF4-FFF2-40B4-BE49-F238E27FC236}">
                <a16:creationId xmlns:a16="http://schemas.microsoft.com/office/drawing/2014/main" id="{A2E45DEE-18E1-104A-966B-F1B4B0D237B6}"/>
              </a:ext>
            </a:extLst>
          </p:cNvPr>
          <p:cNvSpPr/>
          <p:nvPr/>
        </p:nvSpPr>
        <p:spPr>
          <a:xfrm>
            <a:off x="4168253"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Up Arrow 94">
            <a:extLst>
              <a:ext uri="{FF2B5EF4-FFF2-40B4-BE49-F238E27FC236}">
                <a16:creationId xmlns:a16="http://schemas.microsoft.com/office/drawing/2014/main" id="{DFA055C4-3298-4047-911A-66DA45EE5A79}"/>
              </a:ext>
            </a:extLst>
          </p:cNvPr>
          <p:cNvSpPr/>
          <p:nvPr/>
        </p:nvSpPr>
        <p:spPr>
          <a:xfrm>
            <a:off x="5705316"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Up Arrow 95">
            <a:extLst>
              <a:ext uri="{FF2B5EF4-FFF2-40B4-BE49-F238E27FC236}">
                <a16:creationId xmlns:a16="http://schemas.microsoft.com/office/drawing/2014/main" id="{C13268E5-C413-8241-9F7E-AE5AC00AD409}"/>
              </a:ext>
            </a:extLst>
          </p:cNvPr>
          <p:cNvSpPr/>
          <p:nvPr/>
        </p:nvSpPr>
        <p:spPr>
          <a:xfrm>
            <a:off x="7242379"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Up Arrow 96">
            <a:extLst>
              <a:ext uri="{FF2B5EF4-FFF2-40B4-BE49-F238E27FC236}">
                <a16:creationId xmlns:a16="http://schemas.microsoft.com/office/drawing/2014/main" id="{D1F1E45A-BFA0-CB4C-B7B0-824D0AA27FE2}"/>
              </a:ext>
            </a:extLst>
          </p:cNvPr>
          <p:cNvSpPr/>
          <p:nvPr/>
        </p:nvSpPr>
        <p:spPr>
          <a:xfrm>
            <a:off x="8774944"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Up Arrow 97">
            <a:extLst>
              <a:ext uri="{FF2B5EF4-FFF2-40B4-BE49-F238E27FC236}">
                <a16:creationId xmlns:a16="http://schemas.microsoft.com/office/drawing/2014/main" id="{CA68198F-E9B4-3A48-B9C7-20C9A4DBC7F6}"/>
              </a:ext>
            </a:extLst>
          </p:cNvPr>
          <p:cNvSpPr/>
          <p:nvPr/>
        </p:nvSpPr>
        <p:spPr>
          <a:xfrm>
            <a:off x="10312007"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CC5A93E-3BE0-8443-9177-C669B72D08FB}"/>
              </a:ext>
            </a:extLst>
          </p:cNvPr>
          <p:cNvSpPr/>
          <p:nvPr/>
        </p:nvSpPr>
        <p:spPr>
          <a:xfrm>
            <a:off x="8261063" y="355047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a:t>
            </a:r>
          </a:p>
        </p:txBody>
      </p:sp>
      <p:sp>
        <p:nvSpPr>
          <p:cNvPr id="101" name="Up Arrow 100">
            <a:extLst>
              <a:ext uri="{FF2B5EF4-FFF2-40B4-BE49-F238E27FC236}">
                <a16:creationId xmlns:a16="http://schemas.microsoft.com/office/drawing/2014/main" id="{F06DAD7C-04BA-D940-A5FF-2D118FE335BD}"/>
              </a:ext>
            </a:extLst>
          </p:cNvPr>
          <p:cNvSpPr/>
          <p:nvPr/>
        </p:nvSpPr>
        <p:spPr>
          <a:xfrm>
            <a:off x="2602857"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Up Arrow 101">
            <a:extLst>
              <a:ext uri="{FF2B5EF4-FFF2-40B4-BE49-F238E27FC236}">
                <a16:creationId xmlns:a16="http://schemas.microsoft.com/office/drawing/2014/main" id="{743FD021-2477-5144-9A58-B059CB52E77A}"/>
              </a:ext>
            </a:extLst>
          </p:cNvPr>
          <p:cNvSpPr/>
          <p:nvPr/>
        </p:nvSpPr>
        <p:spPr>
          <a:xfrm>
            <a:off x="4139920"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Up Arrow 102">
            <a:extLst>
              <a:ext uri="{FF2B5EF4-FFF2-40B4-BE49-F238E27FC236}">
                <a16:creationId xmlns:a16="http://schemas.microsoft.com/office/drawing/2014/main" id="{BEA26C1C-13EB-0E4D-87FD-3E8FDCE5D210}"/>
              </a:ext>
            </a:extLst>
          </p:cNvPr>
          <p:cNvSpPr/>
          <p:nvPr/>
        </p:nvSpPr>
        <p:spPr>
          <a:xfrm>
            <a:off x="5676983" y="912148"/>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Up Arrow 103">
            <a:extLst>
              <a:ext uri="{FF2B5EF4-FFF2-40B4-BE49-F238E27FC236}">
                <a16:creationId xmlns:a16="http://schemas.microsoft.com/office/drawing/2014/main" id="{678DE1C8-E67D-8349-9958-8F1F7071FF54}"/>
              </a:ext>
            </a:extLst>
          </p:cNvPr>
          <p:cNvSpPr/>
          <p:nvPr/>
        </p:nvSpPr>
        <p:spPr>
          <a:xfrm>
            <a:off x="7243033" y="920871"/>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p Arrow 104">
            <a:extLst>
              <a:ext uri="{FF2B5EF4-FFF2-40B4-BE49-F238E27FC236}">
                <a16:creationId xmlns:a16="http://schemas.microsoft.com/office/drawing/2014/main" id="{510006EC-2735-D346-8062-3C3028C76669}"/>
              </a:ext>
            </a:extLst>
          </p:cNvPr>
          <p:cNvSpPr/>
          <p:nvPr/>
        </p:nvSpPr>
        <p:spPr>
          <a:xfrm>
            <a:off x="8774944"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Up Arrow 105">
            <a:extLst>
              <a:ext uri="{FF2B5EF4-FFF2-40B4-BE49-F238E27FC236}">
                <a16:creationId xmlns:a16="http://schemas.microsoft.com/office/drawing/2014/main" id="{D4354AB7-8118-EE49-9FA4-9B823D5A6994}"/>
              </a:ext>
            </a:extLst>
          </p:cNvPr>
          <p:cNvSpPr/>
          <p:nvPr/>
        </p:nvSpPr>
        <p:spPr>
          <a:xfrm>
            <a:off x="10317515"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id="{CE0F544E-2B52-1548-88BD-DD98C54F7255}"/>
              </a:ext>
            </a:extLst>
          </p:cNvPr>
          <p:cNvSpPr/>
          <p:nvPr/>
        </p:nvSpPr>
        <p:spPr>
          <a:xfrm>
            <a:off x="2112811"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 prediction</a:t>
            </a:r>
          </a:p>
        </p:txBody>
      </p:sp>
      <p:sp>
        <p:nvSpPr>
          <p:cNvPr id="109" name="Rounded Rectangle 108">
            <a:extLst>
              <a:ext uri="{FF2B5EF4-FFF2-40B4-BE49-F238E27FC236}">
                <a16:creationId xmlns:a16="http://schemas.microsoft.com/office/drawing/2014/main" id="{680D8AB0-D9A5-6B49-978D-BF973EA4AEBF}"/>
              </a:ext>
            </a:extLst>
          </p:cNvPr>
          <p:cNvSpPr/>
          <p:nvPr/>
        </p:nvSpPr>
        <p:spPr>
          <a:xfrm>
            <a:off x="3646391" y="84937"/>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token</a:t>
            </a:r>
          </a:p>
        </p:txBody>
      </p:sp>
      <p:sp>
        <p:nvSpPr>
          <p:cNvPr id="110" name="Rounded Rectangle 109">
            <a:extLst>
              <a:ext uri="{FF2B5EF4-FFF2-40B4-BE49-F238E27FC236}">
                <a16:creationId xmlns:a16="http://schemas.microsoft.com/office/drawing/2014/main" id="{9A11A478-AC9F-7149-A030-F4B3EBBD0FD3}"/>
              </a:ext>
            </a:extLst>
          </p:cNvPr>
          <p:cNvSpPr/>
          <p:nvPr/>
        </p:nvSpPr>
        <p:spPr>
          <a:xfrm>
            <a:off x="5182583"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x</a:t>
            </a:r>
            <a:r>
              <a:rPr lang="en-US" sz="1200" baseline="-25000" dirty="0"/>
              <a:t>1</a:t>
            </a:r>
            <a:r>
              <a:rPr lang="en-US" sz="1200" dirty="0"/>
              <a:t>, y</a:t>
            </a:r>
            <a:r>
              <a:rPr lang="en-US" sz="1200" baseline="-25000" dirty="0"/>
              <a:t>1</a:t>
            </a:r>
            <a:r>
              <a:rPr lang="en-US" sz="1200" dirty="0"/>
              <a:t>, x</a:t>
            </a:r>
            <a:r>
              <a:rPr lang="en-US" sz="1200" baseline="-25000" dirty="0"/>
              <a:t>2</a:t>
            </a:r>
            <a:r>
              <a:rPr lang="en-US" sz="1200" dirty="0"/>
              <a:t>, y</a:t>
            </a:r>
            <a:r>
              <a:rPr lang="en-US" sz="1200" baseline="-25000" dirty="0"/>
              <a:t>2</a:t>
            </a:r>
          </a:p>
        </p:txBody>
      </p:sp>
      <p:sp>
        <p:nvSpPr>
          <p:cNvPr id="111" name="Rounded Rectangle 110">
            <a:extLst>
              <a:ext uri="{FF2B5EF4-FFF2-40B4-BE49-F238E27FC236}">
                <a16:creationId xmlns:a16="http://schemas.microsoft.com/office/drawing/2014/main" id="{C34AFD1A-5067-7045-8AFE-DF2AF19CFC75}"/>
              </a:ext>
            </a:extLst>
          </p:cNvPr>
          <p:cNvSpPr/>
          <p:nvPr/>
        </p:nvSpPr>
        <p:spPr>
          <a:xfrm>
            <a:off x="6725307"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token, x</a:t>
            </a:r>
            <a:r>
              <a:rPr lang="en-US" sz="1200" baseline="-25000" dirty="0"/>
              <a:t>1</a:t>
            </a:r>
            <a:r>
              <a:rPr lang="en-US" sz="1200" dirty="0"/>
              <a:t>, y</a:t>
            </a:r>
            <a:r>
              <a:rPr lang="en-US" sz="1200" baseline="-25000" dirty="0"/>
              <a:t>1</a:t>
            </a:r>
          </a:p>
        </p:txBody>
      </p:sp>
      <p:sp>
        <p:nvSpPr>
          <p:cNvPr id="112" name="Rounded Rectangle 111">
            <a:extLst>
              <a:ext uri="{FF2B5EF4-FFF2-40B4-BE49-F238E27FC236}">
                <a16:creationId xmlns:a16="http://schemas.microsoft.com/office/drawing/2014/main" id="{14A2CFD7-16D5-FD43-8A50-FCC713A2F2C4}"/>
              </a:ext>
            </a:extLst>
          </p:cNvPr>
          <p:cNvSpPr/>
          <p:nvPr/>
        </p:nvSpPr>
        <p:spPr>
          <a:xfrm>
            <a:off x="8264111"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x</a:t>
            </a:r>
            <a:r>
              <a:rPr lang="en-US" sz="1200" baseline="-25000" dirty="0"/>
              <a:t>2</a:t>
            </a:r>
            <a:r>
              <a:rPr lang="en-US" sz="1200" dirty="0"/>
              <a:t>, y</a:t>
            </a:r>
            <a:r>
              <a:rPr lang="en-US" sz="1200" baseline="-25000" dirty="0"/>
              <a:t>2</a:t>
            </a:r>
          </a:p>
        </p:txBody>
      </p:sp>
      <p:sp>
        <p:nvSpPr>
          <p:cNvPr id="113" name="Rounded Rectangle 112">
            <a:extLst>
              <a:ext uri="{FF2B5EF4-FFF2-40B4-BE49-F238E27FC236}">
                <a16:creationId xmlns:a16="http://schemas.microsoft.com/office/drawing/2014/main" id="{F148D72C-02A4-B341-9B9B-4612FDB0D7C6}"/>
              </a:ext>
            </a:extLst>
          </p:cNvPr>
          <p:cNvSpPr/>
          <p:nvPr/>
        </p:nvSpPr>
        <p:spPr>
          <a:xfrm>
            <a:off x="9799433"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x</a:t>
            </a:r>
            <a:r>
              <a:rPr lang="en-US" sz="1200" baseline="-25000" dirty="0"/>
              <a:t>1</a:t>
            </a:r>
          </a:p>
        </p:txBody>
      </p:sp>
      <p:sp>
        <p:nvSpPr>
          <p:cNvPr id="124" name="Title 3">
            <a:extLst>
              <a:ext uri="{FF2B5EF4-FFF2-40B4-BE49-F238E27FC236}">
                <a16:creationId xmlns:a16="http://schemas.microsoft.com/office/drawing/2014/main" id="{4034B6C2-FC24-A14E-B113-92DBE86EC783}"/>
              </a:ext>
            </a:extLst>
          </p:cNvPr>
          <p:cNvSpPr txBox="1">
            <a:spLocks/>
          </p:cNvSpPr>
          <p:nvPr/>
        </p:nvSpPr>
        <p:spPr>
          <a:xfrm>
            <a:off x="838200" y="6032215"/>
            <a:ext cx="10515600" cy="7372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Full position masking</a:t>
            </a:r>
          </a:p>
        </p:txBody>
      </p:sp>
      <p:sp>
        <p:nvSpPr>
          <p:cNvPr id="5" name="Rectangle 4">
            <a:extLst>
              <a:ext uri="{FF2B5EF4-FFF2-40B4-BE49-F238E27FC236}">
                <a16:creationId xmlns:a16="http://schemas.microsoft.com/office/drawing/2014/main" id="{B1CEDC21-F19A-B443-8D3E-5802813C75F1}"/>
              </a:ext>
            </a:extLst>
          </p:cNvPr>
          <p:cNvSpPr/>
          <p:nvPr/>
        </p:nvSpPr>
        <p:spPr>
          <a:xfrm>
            <a:off x="1763486" y="1947720"/>
            <a:ext cx="3239588" cy="4084495"/>
          </a:xfrm>
          <a:prstGeom prst="rect">
            <a:avLst/>
          </a:prstGeom>
          <a:solidFill>
            <a:schemeClr val="bg1">
              <a:alpha val="667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B72E415-AD72-2D45-94CF-0B2FC9CF8757}"/>
              </a:ext>
            </a:extLst>
          </p:cNvPr>
          <p:cNvSpPr/>
          <p:nvPr/>
        </p:nvSpPr>
        <p:spPr>
          <a:xfrm>
            <a:off x="6574921" y="1915131"/>
            <a:ext cx="4653042" cy="4084495"/>
          </a:xfrm>
          <a:prstGeom prst="rect">
            <a:avLst/>
          </a:prstGeom>
          <a:solidFill>
            <a:schemeClr val="bg1">
              <a:alpha val="667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8066795-52C0-FE4A-BBD1-34CCF107DDB0}"/>
              </a:ext>
            </a:extLst>
          </p:cNvPr>
          <p:cNvSpPr>
            <a:spLocks noGrp="1"/>
          </p:cNvSpPr>
          <p:nvPr>
            <p:ph type="sldNum" sz="quarter" idx="12"/>
          </p:nvPr>
        </p:nvSpPr>
        <p:spPr/>
        <p:txBody>
          <a:bodyPr/>
          <a:lstStyle/>
          <a:p>
            <a:fld id="{C3921D7E-C460-BE46-8C53-C4C4C3957A21}" type="slidenum">
              <a:rPr lang="en-US" smtClean="0"/>
              <a:t>12</a:t>
            </a:fld>
            <a:endParaRPr lang="en-US"/>
          </a:p>
        </p:txBody>
      </p:sp>
    </p:spTree>
    <p:extLst>
      <p:ext uri="{BB962C8B-B14F-4D97-AF65-F5344CB8AC3E}">
        <p14:creationId xmlns:p14="http://schemas.microsoft.com/office/powerpoint/2010/main" val="201881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8E9063-AF4D-864B-A8E6-F7EC7046AFBC}"/>
              </a:ext>
            </a:extLst>
          </p:cNvPr>
          <p:cNvSpPr/>
          <p:nvPr/>
        </p:nvSpPr>
        <p:spPr>
          <a:xfrm>
            <a:off x="1596978" y="1212820"/>
            <a:ext cx="10082049" cy="64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Transformer Layers</a:t>
            </a:r>
          </a:p>
        </p:txBody>
      </p:sp>
      <p:sp>
        <p:nvSpPr>
          <p:cNvPr id="3" name="Rectangle 2">
            <a:extLst>
              <a:ext uri="{FF2B5EF4-FFF2-40B4-BE49-F238E27FC236}">
                <a16:creationId xmlns:a16="http://schemas.microsoft.com/office/drawing/2014/main" id="{E5987A09-50D3-844A-9437-DF2205AC159D}"/>
              </a:ext>
            </a:extLst>
          </p:cNvPr>
          <p:cNvSpPr/>
          <p:nvPr/>
        </p:nvSpPr>
        <p:spPr>
          <a:xfrm>
            <a:off x="2112811"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E(grilled)</a:t>
            </a:r>
          </a:p>
        </p:txBody>
      </p:sp>
      <p:sp>
        <p:nvSpPr>
          <p:cNvPr id="4" name="Rectangle 3">
            <a:extLst>
              <a:ext uri="{FF2B5EF4-FFF2-40B4-BE49-F238E27FC236}">
                <a16:creationId xmlns:a16="http://schemas.microsoft.com/office/drawing/2014/main" id="{998DC643-B024-3A44-9D24-BEA09B1B16FE}"/>
              </a:ext>
            </a:extLst>
          </p:cNvPr>
          <p:cNvSpPr/>
          <p:nvPr/>
        </p:nvSpPr>
        <p:spPr>
          <a:xfrm>
            <a:off x="2112811"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E(18)</a:t>
            </a:r>
          </a:p>
        </p:txBody>
      </p:sp>
      <p:sp>
        <p:nvSpPr>
          <p:cNvPr id="6" name="Rectangle 5">
            <a:extLst>
              <a:ext uri="{FF2B5EF4-FFF2-40B4-BE49-F238E27FC236}">
                <a16:creationId xmlns:a16="http://schemas.microsoft.com/office/drawing/2014/main" id="{6B951016-7518-F649-8B18-541691BCF4DC}"/>
              </a:ext>
            </a:extLst>
          </p:cNvPr>
          <p:cNvSpPr/>
          <p:nvPr/>
        </p:nvSpPr>
        <p:spPr>
          <a:xfrm>
            <a:off x="2112811" y="355047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E(5)</a:t>
            </a:r>
          </a:p>
        </p:txBody>
      </p:sp>
      <p:sp>
        <p:nvSpPr>
          <p:cNvPr id="7" name="Rectangle 6">
            <a:extLst>
              <a:ext uri="{FF2B5EF4-FFF2-40B4-BE49-F238E27FC236}">
                <a16:creationId xmlns:a16="http://schemas.microsoft.com/office/drawing/2014/main" id="{1630E72E-9FC0-B146-B90D-F206EE3596D7}"/>
              </a:ext>
            </a:extLst>
          </p:cNvPr>
          <p:cNvSpPr/>
          <p:nvPr/>
        </p:nvSpPr>
        <p:spPr>
          <a:xfrm>
            <a:off x="2112811" y="419386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E(481)</a:t>
            </a:r>
          </a:p>
        </p:txBody>
      </p:sp>
      <p:sp>
        <p:nvSpPr>
          <p:cNvPr id="8" name="Rectangle 7">
            <a:extLst>
              <a:ext uri="{FF2B5EF4-FFF2-40B4-BE49-F238E27FC236}">
                <a16:creationId xmlns:a16="http://schemas.microsoft.com/office/drawing/2014/main" id="{5C24DC5E-20AC-F247-A1EC-29C10B079C73}"/>
              </a:ext>
            </a:extLst>
          </p:cNvPr>
          <p:cNvSpPr/>
          <p:nvPr/>
        </p:nvSpPr>
        <p:spPr>
          <a:xfrm>
            <a:off x="2112811" y="483394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E(75)</a:t>
            </a:r>
          </a:p>
        </p:txBody>
      </p:sp>
      <p:sp>
        <p:nvSpPr>
          <p:cNvPr id="9" name="Rectangle 8">
            <a:extLst>
              <a:ext uri="{FF2B5EF4-FFF2-40B4-BE49-F238E27FC236}">
                <a16:creationId xmlns:a16="http://schemas.microsoft.com/office/drawing/2014/main" id="{CC1306A2-8B62-654B-8ADA-AA39B00EB148}"/>
              </a:ext>
            </a:extLst>
          </p:cNvPr>
          <p:cNvSpPr/>
          <p:nvPr/>
        </p:nvSpPr>
        <p:spPr>
          <a:xfrm>
            <a:off x="2112811" y="547402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E(456)</a:t>
            </a:r>
          </a:p>
        </p:txBody>
      </p:sp>
      <p:sp>
        <p:nvSpPr>
          <p:cNvPr id="10" name="TextBox 9">
            <a:extLst>
              <a:ext uri="{FF2B5EF4-FFF2-40B4-BE49-F238E27FC236}">
                <a16:creationId xmlns:a16="http://schemas.microsoft.com/office/drawing/2014/main" id="{75126195-AD9A-3C4C-86DD-D32B54222D31}"/>
              </a:ext>
            </a:extLst>
          </p:cNvPr>
          <p:cNvSpPr txBox="1"/>
          <p:nvPr/>
        </p:nvSpPr>
        <p:spPr>
          <a:xfrm>
            <a:off x="453978" y="2263719"/>
            <a:ext cx="1162595" cy="457200"/>
          </a:xfrm>
          <a:prstGeom prst="rect">
            <a:avLst/>
          </a:prstGeom>
          <a:noFill/>
        </p:spPr>
        <p:txBody>
          <a:bodyPr wrap="square" rtlCol="0" anchor="ctr">
            <a:spAutoFit/>
          </a:bodyPr>
          <a:lstStyle/>
          <a:p>
            <a:pPr algn="ctr"/>
            <a:r>
              <a:rPr lang="en-US" dirty="0"/>
              <a:t>token</a:t>
            </a:r>
          </a:p>
        </p:txBody>
      </p:sp>
      <p:sp>
        <p:nvSpPr>
          <p:cNvPr id="11" name="TextBox 10">
            <a:extLst>
              <a:ext uri="{FF2B5EF4-FFF2-40B4-BE49-F238E27FC236}">
                <a16:creationId xmlns:a16="http://schemas.microsoft.com/office/drawing/2014/main" id="{CCC86910-C57D-6644-9B6A-42C8C6CA0376}"/>
              </a:ext>
            </a:extLst>
          </p:cNvPr>
          <p:cNvSpPr txBox="1"/>
          <p:nvPr/>
        </p:nvSpPr>
        <p:spPr>
          <a:xfrm>
            <a:off x="434383" y="2903663"/>
            <a:ext cx="1162595" cy="457200"/>
          </a:xfrm>
          <a:prstGeom prst="rect">
            <a:avLst/>
          </a:prstGeom>
          <a:noFill/>
        </p:spPr>
        <p:txBody>
          <a:bodyPr wrap="square" rtlCol="0" anchor="ctr">
            <a:spAutoFit/>
          </a:bodyPr>
          <a:lstStyle/>
          <a:p>
            <a:pPr algn="ctr"/>
            <a:r>
              <a:rPr lang="en-US" dirty="0"/>
              <a:t>1-D</a:t>
            </a:r>
          </a:p>
        </p:txBody>
      </p:sp>
      <p:sp>
        <p:nvSpPr>
          <p:cNvPr id="13" name="TextBox 12">
            <a:extLst>
              <a:ext uri="{FF2B5EF4-FFF2-40B4-BE49-F238E27FC236}">
                <a16:creationId xmlns:a16="http://schemas.microsoft.com/office/drawing/2014/main" id="{EB7D613B-67F9-D444-B00A-776F83AD2BE6}"/>
              </a:ext>
            </a:extLst>
          </p:cNvPr>
          <p:cNvSpPr txBox="1"/>
          <p:nvPr/>
        </p:nvSpPr>
        <p:spPr>
          <a:xfrm>
            <a:off x="436847" y="3547938"/>
            <a:ext cx="1162595" cy="457200"/>
          </a:xfrm>
          <a:prstGeom prst="rect">
            <a:avLst/>
          </a:prstGeom>
          <a:noFill/>
        </p:spPr>
        <p:txBody>
          <a:bodyPr wrap="square" rtlCol="0">
            <a:spAutoFit/>
          </a:bodyPr>
          <a:lstStyle/>
          <a:p>
            <a:pPr algn="ctr"/>
            <a:r>
              <a:rPr lang="en-US" dirty="0"/>
              <a:t>x</a:t>
            </a:r>
            <a:r>
              <a:rPr lang="en-US" baseline="-25000" dirty="0"/>
              <a:t>1</a:t>
            </a:r>
          </a:p>
        </p:txBody>
      </p:sp>
      <p:sp>
        <p:nvSpPr>
          <p:cNvPr id="14" name="TextBox 13">
            <a:extLst>
              <a:ext uri="{FF2B5EF4-FFF2-40B4-BE49-F238E27FC236}">
                <a16:creationId xmlns:a16="http://schemas.microsoft.com/office/drawing/2014/main" id="{43CAB06F-C722-844C-8021-5694962D93F2}"/>
              </a:ext>
            </a:extLst>
          </p:cNvPr>
          <p:cNvSpPr txBox="1"/>
          <p:nvPr/>
        </p:nvSpPr>
        <p:spPr>
          <a:xfrm>
            <a:off x="436847" y="4193860"/>
            <a:ext cx="1162595" cy="457200"/>
          </a:xfrm>
          <a:prstGeom prst="rect">
            <a:avLst/>
          </a:prstGeom>
          <a:noFill/>
        </p:spPr>
        <p:txBody>
          <a:bodyPr wrap="square" rtlCol="0">
            <a:spAutoFit/>
          </a:bodyPr>
          <a:lstStyle/>
          <a:p>
            <a:pPr algn="ctr"/>
            <a:r>
              <a:rPr lang="en-US" dirty="0"/>
              <a:t>y</a:t>
            </a:r>
            <a:r>
              <a:rPr lang="en-US" baseline="-25000" dirty="0"/>
              <a:t>1</a:t>
            </a:r>
          </a:p>
        </p:txBody>
      </p:sp>
      <p:sp>
        <p:nvSpPr>
          <p:cNvPr id="15" name="TextBox 14">
            <a:extLst>
              <a:ext uri="{FF2B5EF4-FFF2-40B4-BE49-F238E27FC236}">
                <a16:creationId xmlns:a16="http://schemas.microsoft.com/office/drawing/2014/main" id="{8B2E1E54-55F2-1A4D-B46C-F2A2618B2117}"/>
              </a:ext>
            </a:extLst>
          </p:cNvPr>
          <p:cNvSpPr txBox="1"/>
          <p:nvPr/>
        </p:nvSpPr>
        <p:spPr>
          <a:xfrm>
            <a:off x="436847" y="4835247"/>
            <a:ext cx="1162595" cy="457200"/>
          </a:xfrm>
          <a:prstGeom prst="rect">
            <a:avLst/>
          </a:prstGeom>
          <a:noFill/>
        </p:spPr>
        <p:txBody>
          <a:bodyPr wrap="square" rtlCol="0">
            <a:spAutoFit/>
          </a:bodyPr>
          <a:lstStyle/>
          <a:p>
            <a:pPr algn="ctr"/>
            <a:r>
              <a:rPr lang="en-US" dirty="0"/>
              <a:t>x</a:t>
            </a:r>
            <a:r>
              <a:rPr lang="en-US" baseline="-25000" dirty="0"/>
              <a:t>2</a:t>
            </a:r>
          </a:p>
        </p:txBody>
      </p:sp>
      <p:sp>
        <p:nvSpPr>
          <p:cNvPr id="16" name="TextBox 15">
            <a:extLst>
              <a:ext uri="{FF2B5EF4-FFF2-40B4-BE49-F238E27FC236}">
                <a16:creationId xmlns:a16="http://schemas.microsoft.com/office/drawing/2014/main" id="{1E370120-C3F0-FB4F-BF6E-7D5252B0121A}"/>
              </a:ext>
            </a:extLst>
          </p:cNvPr>
          <p:cNvSpPr txBox="1"/>
          <p:nvPr/>
        </p:nvSpPr>
        <p:spPr>
          <a:xfrm>
            <a:off x="436847" y="5475327"/>
            <a:ext cx="1162595" cy="457200"/>
          </a:xfrm>
          <a:prstGeom prst="rect">
            <a:avLst/>
          </a:prstGeom>
          <a:noFill/>
        </p:spPr>
        <p:txBody>
          <a:bodyPr wrap="square" rtlCol="0">
            <a:spAutoFit/>
          </a:bodyPr>
          <a:lstStyle/>
          <a:p>
            <a:pPr algn="ctr"/>
            <a:r>
              <a:rPr lang="en-US" dirty="0"/>
              <a:t>y</a:t>
            </a:r>
            <a:r>
              <a:rPr lang="en-US" baseline="-25000" dirty="0"/>
              <a:t>2</a:t>
            </a:r>
          </a:p>
        </p:txBody>
      </p:sp>
      <p:sp>
        <p:nvSpPr>
          <p:cNvPr id="17" name="Rectangle 16">
            <a:extLst>
              <a:ext uri="{FF2B5EF4-FFF2-40B4-BE49-F238E27FC236}">
                <a16:creationId xmlns:a16="http://schemas.microsoft.com/office/drawing/2014/main" id="{EF96DA7D-5D20-DF46-9309-479FEDDFBC2A}"/>
              </a:ext>
            </a:extLst>
          </p:cNvPr>
          <p:cNvSpPr/>
          <p:nvPr/>
        </p:nvSpPr>
        <p:spPr>
          <a:xfrm>
            <a:off x="3649874" y="2263718"/>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18" name="Rectangle 17">
            <a:extLst>
              <a:ext uri="{FF2B5EF4-FFF2-40B4-BE49-F238E27FC236}">
                <a16:creationId xmlns:a16="http://schemas.microsoft.com/office/drawing/2014/main" id="{8B7F1B5E-7005-9649-B511-594C9F0EE694}"/>
              </a:ext>
            </a:extLst>
          </p:cNvPr>
          <p:cNvSpPr/>
          <p:nvPr/>
        </p:nvSpPr>
        <p:spPr>
          <a:xfrm>
            <a:off x="3649874"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E(19)</a:t>
            </a:r>
          </a:p>
        </p:txBody>
      </p:sp>
      <p:sp>
        <p:nvSpPr>
          <p:cNvPr id="20" name="Rectangle 19">
            <a:extLst>
              <a:ext uri="{FF2B5EF4-FFF2-40B4-BE49-F238E27FC236}">
                <a16:creationId xmlns:a16="http://schemas.microsoft.com/office/drawing/2014/main" id="{AF7582FA-BA90-B74F-884C-D7884ED789F1}"/>
              </a:ext>
            </a:extLst>
          </p:cNvPr>
          <p:cNvSpPr/>
          <p:nvPr/>
        </p:nvSpPr>
        <p:spPr>
          <a:xfrm>
            <a:off x="3649874" y="3550473"/>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E(138)</a:t>
            </a:r>
          </a:p>
        </p:txBody>
      </p:sp>
      <p:sp>
        <p:nvSpPr>
          <p:cNvPr id="21" name="Rectangle 20">
            <a:extLst>
              <a:ext uri="{FF2B5EF4-FFF2-40B4-BE49-F238E27FC236}">
                <a16:creationId xmlns:a16="http://schemas.microsoft.com/office/drawing/2014/main" id="{EEF65E07-8DEE-194E-82B1-53153F512292}"/>
              </a:ext>
            </a:extLst>
          </p:cNvPr>
          <p:cNvSpPr/>
          <p:nvPr/>
        </p:nvSpPr>
        <p:spPr>
          <a:xfrm>
            <a:off x="3649874" y="419385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E(476)</a:t>
            </a:r>
          </a:p>
        </p:txBody>
      </p:sp>
      <p:sp>
        <p:nvSpPr>
          <p:cNvPr id="22" name="Rectangle 21">
            <a:extLst>
              <a:ext uri="{FF2B5EF4-FFF2-40B4-BE49-F238E27FC236}">
                <a16:creationId xmlns:a16="http://schemas.microsoft.com/office/drawing/2014/main" id="{437161D2-8346-CE43-9128-35BF78312714}"/>
              </a:ext>
            </a:extLst>
          </p:cNvPr>
          <p:cNvSpPr/>
          <p:nvPr/>
        </p:nvSpPr>
        <p:spPr>
          <a:xfrm>
            <a:off x="3649874" y="483393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E(151)</a:t>
            </a:r>
          </a:p>
        </p:txBody>
      </p:sp>
      <p:sp>
        <p:nvSpPr>
          <p:cNvPr id="23" name="Rectangle 22">
            <a:extLst>
              <a:ext uri="{FF2B5EF4-FFF2-40B4-BE49-F238E27FC236}">
                <a16:creationId xmlns:a16="http://schemas.microsoft.com/office/drawing/2014/main" id="{7A2DDD5C-BE1D-7B45-A7B3-8BD76E83D4B6}"/>
              </a:ext>
            </a:extLst>
          </p:cNvPr>
          <p:cNvSpPr/>
          <p:nvPr/>
        </p:nvSpPr>
        <p:spPr>
          <a:xfrm>
            <a:off x="3649874" y="54740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E(455)</a:t>
            </a:r>
          </a:p>
        </p:txBody>
      </p:sp>
      <p:sp>
        <p:nvSpPr>
          <p:cNvPr id="24" name="Rectangle 23">
            <a:extLst>
              <a:ext uri="{FF2B5EF4-FFF2-40B4-BE49-F238E27FC236}">
                <a16:creationId xmlns:a16="http://schemas.microsoft.com/office/drawing/2014/main" id="{B4E445C5-C563-0F4F-A0C7-0979CF535DD7}"/>
              </a:ext>
            </a:extLst>
          </p:cNvPr>
          <p:cNvSpPr/>
          <p:nvPr/>
        </p:nvSpPr>
        <p:spPr>
          <a:xfrm>
            <a:off x="5186937" y="227094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E($2.50)</a:t>
            </a:r>
          </a:p>
        </p:txBody>
      </p:sp>
      <p:sp>
        <p:nvSpPr>
          <p:cNvPr id="25" name="Rectangle 24">
            <a:extLst>
              <a:ext uri="{FF2B5EF4-FFF2-40B4-BE49-F238E27FC236}">
                <a16:creationId xmlns:a16="http://schemas.microsoft.com/office/drawing/2014/main" id="{546A6A36-6D54-E845-B74C-FCAC97F85C42}"/>
              </a:ext>
            </a:extLst>
          </p:cNvPr>
          <p:cNvSpPr/>
          <p:nvPr/>
        </p:nvSpPr>
        <p:spPr>
          <a:xfrm>
            <a:off x="5186937" y="2909442"/>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E(20)</a:t>
            </a:r>
          </a:p>
        </p:txBody>
      </p:sp>
      <p:sp>
        <p:nvSpPr>
          <p:cNvPr id="27" name="Rectangle 26">
            <a:extLst>
              <a:ext uri="{FF2B5EF4-FFF2-40B4-BE49-F238E27FC236}">
                <a16:creationId xmlns:a16="http://schemas.microsoft.com/office/drawing/2014/main" id="{677F30FB-4A7C-5541-898A-955C056869C8}"/>
              </a:ext>
            </a:extLst>
          </p:cNvPr>
          <p:cNvSpPr/>
          <p:nvPr/>
        </p:nvSpPr>
        <p:spPr>
          <a:xfrm>
            <a:off x="5186937" y="3557700"/>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28" name="Rectangle 27">
            <a:extLst>
              <a:ext uri="{FF2B5EF4-FFF2-40B4-BE49-F238E27FC236}">
                <a16:creationId xmlns:a16="http://schemas.microsoft.com/office/drawing/2014/main" id="{ADCAA7DF-CD85-CE48-8B26-818ADCDAC20D}"/>
              </a:ext>
            </a:extLst>
          </p:cNvPr>
          <p:cNvSpPr/>
          <p:nvPr/>
        </p:nvSpPr>
        <p:spPr>
          <a:xfrm>
            <a:off x="5186937" y="4201086"/>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29" name="Rectangle 28">
            <a:extLst>
              <a:ext uri="{FF2B5EF4-FFF2-40B4-BE49-F238E27FC236}">
                <a16:creationId xmlns:a16="http://schemas.microsoft.com/office/drawing/2014/main" id="{898D0D06-3483-C44A-8D95-6AE52F02AF87}"/>
              </a:ext>
            </a:extLst>
          </p:cNvPr>
          <p:cNvSpPr/>
          <p:nvPr/>
        </p:nvSpPr>
        <p:spPr>
          <a:xfrm>
            <a:off x="5186937" y="4841166"/>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0" name="Rectangle 29">
            <a:extLst>
              <a:ext uri="{FF2B5EF4-FFF2-40B4-BE49-F238E27FC236}">
                <a16:creationId xmlns:a16="http://schemas.microsoft.com/office/drawing/2014/main" id="{FC4F8B58-94B8-4F49-99EA-B19D51A93CDE}"/>
              </a:ext>
            </a:extLst>
          </p:cNvPr>
          <p:cNvSpPr/>
          <p:nvPr/>
        </p:nvSpPr>
        <p:spPr>
          <a:xfrm>
            <a:off x="5186937" y="5481246"/>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1" name="Rectangle 30">
            <a:extLst>
              <a:ext uri="{FF2B5EF4-FFF2-40B4-BE49-F238E27FC236}">
                <a16:creationId xmlns:a16="http://schemas.microsoft.com/office/drawing/2014/main" id="{3077CA0C-F559-2047-B2DB-2C2324525BCB}"/>
              </a:ext>
            </a:extLst>
          </p:cNvPr>
          <p:cNvSpPr/>
          <p:nvPr/>
        </p:nvSpPr>
        <p:spPr>
          <a:xfrm>
            <a:off x="6724000" y="2270944"/>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2" name="Rectangle 31">
            <a:extLst>
              <a:ext uri="{FF2B5EF4-FFF2-40B4-BE49-F238E27FC236}">
                <a16:creationId xmlns:a16="http://schemas.microsoft.com/office/drawing/2014/main" id="{B595B0C9-1A10-1443-AFFB-300DCACED848}"/>
              </a:ext>
            </a:extLst>
          </p:cNvPr>
          <p:cNvSpPr/>
          <p:nvPr/>
        </p:nvSpPr>
        <p:spPr>
          <a:xfrm>
            <a:off x="6724000" y="2909441"/>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E(21)</a:t>
            </a:r>
          </a:p>
        </p:txBody>
      </p:sp>
      <p:sp>
        <p:nvSpPr>
          <p:cNvPr id="34" name="Rectangle 33">
            <a:extLst>
              <a:ext uri="{FF2B5EF4-FFF2-40B4-BE49-F238E27FC236}">
                <a16:creationId xmlns:a16="http://schemas.microsoft.com/office/drawing/2014/main" id="{290C406C-DB64-2F49-B26F-70D98A3CBCA6}"/>
              </a:ext>
            </a:extLst>
          </p:cNvPr>
          <p:cNvSpPr/>
          <p:nvPr/>
        </p:nvSpPr>
        <p:spPr>
          <a:xfrm>
            <a:off x="6724000" y="3557699"/>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5" name="Rectangle 34">
            <a:extLst>
              <a:ext uri="{FF2B5EF4-FFF2-40B4-BE49-F238E27FC236}">
                <a16:creationId xmlns:a16="http://schemas.microsoft.com/office/drawing/2014/main" id="{649E4093-C8BE-C548-AC14-ED7A636B35D5}"/>
              </a:ext>
            </a:extLst>
          </p:cNvPr>
          <p:cNvSpPr/>
          <p:nvPr/>
        </p:nvSpPr>
        <p:spPr>
          <a:xfrm>
            <a:off x="6724000" y="4201085"/>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6" name="Rectangle 35">
            <a:extLst>
              <a:ext uri="{FF2B5EF4-FFF2-40B4-BE49-F238E27FC236}">
                <a16:creationId xmlns:a16="http://schemas.microsoft.com/office/drawing/2014/main" id="{09CCFAB4-6A48-EB45-934D-130A5A80C9F6}"/>
              </a:ext>
            </a:extLst>
          </p:cNvPr>
          <p:cNvSpPr/>
          <p:nvPr/>
        </p:nvSpPr>
        <p:spPr>
          <a:xfrm>
            <a:off x="6724000" y="484116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E(382)</a:t>
            </a:r>
          </a:p>
        </p:txBody>
      </p:sp>
      <p:sp>
        <p:nvSpPr>
          <p:cNvPr id="37" name="Rectangle 36">
            <a:extLst>
              <a:ext uri="{FF2B5EF4-FFF2-40B4-BE49-F238E27FC236}">
                <a16:creationId xmlns:a16="http://schemas.microsoft.com/office/drawing/2014/main" id="{4967B921-86F0-0247-923B-5F65E623199C}"/>
              </a:ext>
            </a:extLst>
          </p:cNvPr>
          <p:cNvSpPr/>
          <p:nvPr/>
        </p:nvSpPr>
        <p:spPr>
          <a:xfrm>
            <a:off x="6724000" y="548124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E(457)</a:t>
            </a:r>
          </a:p>
        </p:txBody>
      </p:sp>
      <p:sp>
        <p:nvSpPr>
          <p:cNvPr id="38" name="Rectangle 37">
            <a:extLst>
              <a:ext uri="{FF2B5EF4-FFF2-40B4-BE49-F238E27FC236}">
                <a16:creationId xmlns:a16="http://schemas.microsoft.com/office/drawing/2014/main" id="{24B1A667-97DD-7B4C-9C5B-6D5B4534DC9D}"/>
              </a:ext>
            </a:extLst>
          </p:cNvPr>
          <p:cNvSpPr/>
          <p:nvPr/>
        </p:nvSpPr>
        <p:spPr>
          <a:xfrm>
            <a:off x="8261063"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E(cheese)</a:t>
            </a:r>
          </a:p>
        </p:txBody>
      </p:sp>
      <p:sp>
        <p:nvSpPr>
          <p:cNvPr id="39" name="Rectangle 38">
            <a:extLst>
              <a:ext uri="{FF2B5EF4-FFF2-40B4-BE49-F238E27FC236}">
                <a16:creationId xmlns:a16="http://schemas.microsoft.com/office/drawing/2014/main" id="{FADF9750-B04E-C145-A056-FE55458931EB}"/>
              </a:ext>
            </a:extLst>
          </p:cNvPr>
          <p:cNvSpPr/>
          <p:nvPr/>
        </p:nvSpPr>
        <p:spPr>
          <a:xfrm>
            <a:off x="8261063"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E(22)</a:t>
            </a:r>
          </a:p>
        </p:txBody>
      </p:sp>
      <p:sp>
        <p:nvSpPr>
          <p:cNvPr id="42" name="Rectangle 41">
            <a:extLst>
              <a:ext uri="{FF2B5EF4-FFF2-40B4-BE49-F238E27FC236}">
                <a16:creationId xmlns:a16="http://schemas.microsoft.com/office/drawing/2014/main" id="{01384B74-F143-044D-A9BF-1618E8347CBE}"/>
              </a:ext>
            </a:extLst>
          </p:cNvPr>
          <p:cNvSpPr/>
          <p:nvPr/>
        </p:nvSpPr>
        <p:spPr>
          <a:xfrm>
            <a:off x="8261063" y="419386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E(452)</a:t>
            </a:r>
          </a:p>
        </p:txBody>
      </p:sp>
      <p:sp>
        <p:nvSpPr>
          <p:cNvPr id="43" name="Rectangle 42">
            <a:extLst>
              <a:ext uri="{FF2B5EF4-FFF2-40B4-BE49-F238E27FC236}">
                <a16:creationId xmlns:a16="http://schemas.microsoft.com/office/drawing/2014/main" id="{10536993-43E6-574D-962F-7BA7DC337E37}"/>
              </a:ext>
            </a:extLst>
          </p:cNvPr>
          <p:cNvSpPr/>
          <p:nvPr/>
        </p:nvSpPr>
        <p:spPr>
          <a:xfrm>
            <a:off x="8261063" y="4833940"/>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44" name="Rectangle 43">
            <a:extLst>
              <a:ext uri="{FF2B5EF4-FFF2-40B4-BE49-F238E27FC236}">
                <a16:creationId xmlns:a16="http://schemas.microsoft.com/office/drawing/2014/main" id="{22C27AD9-06ED-C54A-B9A9-A764A35BE624}"/>
              </a:ext>
            </a:extLst>
          </p:cNvPr>
          <p:cNvSpPr/>
          <p:nvPr/>
        </p:nvSpPr>
        <p:spPr>
          <a:xfrm>
            <a:off x="8261063" y="5474020"/>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45" name="Rectangle 44">
            <a:extLst>
              <a:ext uri="{FF2B5EF4-FFF2-40B4-BE49-F238E27FC236}">
                <a16:creationId xmlns:a16="http://schemas.microsoft.com/office/drawing/2014/main" id="{F6EF6A6B-1051-134F-BF51-E252ACE7717E}"/>
              </a:ext>
            </a:extLst>
          </p:cNvPr>
          <p:cNvSpPr/>
          <p:nvPr/>
        </p:nvSpPr>
        <p:spPr>
          <a:xfrm>
            <a:off x="9798126" y="2263718"/>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E(peanut)</a:t>
            </a:r>
          </a:p>
        </p:txBody>
      </p:sp>
      <p:sp>
        <p:nvSpPr>
          <p:cNvPr id="46" name="Rectangle 45">
            <a:extLst>
              <a:ext uri="{FF2B5EF4-FFF2-40B4-BE49-F238E27FC236}">
                <a16:creationId xmlns:a16="http://schemas.microsoft.com/office/drawing/2014/main" id="{EDE3587D-BC09-4B4D-8296-2A2F57FD055E}"/>
              </a:ext>
            </a:extLst>
          </p:cNvPr>
          <p:cNvSpPr/>
          <p:nvPr/>
        </p:nvSpPr>
        <p:spPr>
          <a:xfrm>
            <a:off x="9798126"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E(23)</a:t>
            </a:r>
          </a:p>
        </p:txBody>
      </p:sp>
      <p:sp>
        <p:nvSpPr>
          <p:cNvPr id="48" name="Rectangle 47">
            <a:extLst>
              <a:ext uri="{FF2B5EF4-FFF2-40B4-BE49-F238E27FC236}">
                <a16:creationId xmlns:a16="http://schemas.microsoft.com/office/drawing/2014/main" id="{05885822-7E61-5245-8563-D2BC4DD4AB38}"/>
              </a:ext>
            </a:extLst>
          </p:cNvPr>
          <p:cNvSpPr/>
          <p:nvPr/>
        </p:nvSpPr>
        <p:spPr>
          <a:xfrm>
            <a:off x="9798126" y="3550473"/>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49" name="Rectangle 48">
            <a:extLst>
              <a:ext uri="{FF2B5EF4-FFF2-40B4-BE49-F238E27FC236}">
                <a16:creationId xmlns:a16="http://schemas.microsoft.com/office/drawing/2014/main" id="{EB6E9CD5-2E39-094E-AF5A-E4A386619389}"/>
              </a:ext>
            </a:extLst>
          </p:cNvPr>
          <p:cNvSpPr/>
          <p:nvPr/>
        </p:nvSpPr>
        <p:spPr>
          <a:xfrm>
            <a:off x="9798126" y="419385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E(413)</a:t>
            </a:r>
          </a:p>
        </p:txBody>
      </p:sp>
      <p:sp>
        <p:nvSpPr>
          <p:cNvPr id="50" name="Rectangle 49">
            <a:extLst>
              <a:ext uri="{FF2B5EF4-FFF2-40B4-BE49-F238E27FC236}">
                <a16:creationId xmlns:a16="http://schemas.microsoft.com/office/drawing/2014/main" id="{967755B0-8203-A54F-8CB2-1BC1077654D2}"/>
              </a:ext>
            </a:extLst>
          </p:cNvPr>
          <p:cNvSpPr/>
          <p:nvPr/>
        </p:nvSpPr>
        <p:spPr>
          <a:xfrm>
            <a:off x="9798126" y="483393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E(72)</a:t>
            </a:r>
          </a:p>
        </p:txBody>
      </p:sp>
      <p:sp>
        <p:nvSpPr>
          <p:cNvPr id="51" name="Rectangle 50">
            <a:extLst>
              <a:ext uri="{FF2B5EF4-FFF2-40B4-BE49-F238E27FC236}">
                <a16:creationId xmlns:a16="http://schemas.microsoft.com/office/drawing/2014/main" id="{5D9AB0E0-04AF-9D47-9044-7D7097D7BA7C}"/>
              </a:ext>
            </a:extLst>
          </p:cNvPr>
          <p:cNvSpPr/>
          <p:nvPr/>
        </p:nvSpPr>
        <p:spPr>
          <a:xfrm>
            <a:off x="9798126" y="54740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E(390)</a:t>
            </a:r>
          </a:p>
        </p:txBody>
      </p:sp>
      <p:sp>
        <p:nvSpPr>
          <p:cNvPr id="57" name="TextBox 56">
            <a:extLst>
              <a:ext uri="{FF2B5EF4-FFF2-40B4-BE49-F238E27FC236}">
                <a16:creationId xmlns:a16="http://schemas.microsoft.com/office/drawing/2014/main" id="{261B6236-0AC5-0E45-BDA4-EFA6807FB46A}"/>
              </a:ext>
            </a:extLst>
          </p:cNvPr>
          <p:cNvSpPr txBox="1"/>
          <p:nvPr/>
        </p:nvSpPr>
        <p:spPr>
          <a:xfrm>
            <a:off x="2602857" y="2670624"/>
            <a:ext cx="182502" cy="276999"/>
          </a:xfrm>
          <a:prstGeom prst="rect">
            <a:avLst/>
          </a:prstGeom>
          <a:noFill/>
        </p:spPr>
        <p:txBody>
          <a:bodyPr wrap="square" rtlCol="0" anchor="ctr">
            <a:spAutoFit/>
          </a:bodyPr>
          <a:lstStyle/>
          <a:p>
            <a:pPr algn="ctr"/>
            <a:r>
              <a:rPr lang="en-US" sz="1200" dirty="0"/>
              <a:t>+</a:t>
            </a:r>
          </a:p>
        </p:txBody>
      </p:sp>
      <p:sp>
        <p:nvSpPr>
          <p:cNvPr id="59" name="TextBox 58">
            <a:extLst>
              <a:ext uri="{FF2B5EF4-FFF2-40B4-BE49-F238E27FC236}">
                <a16:creationId xmlns:a16="http://schemas.microsoft.com/office/drawing/2014/main" id="{F2A42CD0-6C14-A24B-9D80-50C068CE4E33}"/>
              </a:ext>
            </a:extLst>
          </p:cNvPr>
          <p:cNvSpPr txBox="1"/>
          <p:nvPr/>
        </p:nvSpPr>
        <p:spPr>
          <a:xfrm>
            <a:off x="2602857" y="3318882"/>
            <a:ext cx="182502" cy="276999"/>
          </a:xfrm>
          <a:prstGeom prst="rect">
            <a:avLst/>
          </a:prstGeom>
          <a:noFill/>
        </p:spPr>
        <p:txBody>
          <a:bodyPr wrap="square" rtlCol="0" anchor="ctr">
            <a:spAutoFit/>
          </a:bodyPr>
          <a:lstStyle/>
          <a:p>
            <a:pPr algn="ctr"/>
            <a:r>
              <a:rPr lang="en-US" sz="1200" dirty="0"/>
              <a:t>+</a:t>
            </a:r>
          </a:p>
        </p:txBody>
      </p:sp>
      <p:sp>
        <p:nvSpPr>
          <p:cNvPr id="60" name="TextBox 59">
            <a:extLst>
              <a:ext uri="{FF2B5EF4-FFF2-40B4-BE49-F238E27FC236}">
                <a16:creationId xmlns:a16="http://schemas.microsoft.com/office/drawing/2014/main" id="{74ED8FCD-737C-284E-9EE6-D7BD758B0218}"/>
              </a:ext>
            </a:extLst>
          </p:cNvPr>
          <p:cNvSpPr txBox="1"/>
          <p:nvPr/>
        </p:nvSpPr>
        <p:spPr>
          <a:xfrm>
            <a:off x="2602857" y="3957379"/>
            <a:ext cx="182502" cy="276999"/>
          </a:xfrm>
          <a:prstGeom prst="rect">
            <a:avLst/>
          </a:prstGeom>
          <a:noFill/>
        </p:spPr>
        <p:txBody>
          <a:bodyPr wrap="square" rtlCol="0" anchor="ctr">
            <a:spAutoFit/>
          </a:bodyPr>
          <a:lstStyle/>
          <a:p>
            <a:pPr algn="ctr"/>
            <a:r>
              <a:rPr lang="en-US" sz="1200" dirty="0"/>
              <a:t>+</a:t>
            </a:r>
          </a:p>
        </p:txBody>
      </p:sp>
      <p:sp>
        <p:nvSpPr>
          <p:cNvPr id="61" name="TextBox 60">
            <a:extLst>
              <a:ext uri="{FF2B5EF4-FFF2-40B4-BE49-F238E27FC236}">
                <a16:creationId xmlns:a16="http://schemas.microsoft.com/office/drawing/2014/main" id="{7DBFA592-D0F1-394D-A8B9-1DD9BB7353DA}"/>
              </a:ext>
            </a:extLst>
          </p:cNvPr>
          <p:cNvSpPr txBox="1"/>
          <p:nvPr/>
        </p:nvSpPr>
        <p:spPr>
          <a:xfrm>
            <a:off x="2602857" y="4595344"/>
            <a:ext cx="182502" cy="276999"/>
          </a:xfrm>
          <a:prstGeom prst="rect">
            <a:avLst/>
          </a:prstGeom>
          <a:noFill/>
        </p:spPr>
        <p:txBody>
          <a:bodyPr wrap="square" rtlCol="0" anchor="ctr">
            <a:spAutoFit/>
          </a:bodyPr>
          <a:lstStyle/>
          <a:p>
            <a:pPr algn="ctr"/>
            <a:r>
              <a:rPr lang="en-US" sz="1200" dirty="0"/>
              <a:t>+</a:t>
            </a:r>
          </a:p>
        </p:txBody>
      </p:sp>
      <p:sp>
        <p:nvSpPr>
          <p:cNvPr id="62" name="TextBox 61">
            <a:extLst>
              <a:ext uri="{FF2B5EF4-FFF2-40B4-BE49-F238E27FC236}">
                <a16:creationId xmlns:a16="http://schemas.microsoft.com/office/drawing/2014/main" id="{6AD78BC1-ECFA-D747-9684-275BB626A74C}"/>
              </a:ext>
            </a:extLst>
          </p:cNvPr>
          <p:cNvSpPr txBox="1"/>
          <p:nvPr/>
        </p:nvSpPr>
        <p:spPr>
          <a:xfrm>
            <a:off x="2602857" y="5233841"/>
            <a:ext cx="182502" cy="276999"/>
          </a:xfrm>
          <a:prstGeom prst="rect">
            <a:avLst/>
          </a:prstGeom>
          <a:noFill/>
        </p:spPr>
        <p:txBody>
          <a:bodyPr wrap="square" rtlCol="0" anchor="ctr">
            <a:spAutoFit/>
          </a:bodyPr>
          <a:lstStyle/>
          <a:p>
            <a:pPr algn="ctr"/>
            <a:r>
              <a:rPr lang="en-US" sz="1200" dirty="0"/>
              <a:t>+</a:t>
            </a:r>
          </a:p>
        </p:txBody>
      </p:sp>
      <p:sp>
        <p:nvSpPr>
          <p:cNvPr id="63" name="TextBox 62">
            <a:extLst>
              <a:ext uri="{FF2B5EF4-FFF2-40B4-BE49-F238E27FC236}">
                <a16:creationId xmlns:a16="http://schemas.microsoft.com/office/drawing/2014/main" id="{974C0588-ED54-5046-9C4A-4B468A973C5B}"/>
              </a:ext>
            </a:extLst>
          </p:cNvPr>
          <p:cNvSpPr txBox="1"/>
          <p:nvPr/>
        </p:nvSpPr>
        <p:spPr>
          <a:xfrm>
            <a:off x="4142938" y="2670624"/>
            <a:ext cx="182502" cy="276999"/>
          </a:xfrm>
          <a:prstGeom prst="rect">
            <a:avLst/>
          </a:prstGeom>
          <a:noFill/>
        </p:spPr>
        <p:txBody>
          <a:bodyPr wrap="square" rtlCol="0" anchor="ctr">
            <a:spAutoFit/>
          </a:bodyPr>
          <a:lstStyle/>
          <a:p>
            <a:pPr algn="ctr"/>
            <a:r>
              <a:rPr lang="en-US" sz="1200" dirty="0"/>
              <a:t>+</a:t>
            </a:r>
          </a:p>
        </p:txBody>
      </p:sp>
      <p:sp>
        <p:nvSpPr>
          <p:cNvPr id="65" name="TextBox 64">
            <a:extLst>
              <a:ext uri="{FF2B5EF4-FFF2-40B4-BE49-F238E27FC236}">
                <a16:creationId xmlns:a16="http://schemas.microsoft.com/office/drawing/2014/main" id="{39986237-897F-BC46-83F5-9755E13655B4}"/>
              </a:ext>
            </a:extLst>
          </p:cNvPr>
          <p:cNvSpPr txBox="1"/>
          <p:nvPr/>
        </p:nvSpPr>
        <p:spPr>
          <a:xfrm>
            <a:off x="4142938" y="3318882"/>
            <a:ext cx="182502" cy="276999"/>
          </a:xfrm>
          <a:prstGeom prst="rect">
            <a:avLst/>
          </a:prstGeom>
          <a:noFill/>
        </p:spPr>
        <p:txBody>
          <a:bodyPr wrap="square" rtlCol="0" anchor="ctr">
            <a:spAutoFit/>
          </a:bodyPr>
          <a:lstStyle/>
          <a:p>
            <a:pPr algn="ctr"/>
            <a:r>
              <a:rPr lang="en-US" sz="1200" dirty="0"/>
              <a:t>+</a:t>
            </a:r>
          </a:p>
        </p:txBody>
      </p:sp>
      <p:sp>
        <p:nvSpPr>
          <p:cNvPr id="66" name="TextBox 65">
            <a:extLst>
              <a:ext uri="{FF2B5EF4-FFF2-40B4-BE49-F238E27FC236}">
                <a16:creationId xmlns:a16="http://schemas.microsoft.com/office/drawing/2014/main" id="{8BF8852F-732F-7F46-B833-387D1B723154}"/>
              </a:ext>
            </a:extLst>
          </p:cNvPr>
          <p:cNvSpPr txBox="1"/>
          <p:nvPr/>
        </p:nvSpPr>
        <p:spPr>
          <a:xfrm>
            <a:off x="4142938" y="3957379"/>
            <a:ext cx="182502" cy="276999"/>
          </a:xfrm>
          <a:prstGeom prst="rect">
            <a:avLst/>
          </a:prstGeom>
          <a:noFill/>
        </p:spPr>
        <p:txBody>
          <a:bodyPr wrap="square" rtlCol="0" anchor="ctr">
            <a:spAutoFit/>
          </a:bodyPr>
          <a:lstStyle/>
          <a:p>
            <a:pPr algn="ctr"/>
            <a:r>
              <a:rPr lang="en-US" sz="1200" dirty="0"/>
              <a:t>+</a:t>
            </a:r>
          </a:p>
        </p:txBody>
      </p:sp>
      <p:sp>
        <p:nvSpPr>
          <p:cNvPr id="67" name="TextBox 66">
            <a:extLst>
              <a:ext uri="{FF2B5EF4-FFF2-40B4-BE49-F238E27FC236}">
                <a16:creationId xmlns:a16="http://schemas.microsoft.com/office/drawing/2014/main" id="{AC6EB892-D532-5246-88E7-84B43F66DB35}"/>
              </a:ext>
            </a:extLst>
          </p:cNvPr>
          <p:cNvSpPr txBox="1"/>
          <p:nvPr/>
        </p:nvSpPr>
        <p:spPr>
          <a:xfrm>
            <a:off x="4142938" y="4595344"/>
            <a:ext cx="182502" cy="276999"/>
          </a:xfrm>
          <a:prstGeom prst="rect">
            <a:avLst/>
          </a:prstGeom>
          <a:noFill/>
        </p:spPr>
        <p:txBody>
          <a:bodyPr wrap="square" rtlCol="0" anchor="ctr">
            <a:spAutoFit/>
          </a:bodyPr>
          <a:lstStyle/>
          <a:p>
            <a:pPr algn="ctr"/>
            <a:r>
              <a:rPr lang="en-US" sz="1200" dirty="0"/>
              <a:t>+</a:t>
            </a:r>
          </a:p>
        </p:txBody>
      </p:sp>
      <p:sp>
        <p:nvSpPr>
          <p:cNvPr id="68" name="TextBox 67">
            <a:extLst>
              <a:ext uri="{FF2B5EF4-FFF2-40B4-BE49-F238E27FC236}">
                <a16:creationId xmlns:a16="http://schemas.microsoft.com/office/drawing/2014/main" id="{7A540334-D5C4-0341-8055-3F08D59CEBA4}"/>
              </a:ext>
            </a:extLst>
          </p:cNvPr>
          <p:cNvSpPr txBox="1"/>
          <p:nvPr/>
        </p:nvSpPr>
        <p:spPr>
          <a:xfrm>
            <a:off x="4142938" y="5233841"/>
            <a:ext cx="182502" cy="276999"/>
          </a:xfrm>
          <a:prstGeom prst="rect">
            <a:avLst/>
          </a:prstGeom>
          <a:noFill/>
        </p:spPr>
        <p:txBody>
          <a:bodyPr wrap="square" rtlCol="0" anchor="ctr">
            <a:spAutoFit/>
          </a:bodyPr>
          <a:lstStyle/>
          <a:p>
            <a:pPr algn="ctr"/>
            <a:r>
              <a:rPr lang="en-US" sz="1200" dirty="0"/>
              <a:t>+</a:t>
            </a:r>
          </a:p>
        </p:txBody>
      </p:sp>
      <p:sp>
        <p:nvSpPr>
          <p:cNvPr id="69" name="TextBox 68">
            <a:extLst>
              <a:ext uri="{FF2B5EF4-FFF2-40B4-BE49-F238E27FC236}">
                <a16:creationId xmlns:a16="http://schemas.microsoft.com/office/drawing/2014/main" id="{63D17124-B24A-3F48-9287-663AE86A770A}"/>
              </a:ext>
            </a:extLst>
          </p:cNvPr>
          <p:cNvSpPr txBox="1"/>
          <p:nvPr/>
        </p:nvSpPr>
        <p:spPr>
          <a:xfrm>
            <a:off x="5683019" y="2670624"/>
            <a:ext cx="182502" cy="276999"/>
          </a:xfrm>
          <a:prstGeom prst="rect">
            <a:avLst/>
          </a:prstGeom>
          <a:noFill/>
        </p:spPr>
        <p:txBody>
          <a:bodyPr wrap="square" rtlCol="0" anchor="ctr">
            <a:spAutoFit/>
          </a:bodyPr>
          <a:lstStyle/>
          <a:p>
            <a:pPr algn="ctr"/>
            <a:r>
              <a:rPr lang="en-US" sz="1200" dirty="0"/>
              <a:t>+</a:t>
            </a:r>
          </a:p>
        </p:txBody>
      </p:sp>
      <p:sp>
        <p:nvSpPr>
          <p:cNvPr id="71" name="TextBox 70">
            <a:extLst>
              <a:ext uri="{FF2B5EF4-FFF2-40B4-BE49-F238E27FC236}">
                <a16:creationId xmlns:a16="http://schemas.microsoft.com/office/drawing/2014/main" id="{C9FBB7AD-BA42-1642-A63E-EF26171C8B85}"/>
              </a:ext>
            </a:extLst>
          </p:cNvPr>
          <p:cNvSpPr txBox="1"/>
          <p:nvPr/>
        </p:nvSpPr>
        <p:spPr>
          <a:xfrm>
            <a:off x="5683019" y="3318882"/>
            <a:ext cx="182502" cy="276999"/>
          </a:xfrm>
          <a:prstGeom prst="rect">
            <a:avLst/>
          </a:prstGeom>
          <a:noFill/>
        </p:spPr>
        <p:txBody>
          <a:bodyPr wrap="square" rtlCol="0" anchor="ctr">
            <a:spAutoFit/>
          </a:bodyPr>
          <a:lstStyle/>
          <a:p>
            <a:pPr algn="ctr"/>
            <a:r>
              <a:rPr lang="en-US" sz="1200" dirty="0"/>
              <a:t>+</a:t>
            </a:r>
          </a:p>
        </p:txBody>
      </p:sp>
      <p:sp>
        <p:nvSpPr>
          <p:cNvPr id="72" name="TextBox 71">
            <a:extLst>
              <a:ext uri="{FF2B5EF4-FFF2-40B4-BE49-F238E27FC236}">
                <a16:creationId xmlns:a16="http://schemas.microsoft.com/office/drawing/2014/main" id="{938DD06D-8A41-A740-BBA1-20750FD3B6A9}"/>
              </a:ext>
            </a:extLst>
          </p:cNvPr>
          <p:cNvSpPr txBox="1"/>
          <p:nvPr/>
        </p:nvSpPr>
        <p:spPr>
          <a:xfrm>
            <a:off x="5683019" y="3957379"/>
            <a:ext cx="182502" cy="276999"/>
          </a:xfrm>
          <a:prstGeom prst="rect">
            <a:avLst/>
          </a:prstGeom>
          <a:noFill/>
        </p:spPr>
        <p:txBody>
          <a:bodyPr wrap="square" rtlCol="0" anchor="ctr">
            <a:spAutoFit/>
          </a:bodyPr>
          <a:lstStyle/>
          <a:p>
            <a:pPr algn="ctr"/>
            <a:r>
              <a:rPr lang="en-US" sz="1200" dirty="0"/>
              <a:t>+</a:t>
            </a:r>
          </a:p>
        </p:txBody>
      </p:sp>
      <p:sp>
        <p:nvSpPr>
          <p:cNvPr id="73" name="TextBox 72">
            <a:extLst>
              <a:ext uri="{FF2B5EF4-FFF2-40B4-BE49-F238E27FC236}">
                <a16:creationId xmlns:a16="http://schemas.microsoft.com/office/drawing/2014/main" id="{57DC8F64-F6D5-AC4F-9ED2-C0869324EC38}"/>
              </a:ext>
            </a:extLst>
          </p:cNvPr>
          <p:cNvSpPr txBox="1"/>
          <p:nvPr/>
        </p:nvSpPr>
        <p:spPr>
          <a:xfrm>
            <a:off x="5683019" y="4595344"/>
            <a:ext cx="182502" cy="276999"/>
          </a:xfrm>
          <a:prstGeom prst="rect">
            <a:avLst/>
          </a:prstGeom>
          <a:noFill/>
        </p:spPr>
        <p:txBody>
          <a:bodyPr wrap="square" rtlCol="0" anchor="ctr">
            <a:spAutoFit/>
          </a:bodyPr>
          <a:lstStyle/>
          <a:p>
            <a:pPr algn="ctr"/>
            <a:r>
              <a:rPr lang="en-US" sz="1200" dirty="0"/>
              <a:t>+</a:t>
            </a:r>
          </a:p>
        </p:txBody>
      </p:sp>
      <p:sp>
        <p:nvSpPr>
          <p:cNvPr id="74" name="TextBox 73">
            <a:extLst>
              <a:ext uri="{FF2B5EF4-FFF2-40B4-BE49-F238E27FC236}">
                <a16:creationId xmlns:a16="http://schemas.microsoft.com/office/drawing/2014/main" id="{F7C06A07-8012-364F-AA7D-ED040CF10E31}"/>
              </a:ext>
            </a:extLst>
          </p:cNvPr>
          <p:cNvSpPr txBox="1"/>
          <p:nvPr/>
        </p:nvSpPr>
        <p:spPr>
          <a:xfrm>
            <a:off x="5683019" y="5233841"/>
            <a:ext cx="182502" cy="276999"/>
          </a:xfrm>
          <a:prstGeom prst="rect">
            <a:avLst/>
          </a:prstGeom>
          <a:noFill/>
        </p:spPr>
        <p:txBody>
          <a:bodyPr wrap="square" rtlCol="0" anchor="ctr">
            <a:spAutoFit/>
          </a:bodyPr>
          <a:lstStyle/>
          <a:p>
            <a:pPr algn="ctr"/>
            <a:r>
              <a:rPr lang="en-US" sz="1200" dirty="0"/>
              <a:t>+</a:t>
            </a:r>
          </a:p>
        </p:txBody>
      </p:sp>
      <p:sp>
        <p:nvSpPr>
          <p:cNvPr id="75" name="TextBox 74">
            <a:extLst>
              <a:ext uri="{FF2B5EF4-FFF2-40B4-BE49-F238E27FC236}">
                <a16:creationId xmlns:a16="http://schemas.microsoft.com/office/drawing/2014/main" id="{AF0700D4-D63E-1C43-9ECB-DEE8D69FA81D}"/>
              </a:ext>
            </a:extLst>
          </p:cNvPr>
          <p:cNvSpPr txBox="1"/>
          <p:nvPr/>
        </p:nvSpPr>
        <p:spPr>
          <a:xfrm>
            <a:off x="7208011" y="2670624"/>
            <a:ext cx="182502" cy="276999"/>
          </a:xfrm>
          <a:prstGeom prst="rect">
            <a:avLst/>
          </a:prstGeom>
          <a:noFill/>
        </p:spPr>
        <p:txBody>
          <a:bodyPr wrap="square" rtlCol="0" anchor="ctr">
            <a:spAutoFit/>
          </a:bodyPr>
          <a:lstStyle/>
          <a:p>
            <a:pPr algn="ctr"/>
            <a:r>
              <a:rPr lang="en-US" sz="1200" dirty="0"/>
              <a:t>+</a:t>
            </a:r>
          </a:p>
        </p:txBody>
      </p:sp>
      <p:sp>
        <p:nvSpPr>
          <p:cNvPr id="77" name="TextBox 76">
            <a:extLst>
              <a:ext uri="{FF2B5EF4-FFF2-40B4-BE49-F238E27FC236}">
                <a16:creationId xmlns:a16="http://schemas.microsoft.com/office/drawing/2014/main" id="{E0FC9174-6D83-8B48-8E17-174548B4A040}"/>
              </a:ext>
            </a:extLst>
          </p:cNvPr>
          <p:cNvSpPr txBox="1"/>
          <p:nvPr/>
        </p:nvSpPr>
        <p:spPr>
          <a:xfrm>
            <a:off x="7208011" y="3318882"/>
            <a:ext cx="182502" cy="276999"/>
          </a:xfrm>
          <a:prstGeom prst="rect">
            <a:avLst/>
          </a:prstGeom>
          <a:noFill/>
        </p:spPr>
        <p:txBody>
          <a:bodyPr wrap="square" rtlCol="0" anchor="ctr">
            <a:spAutoFit/>
          </a:bodyPr>
          <a:lstStyle/>
          <a:p>
            <a:pPr algn="ctr"/>
            <a:r>
              <a:rPr lang="en-US" sz="1200" dirty="0"/>
              <a:t>+</a:t>
            </a:r>
          </a:p>
        </p:txBody>
      </p:sp>
      <p:sp>
        <p:nvSpPr>
          <p:cNvPr id="78" name="TextBox 77">
            <a:extLst>
              <a:ext uri="{FF2B5EF4-FFF2-40B4-BE49-F238E27FC236}">
                <a16:creationId xmlns:a16="http://schemas.microsoft.com/office/drawing/2014/main" id="{D1D16E9C-6E89-0D46-A6A2-8D6579B668FD}"/>
              </a:ext>
            </a:extLst>
          </p:cNvPr>
          <p:cNvSpPr txBox="1"/>
          <p:nvPr/>
        </p:nvSpPr>
        <p:spPr>
          <a:xfrm>
            <a:off x="7208011" y="3957379"/>
            <a:ext cx="182502" cy="276999"/>
          </a:xfrm>
          <a:prstGeom prst="rect">
            <a:avLst/>
          </a:prstGeom>
          <a:noFill/>
        </p:spPr>
        <p:txBody>
          <a:bodyPr wrap="square" rtlCol="0" anchor="ctr">
            <a:spAutoFit/>
          </a:bodyPr>
          <a:lstStyle/>
          <a:p>
            <a:pPr algn="ctr"/>
            <a:r>
              <a:rPr lang="en-US" sz="1200" dirty="0"/>
              <a:t>+</a:t>
            </a:r>
          </a:p>
        </p:txBody>
      </p:sp>
      <p:sp>
        <p:nvSpPr>
          <p:cNvPr id="79" name="TextBox 78">
            <a:extLst>
              <a:ext uri="{FF2B5EF4-FFF2-40B4-BE49-F238E27FC236}">
                <a16:creationId xmlns:a16="http://schemas.microsoft.com/office/drawing/2014/main" id="{0D30FBA4-E51E-3344-8752-71A80CD12803}"/>
              </a:ext>
            </a:extLst>
          </p:cNvPr>
          <p:cNvSpPr txBox="1"/>
          <p:nvPr/>
        </p:nvSpPr>
        <p:spPr>
          <a:xfrm>
            <a:off x="7208011" y="4595344"/>
            <a:ext cx="182502" cy="276999"/>
          </a:xfrm>
          <a:prstGeom prst="rect">
            <a:avLst/>
          </a:prstGeom>
          <a:noFill/>
        </p:spPr>
        <p:txBody>
          <a:bodyPr wrap="square" rtlCol="0" anchor="ctr">
            <a:spAutoFit/>
          </a:bodyPr>
          <a:lstStyle/>
          <a:p>
            <a:pPr algn="ctr"/>
            <a:r>
              <a:rPr lang="en-US" sz="1200" dirty="0"/>
              <a:t>+</a:t>
            </a:r>
          </a:p>
        </p:txBody>
      </p:sp>
      <p:sp>
        <p:nvSpPr>
          <p:cNvPr id="80" name="TextBox 79">
            <a:extLst>
              <a:ext uri="{FF2B5EF4-FFF2-40B4-BE49-F238E27FC236}">
                <a16:creationId xmlns:a16="http://schemas.microsoft.com/office/drawing/2014/main" id="{D9592307-A803-634E-9D5E-7F5E6F3B428B}"/>
              </a:ext>
            </a:extLst>
          </p:cNvPr>
          <p:cNvSpPr txBox="1"/>
          <p:nvPr/>
        </p:nvSpPr>
        <p:spPr>
          <a:xfrm>
            <a:off x="7208011" y="5233841"/>
            <a:ext cx="182502" cy="276999"/>
          </a:xfrm>
          <a:prstGeom prst="rect">
            <a:avLst/>
          </a:prstGeom>
          <a:noFill/>
        </p:spPr>
        <p:txBody>
          <a:bodyPr wrap="square" rtlCol="0" anchor="ctr">
            <a:spAutoFit/>
          </a:bodyPr>
          <a:lstStyle/>
          <a:p>
            <a:pPr algn="ctr"/>
            <a:r>
              <a:rPr lang="en-US" sz="1200" dirty="0"/>
              <a:t>+</a:t>
            </a:r>
          </a:p>
        </p:txBody>
      </p:sp>
      <p:sp>
        <p:nvSpPr>
          <p:cNvPr id="81" name="TextBox 80">
            <a:extLst>
              <a:ext uri="{FF2B5EF4-FFF2-40B4-BE49-F238E27FC236}">
                <a16:creationId xmlns:a16="http://schemas.microsoft.com/office/drawing/2014/main" id="{EBCF05EF-CF08-3C49-B402-FD76F3926001}"/>
              </a:ext>
            </a:extLst>
          </p:cNvPr>
          <p:cNvSpPr txBox="1"/>
          <p:nvPr/>
        </p:nvSpPr>
        <p:spPr>
          <a:xfrm>
            <a:off x="8745074" y="2670624"/>
            <a:ext cx="182502" cy="276999"/>
          </a:xfrm>
          <a:prstGeom prst="rect">
            <a:avLst/>
          </a:prstGeom>
          <a:noFill/>
        </p:spPr>
        <p:txBody>
          <a:bodyPr wrap="square" rtlCol="0" anchor="ctr">
            <a:spAutoFit/>
          </a:bodyPr>
          <a:lstStyle/>
          <a:p>
            <a:pPr algn="ctr"/>
            <a:r>
              <a:rPr lang="en-US" sz="1200" dirty="0"/>
              <a:t>+</a:t>
            </a:r>
          </a:p>
        </p:txBody>
      </p:sp>
      <p:sp>
        <p:nvSpPr>
          <p:cNvPr id="83" name="TextBox 82">
            <a:extLst>
              <a:ext uri="{FF2B5EF4-FFF2-40B4-BE49-F238E27FC236}">
                <a16:creationId xmlns:a16="http://schemas.microsoft.com/office/drawing/2014/main" id="{010B5E0F-8677-9249-95D4-619098B68073}"/>
              </a:ext>
            </a:extLst>
          </p:cNvPr>
          <p:cNvSpPr txBox="1"/>
          <p:nvPr/>
        </p:nvSpPr>
        <p:spPr>
          <a:xfrm>
            <a:off x="8745074" y="3318882"/>
            <a:ext cx="182502" cy="276999"/>
          </a:xfrm>
          <a:prstGeom prst="rect">
            <a:avLst/>
          </a:prstGeom>
          <a:noFill/>
        </p:spPr>
        <p:txBody>
          <a:bodyPr wrap="square" rtlCol="0" anchor="ctr">
            <a:spAutoFit/>
          </a:bodyPr>
          <a:lstStyle/>
          <a:p>
            <a:pPr algn="ctr"/>
            <a:r>
              <a:rPr lang="en-US" sz="1200" dirty="0"/>
              <a:t>+</a:t>
            </a:r>
          </a:p>
        </p:txBody>
      </p:sp>
      <p:sp>
        <p:nvSpPr>
          <p:cNvPr id="84" name="TextBox 83">
            <a:extLst>
              <a:ext uri="{FF2B5EF4-FFF2-40B4-BE49-F238E27FC236}">
                <a16:creationId xmlns:a16="http://schemas.microsoft.com/office/drawing/2014/main" id="{30F9E6F2-BA83-F94B-98DA-0E58E286EDFE}"/>
              </a:ext>
            </a:extLst>
          </p:cNvPr>
          <p:cNvSpPr txBox="1"/>
          <p:nvPr/>
        </p:nvSpPr>
        <p:spPr>
          <a:xfrm>
            <a:off x="8745074" y="3957379"/>
            <a:ext cx="182502" cy="276999"/>
          </a:xfrm>
          <a:prstGeom prst="rect">
            <a:avLst/>
          </a:prstGeom>
          <a:noFill/>
        </p:spPr>
        <p:txBody>
          <a:bodyPr wrap="square" rtlCol="0" anchor="ctr">
            <a:spAutoFit/>
          </a:bodyPr>
          <a:lstStyle/>
          <a:p>
            <a:pPr algn="ctr"/>
            <a:r>
              <a:rPr lang="en-US" sz="1200" dirty="0"/>
              <a:t>+</a:t>
            </a:r>
          </a:p>
        </p:txBody>
      </p:sp>
      <p:sp>
        <p:nvSpPr>
          <p:cNvPr id="85" name="TextBox 84">
            <a:extLst>
              <a:ext uri="{FF2B5EF4-FFF2-40B4-BE49-F238E27FC236}">
                <a16:creationId xmlns:a16="http://schemas.microsoft.com/office/drawing/2014/main" id="{EAC66707-ACDD-2E46-A1CB-46E4D0356B92}"/>
              </a:ext>
            </a:extLst>
          </p:cNvPr>
          <p:cNvSpPr txBox="1"/>
          <p:nvPr/>
        </p:nvSpPr>
        <p:spPr>
          <a:xfrm>
            <a:off x="8745074" y="4595344"/>
            <a:ext cx="182502" cy="276999"/>
          </a:xfrm>
          <a:prstGeom prst="rect">
            <a:avLst/>
          </a:prstGeom>
          <a:noFill/>
        </p:spPr>
        <p:txBody>
          <a:bodyPr wrap="square" rtlCol="0" anchor="ctr">
            <a:spAutoFit/>
          </a:bodyPr>
          <a:lstStyle/>
          <a:p>
            <a:pPr algn="ctr"/>
            <a:r>
              <a:rPr lang="en-US" sz="1200" dirty="0"/>
              <a:t>+</a:t>
            </a:r>
          </a:p>
        </p:txBody>
      </p:sp>
      <p:sp>
        <p:nvSpPr>
          <p:cNvPr id="86" name="TextBox 85">
            <a:extLst>
              <a:ext uri="{FF2B5EF4-FFF2-40B4-BE49-F238E27FC236}">
                <a16:creationId xmlns:a16="http://schemas.microsoft.com/office/drawing/2014/main" id="{3AD15655-2D18-6F41-8A99-2348BF4109BD}"/>
              </a:ext>
            </a:extLst>
          </p:cNvPr>
          <p:cNvSpPr txBox="1"/>
          <p:nvPr/>
        </p:nvSpPr>
        <p:spPr>
          <a:xfrm>
            <a:off x="8745074" y="5233841"/>
            <a:ext cx="182502" cy="276999"/>
          </a:xfrm>
          <a:prstGeom prst="rect">
            <a:avLst/>
          </a:prstGeom>
          <a:noFill/>
        </p:spPr>
        <p:txBody>
          <a:bodyPr wrap="square" rtlCol="0" anchor="ctr">
            <a:spAutoFit/>
          </a:bodyPr>
          <a:lstStyle/>
          <a:p>
            <a:pPr algn="ctr"/>
            <a:r>
              <a:rPr lang="en-US" sz="1200" dirty="0"/>
              <a:t>+</a:t>
            </a:r>
          </a:p>
        </p:txBody>
      </p:sp>
      <p:sp>
        <p:nvSpPr>
          <p:cNvPr id="87" name="TextBox 86">
            <a:extLst>
              <a:ext uri="{FF2B5EF4-FFF2-40B4-BE49-F238E27FC236}">
                <a16:creationId xmlns:a16="http://schemas.microsoft.com/office/drawing/2014/main" id="{F788C352-047C-3B44-A98A-125C8837B69F}"/>
              </a:ext>
            </a:extLst>
          </p:cNvPr>
          <p:cNvSpPr txBox="1"/>
          <p:nvPr/>
        </p:nvSpPr>
        <p:spPr>
          <a:xfrm>
            <a:off x="10282137" y="2670624"/>
            <a:ext cx="182502" cy="276999"/>
          </a:xfrm>
          <a:prstGeom prst="rect">
            <a:avLst/>
          </a:prstGeom>
          <a:noFill/>
        </p:spPr>
        <p:txBody>
          <a:bodyPr wrap="square" rtlCol="0" anchor="ctr">
            <a:spAutoFit/>
          </a:bodyPr>
          <a:lstStyle/>
          <a:p>
            <a:pPr algn="ctr"/>
            <a:r>
              <a:rPr lang="en-US" sz="1200" dirty="0"/>
              <a:t>+</a:t>
            </a:r>
          </a:p>
        </p:txBody>
      </p:sp>
      <p:sp>
        <p:nvSpPr>
          <p:cNvPr id="89" name="TextBox 88">
            <a:extLst>
              <a:ext uri="{FF2B5EF4-FFF2-40B4-BE49-F238E27FC236}">
                <a16:creationId xmlns:a16="http://schemas.microsoft.com/office/drawing/2014/main" id="{9F701847-197E-C141-84C0-6F559B22C42A}"/>
              </a:ext>
            </a:extLst>
          </p:cNvPr>
          <p:cNvSpPr txBox="1"/>
          <p:nvPr/>
        </p:nvSpPr>
        <p:spPr>
          <a:xfrm>
            <a:off x="10282137" y="3318882"/>
            <a:ext cx="182502" cy="276999"/>
          </a:xfrm>
          <a:prstGeom prst="rect">
            <a:avLst/>
          </a:prstGeom>
          <a:noFill/>
        </p:spPr>
        <p:txBody>
          <a:bodyPr wrap="square" rtlCol="0" anchor="ctr">
            <a:spAutoFit/>
          </a:bodyPr>
          <a:lstStyle/>
          <a:p>
            <a:pPr algn="ctr"/>
            <a:r>
              <a:rPr lang="en-US" sz="1200" dirty="0"/>
              <a:t>+</a:t>
            </a:r>
          </a:p>
        </p:txBody>
      </p:sp>
      <p:sp>
        <p:nvSpPr>
          <p:cNvPr id="90" name="TextBox 89">
            <a:extLst>
              <a:ext uri="{FF2B5EF4-FFF2-40B4-BE49-F238E27FC236}">
                <a16:creationId xmlns:a16="http://schemas.microsoft.com/office/drawing/2014/main" id="{83B172C8-02FB-224C-B44D-2CEB1173FB42}"/>
              </a:ext>
            </a:extLst>
          </p:cNvPr>
          <p:cNvSpPr txBox="1"/>
          <p:nvPr/>
        </p:nvSpPr>
        <p:spPr>
          <a:xfrm>
            <a:off x="10282137" y="3957379"/>
            <a:ext cx="182502" cy="276999"/>
          </a:xfrm>
          <a:prstGeom prst="rect">
            <a:avLst/>
          </a:prstGeom>
          <a:noFill/>
        </p:spPr>
        <p:txBody>
          <a:bodyPr wrap="square" rtlCol="0" anchor="ctr">
            <a:spAutoFit/>
          </a:bodyPr>
          <a:lstStyle/>
          <a:p>
            <a:pPr algn="ctr"/>
            <a:r>
              <a:rPr lang="en-US" sz="1200" dirty="0"/>
              <a:t>+</a:t>
            </a:r>
          </a:p>
        </p:txBody>
      </p:sp>
      <p:sp>
        <p:nvSpPr>
          <p:cNvPr id="91" name="TextBox 90">
            <a:extLst>
              <a:ext uri="{FF2B5EF4-FFF2-40B4-BE49-F238E27FC236}">
                <a16:creationId xmlns:a16="http://schemas.microsoft.com/office/drawing/2014/main" id="{B7F0338C-1479-C84D-8D5F-1F55CD958EA8}"/>
              </a:ext>
            </a:extLst>
          </p:cNvPr>
          <p:cNvSpPr txBox="1"/>
          <p:nvPr/>
        </p:nvSpPr>
        <p:spPr>
          <a:xfrm>
            <a:off x="10282137" y="4595344"/>
            <a:ext cx="182502" cy="276999"/>
          </a:xfrm>
          <a:prstGeom prst="rect">
            <a:avLst/>
          </a:prstGeom>
          <a:noFill/>
        </p:spPr>
        <p:txBody>
          <a:bodyPr wrap="square" rtlCol="0" anchor="ctr">
            <a:spAutoFit/>
          </a:bodyPr>
          <a:lstStyle/>
          <a:p>
            <a:pPr algn="ctr"/>
            <a:r>
              <a:rPr lang="en-US" sz="1200" dirty="0"/>
              <a:t>+</a:t>
            </a:r>
          </a:p>
        </p:txBody>
      </p:sp>
      <p:sp>
        <p:nvSpPr>
          <p:cNvPr id="92" name="TextBox 91">
            <a:extLst>
              <a:ext uri="{FF2B5EF4-FFF2-40B4-BE49-F238E27FC236}">
                <a16:creationId xmlns:a16="http://schemas.microsoft.com/office/drawing/2014/main" id="{CF213A51-449B-9646-AE5A-9424A34BE56A}"/>
              </a:ext>
            </a:extLst>
          </p:cNvPr>
          <p:cNvSpPr txBox="1"/>
          <p:nvPr/>
        </p:nvSpPr>
        <p:spPr>
          <a:xfrm>
            <a:off x="10282137" y="5233841"/>
            <a:ext cx="182502" cy="276999"/>
          </a:xfrm>
          <a:prstGeom prst="rect">
            <a:avLst/>
          </a:prstGeom>
          <a:noFill/>
        </p:spPr>
        <p:txBody>
          <a:bodyPr wrap="square" rtlCol="0" anchor="ctr">
            <a:spAutoFit/>
          </a:bodyPr>
          <a:lstStyle/>
          <a:p>
            <a:pPr algn="ctr"/>
            <a:r>
              <a:rPr lang="en-US" sz="1200" dirty="0"/>
              <a:t>+</a:t>
            </a:r>
          </a:p>
        </p:txBody>
      </p:sp>
      <p:sp>
        <p:nvSpPr>
          <p:cNvPr id="93" name="Up Arrow 92">
            <a:extLst>
              <a:ext uri="{FF2B5EF4-FFF2-40B4-BE49-F238E27FC236}">
                <a16:creationId xmlns:a16="http://schemas.microsoft.com/office/drawing/2014/main" id="{FFB1AEAC-81AE-9C47-87AC-5E888F3353CE}"/>
              </a:ext>
            </a:extLst>
          </p:cNvPr>
          <p:cNvSpPr/>
          <p:nvPr/>
        </p:nvSpPr>
        <p:spPr>
          <a:xfrm>
            <a:off x="2631190"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Up Arrow 93">
            <a:extLst>
              <a:ext uri="{FF2B5EF4-FFF2-40B4-BE49-F238E27FC236}">
                <a16:creationId xmlns:a16="http://schemas.microsoft.com/office/drawing/2014/main" id="{A2E45DEE-18E1-104A-966B-F1B4B0D237B6}"/>
              </a:ext>
            </a:extLst>
          </p:cNvPr>
          <p:cNvSpPr/>
          <p:nvPr/>
        </p:nvSpPr>
        <p:spPr>
          <a:xfrm>
            <a:off x="4168253"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Up Arrow 94">
            <a:extLst>
              <a:ext uri="{FF2B5EF4-FFF2-40B4-BE49-F238E27FC236}">
                <a16:creationId xmlns:a16="http://schemas.microsoft.com/office/drawing/2014/main" id="{DFA055C4-3298-4047-911A-66DA45EE5A79}"/>
              </a:ext>
            </a:extLst>
          </p:cNvPr>
          <p:cNvSpPr/>
          <p:nvPr/>
        </p:nvSpPr>
        <p:spPr>
          <a:xfrm>
            <a:off x="5705316"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Up Arrow 95">
            <a:extLst>
              <a:ext uri="{FF2B5EF4-FFF2-40B4-BE49-F238E27FC236}">
                <a16:creationId xmlns:a16="http://schemas.microsoft.com/office/drawing/2014/main" id="{C13268E5-C413-8241-9F7E-AE5AC00AD409}"/>
              </a:ext>
            </a:extLst>
          </p:cNvPr>
          <p:cNvSpPr/>
          <p:nvPr/>
        </p:nvSpPr>
        <p:spPr>
          <a:xfrm>
            <a:off x="7242379"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Up Arrow 96">
            <a:extLst>
              <a:ext uri="{FF2B5EF4-FFF2-40B4-BE49-F238E27FC236}">
                <a16:creationId xmlns:a16="http://schemas.microsoft.com/office/drawing/2014/main" id="{D1F1E45A-BFA0-CB4C-B7B0-824D0AA27FE2}"/>
              </a:ext>
            </a:extLst>
          </p:cNvPr>
          <p:cNvSpPr/>
          <p:nvPr/>
        </p:nvSpPr>
        <p:spPr>
          <a:xfrm>
            <a:off x="8774944"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Up Arrow 97">
            <a:extLst>
              <a:ext uri="{FF2B5EF4-FFF2-40B4-BE49-F238E27FC236}">
                <a16:creationId xmlns:a16="http://schemas.microsoft.com/office/drawing/2014/main" id="{CA68198F-E9B4-3A48-B9C7-20C9A4DBC7F6}"/>
              </a:ext>
            </a:extLst>
          </p:cNvPr>
          <p:cNvSpPr/>
          <p:nvPr/>
        </p:nvSpPr>
        <p:spPr>
          <a:xfrm>
            <a:off x="10312007"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CC5A93E-3BE0-8443-9177-C669B72D08FB}"/>
              </a:ext>
            </a:extLst>
          </p:cNvPr>
          <p:cNvSpPr/>
          <p:nvPr/>
        </p:nvSpPr>
        <p:spPr>
          <a:xfrm>
            <a:off x="8261063" y="355047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a:t>
            </a:r>
          </a:p>
        </p:txBody>
      </p:sp>
      <p:sp>
        <p:nvSpPr>
          <p:cNvPr id="101" name="Up Arrow 100">
            <a:extLst>
              <a:ext uri="{FF2B5EF4-FFF2-40B4-BE49-F238E27FC236}">
                <a16:creationId xmlns:a16="http://schemas.microsoft.com/office/drawing/2014/main" id="{F06DAD7C-04BA-D940-A5FF-2D118FE335BD}"/>
              </a:ext>
            </a:extLst>
          </p:cNvPr>
          <p:cNvSpPr/>
          <p:nvPr/>
        </p:nvSpPr>
        <p:spPr>
          <a:xfrm>
            <a:off x="2602857"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Up Arrow 101">
            <a:extLst>
              <a:ext uri="{FF2B5EF4-FFF2-40B4-BE49-F238E27FC236}">
                <a16:creationId xmlns:a16="http://schemas.microsoft.com/office/drawing/2014/main" id="{743FD021-2477-5144-9A58-B059CB52E77A}"/>
              </a:ext>
            </a:extLst>
          </p:cNvPr>
          <p:cNvSpPr/>
          <p:nvPr/>
        </p:nvSpPr>
        <p:spPr>
          <a:xfrm>
            <a:off x="4139920"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Up Arrow 102">
            <a:extLst>
              <a:ext uri="{FF2B5EF4-FFF2-40B4-BE49-F238E27FC236}">
                <a16:creationId xmlns:a16="http://schemas.microsoft.com/office/drawing/2014/main" id="{BEA26C1C-13EB-0E4D-87FD-3E8FDCE5D210}"/>
              </a:ext>
            </a:extLst>
          </p:cNvPr>
          <p:cNvSpPr/>
          <p:nvPr/>
        </p:nvSpPr>
        <p:spPr>
          <a:xfrm>
            <a:off x="5676983" y="912148"/>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Up Arrow 103">
            <a:extLst>
              <a:ext uri="{FF2B5EF4-FFF2-40B4-BE49-F238E27FC236}">
                <a16:creationId xmlns:a16="http://schemas.microsoft.com/office/drawing/2014/main" id="{678DE1C8-E67D-8349-9958-8F1F7071FF54}"/>
              </a:ext>
            </a:extLst>
          </p:cNvPr>
          <p:cNvSpPr/>
          <p:nvPr/>
        </p:nvSpPr>
        <p:spPr>
          <a:xfrm>
            <a:off x="7243033" y="920871"/>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p Arrow 104">
            <a:extLst>
              <a:ext uri="{FF2B5EF4-FFF2-40B4-BE49-F238E27FC236}">
                <a16:creationId xmlns:a16="http://schemas.microsoft.com/office/drawing/2014/main" id="{510006EC-2735-D346-8062-3C3028C76669}"/>
              </a:ext>
            </a:extLst>
          </p:cNvPr>
          <p:cNvSpPr/>
          <p:nvPr/>
        </p:nvSpPr>
        <p:spPr>
          <a:xfrm>
            <a:off x="8774944"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Up Arrow 105">
            <a:extLst>
              <a:ext uri="{FF2B5EF4-FFF2-40B4-BE49-F238E27FC236}">
                <a16:creationId xmlns:a16="http://schemas.microsoft.com/office/drawing/2014/main" id="{D4354AB7-8118-EE49-9FA4-9B823D5A6994}"/>
              </a:ext>
            </a:extLst>
          </p:cNvPr>
          <p:cNvSpPr/>
          <p:nvPr/>
        </p:nvSpPr>
        <p:spPr>
          <a:xfrm>
            <a:off x="10317515"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id="{CE0F544E-2B52-1548-88BD-DD98C54F7255}"/>
              </a:ext>
            </a:extLst>
          </p:cNvPr>
          <p:cNvSpPr/>
          <p:nvPr/>
        </p:nvSpPr>
        <p:spPr>
          <a:xfrm>
            <a:off x="2112811"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 prediction</a:t>
            </a:r>
          </a:p>
        </p:txBody>
      </p:sp>
      <p:sp>
        <p:nvSpPr>
          <p:cNvPr id="109" name="Rounded Rectangle 108">
            <a:extLst>
              <a:ext uri="{FF2B5EF4-FFF2-40B4-BE49-F238E27FC236}">
                <a16:creationId xmlns:a16="http://schemas.microsoft.com/office/drawing/2014/main" id="{680D8AB0-D9A5-6B49-978D-BF973EA4AEBF}"/>
              </a:ext>
            </a:extLst>
          </p:cNvPr>
          <p:cNvSpPr/>
          <p:nvPr/>
        </p:nvSpPr>
        <p:spPr>
          <a:xfrm>
            <a:off x="3646391" y="84937"/>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token</a:t>
            </a:r>
          </a:p>
        </p:txBody>
      </p:sp>
      <p:sp>
        <p:nvSpPr>
          <p:cNvPr id="110" name="Rounded Rectangle 109">
            <a:extLst>
              <a:ext uri="{FF2B5EF4-FFF2-40B4-BE49-F238E27FC236}">
                <a16:creationId xmlns:a16="http://schemas.microsoft.com/office/drawing/2014/main" id="{9A11A478-AC9F-7149-A030-F4B3EBBD0FD3}"/>
              </a:ext>
            </a:extLst>
          </p:cNvPr>
          <p:cNvSpPr/>
          <p:nvPr/>
        </p:nvSpPr>
        <p:spPr>
          <a:xfrm>
            <a:off x="5182583"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x</a:t>
            </a:r>
            <a:r>
              <a:rPr lang="en-US" sz="1200" baseline="-25000" dirty="0"/>
              <a:t>1</a:t>
            </a:r>
            <a:r>
              <a:rPr lang="en-US" sz="1200" dirty="0"/>
              <a:t>, y</a:t>
            </a:r>
            <a:r>
              <a:rPr lang="en-US" sz="1200" baseline="-25000" dirty="0"/>
              <a:t>1</a:t>
            </a:r>
            <a:r>
              <a:rPr lang="en-US" sz="1200" dirty="0"/>
              <a:t>, x</a:t>
            </a:r>
            <a:r>
              <a:rPr lang="en-US" sz="1200" baseline="-25000" dirty="0"/>
              <a:t>2</a:t>
            </a:r>
            <a:r>
              <a:rPr lang="en-US" sz="1200" dirty="0"/>
              <a:t>, y</a:t>
            </a:r>
            <a:r>
              <a:rPr lang="en-US" sz="1200" baseline="-25000" dirty="0"/>
              <a:t>2</a:t>
            </a:r>
          </a:p>
        </p:txBody>
      </p:sp>
      <p:sp>
        <p:nvSpPr>
          <p:cNvPr id="111" name="Rounded Rectangle 110">
            <a:extLst>
              <a:ext uri="{FF2B5EF4-FFF2-40B4-BE49-F238E27FC236}">
                <a16:creationId xmlns:a16="http://schemas.microsoft.com/office/drawing/2014/main" id="{C34AFD1A-5067-7045-8AFE-DF2AF19CFC75}"/>
              </a:ext>
            </a:extLst>
          </p:cNvPr>
          <p:cNvSpPr/>
          <p:nvPr/>
        </p:nvSpPr>
        <p:spPr>
          <a:xfrm>
            <a:off x="6725307"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token, x</a:t>
            </a:r>
            <a:r>
              <a:rPr lang="en-US" sz="1200" baseline="-25000" dirty="0"/>
              <a:t>1</a:t>
            </a:r>
            <a:r>
              <a:rPr lang="en-US" sz="1200" dirty="0"/>
              <a:t>, y</a:t>
            </a:r>
            <a:r>
              <a:rPr lang="en-US" sz="1200" baseline="-25000" dirty="0"/>
              <a:t>1</a:t>
            </a:r>
          </a:p>
        </p:txBody>
      </p:sp>
      <p:sp>
        <p:nvSpPr>
          <p:cNvPr id="112" name="Rounded Rectangle 111">
            <a:extLst>
              <a:ext uri="{FF2B5EF4-FFF2-40B4-BE49-F238E27FC236}">
                <a16:creationId xmlns:a16="http://schemas.microsoft.com/office/drawing/2014/main" id="{14A2CFD7-16D5-FD43-8A50-FCC713A2F2C4}"/>
              </a:ext>
            </a:extLst>
          </p:cNvPr>
          <p:cNvSpPr/>
          <p:nvPr/>
        </p:nvSpPr>
        <p:spPr>
          <a:xfrm>
            <a:off x="8264111"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x</a:t>
            </a:r>
            <a:r>
              <a:rPr lang="en-US" sz="1200" baseline="-25000" dirty="0"/>
              <a:t>2</a:t>
            </a:r>
            <a:r>
              <a:rPr lang="en-US" sz="1200" dirty="0"/>
              <a:t>, y</a:t>
            </a:r>
            <a:r>
              <a:rPr lang="en-US" sz="1200" baseline="-25000" dirty="0"/>
              <a:t>2</a:t>
            </a:r>
          </a:p>
        </p:txBody>
      </p:sp>
      <p:sp>
        <p:nvSpPr>
          <p:cNvPr id="113" name="Rounded Rectangle 112">
            <a:extLst>
              <a:ext uri="{FF2B5EF4-FFF2-40B4-BE49-F238E27FC236}">
                <a16:creationId xmlns:a16="http://schemas.microsoft.com/office/drawing/2014/main" id="{F148D72C-02A4-B341-9B9B-4612FDB0D7C6}"/>
              </a:ext>
            </a:extLst>
          </p:cNvPr>
          <p:cNvSpPr/>
          <p:nvPr/>
        </p:nvSpPr>
        <p:spPr>
          <a:xfrm>
            <a:off x="9799433"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x</a:t>
            </a:r>
            <a:r>
              <a:rPr lang="en-US" sz="1200" baseline="-25000" dirty="0"/>
              <a:t>1</a:t>
            </a:r>
          </a:p>
        </p:txBody>
      </p:sp>
      <p:sp>
        <p:nvSpPr>
          <p:cNvPr id="124" name="Title 3">
            <a:extLst>
              <a:ext uri="{FF2B5EF4-FFF2-40B4-BE49-F238E27FC236}">
                <a16:creationId xmlns:a16="http://schemas.microsoft.com/office/drawing/2014/main" id="{4034B6C2-FC24-A14E-B113-92DBE86EC783}"/>
              </a:ext>
            </a:extLst>
          </p:cNvPr>
          <p:cNvSpPr txBox="1">
            <a:spLocks/>
          </p:cNvSpPr>
          <p:nvPr/>
        </p:nvSpPr>
        <p:spPr>
          <a:xfrm>
            <a:off x="838200" y="6032215"/>
            <a:ext cx="10515600" cy="7372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Partial position masking</a:t>
            </a:r>
          </a:p>
        </p:txBody>
      </p:sp>
      <p:sp>
        <p:nvSpPr>
          <p:cNvPr id="5" name="Rectangle 4">
            <a:extLst>
              <a:ext uri="{FF2B5EF4-FFF2-40B4-BE49-F238E27FC236}">
                <a16:creationId xmlns:a16="http://schemas.microsoft.com/office/drawing/2014/main" id="{B1CEDC21-F19A-B443-8D3E-5802813C75F1}"/>
              </a:ext>
            </a:extLst>
          </p:cNvPr>
          <p:cNvSpPr/>
          <p:nvPr/>
        </p:nvSpPr>
        <p:spPr>
          <a:xfrm>
            <a:off x="1763486" y="1947720"/>
            <a:ext cx="4653042" cy="4084495"/>
          </a:xfrm>
          <a:prstGeom prst="rect">
            <a:avLst/>
          </a:prstGeom>
          <a:solidFill>
            <a:schemeClr val="bg1">
              <a:alpha val="667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69DF18C-7385-9E48-89F4-DD79D41D9ADA}"/>
              </a:ext>
            </a:extLst>
          </p:cNvPr>
          <p:cNvSpPr>
            <a:spLocks noGrp="1"/>
          </p:cNvSpPr>
          <p:nvPr>
            <p:ph type="sldNum" sz="quarter" idx="12"/>
          </p:nvPr>
        </p:nvSpPr>
        <p:spPr/>
        <p:txBody>
          <a:bodyPr/>
          <a:lstStyle/>
          <a:p>
            <a:fld id="{C3921D7E-C460-BE46-8C53-C4C4C3957A21}" type="slidenum">
              <a:rPr lang="en-US" smtClean="0"/>
              <a:t>13</a:t>
            </a:fld>
            <a:endParaRPr lang="en-US"/>
          </a:p>
        </p:txBody>
      </p:sp>
    </p:spTree>
    <p:extLst>
      <p:ext uri="{BB962C8B-B14F-4D97-AF65-F5344CB8AC3E}">
        <p14:creationId xmlns:p14="http://schemas.microsoft.com/office/powerpoint/2010/main" val="2894494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8E9063-AF4D-864B-A8E6-F7EC7046AFBC}"/>
              </a:ext>
            </a:extLst>
          </p:cNvPr>
          <p:cNvSpPr/>
          <p:nvPr/>
        </p:nvSpPr>
        <p:spPr>
          <a:xfrm>
            <a:off x="1596978" y="1212820"/>
            <a:ext cx="10082049" cy="64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Transformer Layers</a:t>
            </a:r>
          </a:p>
        </p:txBody>
      </p:sp>
      <p:sp>
        <p:nvSpPr>
          <p:cNvPr id="3" name="Rectangle 2">
            <a:extLst>
              <a:ext uri="{FF2B5EF4-FFF2-40B4-BE49-F238E27FC236}">
                <a16:creationId xmlns:a16="http://schemas.microsoft.com/office/drawing/2014/main" id="{E5987A09-50D3-844A-9437-DF2205AC159D}"/>
              </a:ext>
            </a:extLst>
          </p:cNvPr>
          <p:cNvSpPr/>
          <p:nvPr/>
        </p:nvSpPr>
        <p:spPr>
          <a:xfrm>
            <a:off x="2112811"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E(grilled)</a:t>
            </a:r>
          </a:p>
        </p:txBody>
      </p:sp>
      <p:sp>
        <p:nvSpPr>
          <p:cNvPr id="4" name="Rectangle 3">
            <a:extLst>
              <a:ext uri="{FF2B5EF4-FFF2-40B4-BE49-F238E27FC236}">
                <a16:creationId xmlns:a16="http://schemas.microsoft.com/office/drawing/2014/main" id="{998DC643-B024-3A44-9D24-BEA09B1B16FE}"/>
              </a:ext>
            </a:extLst>
          </p:cNvPr>
          <p:cNvSpPr/>
          <p:nvPr/>
        </p:nvSpPr>
        <p:spPr>
          <a:xfrm>
            <a:off x="2112811"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E(18)</a:t>
            </a:r>
          </a:p>
        </p:txBody>
      </p:sp>
      <p:sp>
        <p:nvSpPr>
          <p:cNvPr id="6" name="Rectangle 5">
            <a:extLst>
              <a:ext uri="{FF2B5EF4-FFF2-40B4-BE49-F238E27FC236}">
                <a16:creationId xmlns:a16="http://schemas.microsoft.com/office/drawing/2014/main" id="{6B951016-7518-F649-8B18-541691BCF4DC}"/>
              </a:ext>
            </a:extLst>
          </p:cNvPr>
          <p:cNvSpPr/>
          <p:nvPr/>
        </p:nvSpPr>
        <p:spPr>
          <a:xfrm>
            <a:off x="2112811" y="355047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E(5)</a:t>
            </a:r>
          </a:p>
        </p:txBody>
      </p:sp>
      <p:sp>
        <p:nvSpPr>
          <p:cNvPr id="7" name="Rectangle 6">
            <a:extLst>
              <a:ext uri="{FF2B5EF4-FFF2-40B4-BE49-F238E27FC236}">
                <a16:creationId xmlns:a16="http://schemas.microsoft.com/office/drawing/2014/main" id="{1630E72E-9FC0-B146-B90D-F206EE3596D7}"/>
              </a:ext>
            </a:extLst>
          </p:cNvPr>
          <p:cNvSpPr/>
          <p:nvPr/>
        </p:nvSpPr>
        <p:spPr>
          <a:xfrm>
            <a:off x="2112811" y="419386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E(481)</a:t>
            </a:r>
          </a:p>
        </p:txBody>
      </p:sp>
      <p:sp>
        <p:nvSpPr>
          <p:cNvPr id="8" name="Rectangle 7">
            <a:extLst>
              <a:ext uri="{FF2B5EF4-FFF2-40B4-BE49-F238E27FC236}">
                <a16:creationId xmlns:a16="http://schemas.microsoft.com/office/drawing/2014/main" id="{5C24DC5E-20AC-F247-A1EC-29C10B079C73}"/>
              </a:ext>
            </a:extLst>
          </p:cNvPr>
          <p:cNvSpPr/>
          <p:nvPr/>
        </p:nvSpPr>
        <p:spPr>
          <a:xfrm>
            <a:off x="2112811" y="483394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E(75)</a:t>
            </a:r>
          </a:p>
        </p:txBody>
      </p:sp>
      <p:sp>
        <p:nvSpPr>
          <p:cNvPr id="9" name="Rectangle 8">
            <a:extLst>
              <a:ext uri="{FF2B5EF4-FFF2-40B4-BE49-F238E27FC236}">
                <a16:creationId xmlns:a16="http://schemas.microsoft.com/office/drawing/2014/main" id="{CC1306A2-8B62-654B-8ADA-AA39B00EB148}"/>
              </a:ext>
            </a:extLst>
          </p:cNvPr>
          <p:cNvSpPr/>
          <p:nvPr/>
        </p:nvSpPr>
        <p:spPr>
          <a:xfrm>
            <a:off x="2112811" y="547402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E(456)</a:t>
            </a:r>
          </a:p>
        </p:txBody>
      </p:sp>
      <p:sp>
        <p:nvSpPr>
          <p:cNvPr id="10" name="TextBox 9">
            <a:extLst>
              <a:ext uri="{FF2B5EF4-FFF2-40B4-BE49-F238E27FC236}">
                <a16:creationId xmlns:a16="http://schemas.microsoft.com/office/drawing/2014/main" id="{75126195-AD9A-3C4C-86DD-D32B54222D31}"/>
              </a:ext>
            </a:extLst>
          </p:cNvPr>
          <p:cNvSpPr txBox="1"/>
          <p:nvPr/>
        </p:nvSpPr>
        <p:spPr>
          <a:xfrm>
            <a:off x="453978" y="2263719"/>
            <a:ext cx="1162595" cy="457200"/>
          </a:xfrm>
          <a:prstGeom prst="rect">
            <a:avLst/>
          </a:prstGeom>
          <a:noFill/>
        </p:spPr>
        <p:txBody>
          <a:bodyPr wrap="square" rtlCol="0" anchor="ctr">
            <a:spAutoFit/>
          </a:bodyPr>
          <a:lstStyle/>
          <a:p>
            <a:pPr algn="ctr"/>
            <a:r>
              <a:rPr lang="en-US" dirty="0"/>
              <a:t>token</a:t>
            </a:r>
          </a:p>
        </p:txBody>
      </p:sp>
      <p:sp>
        <p:nvSpPr>
          <p:cNvPr id="11" name="TextBox 10">
            <a:extLst>
              <a:ext uri="{FF2B5EF4-FFF2-40B4-BE49-F238E27FC236}">
                <a16:creationId xmlns:a16="http://schemas.microsoft.com/office/drawing/2014/main" id="{CCC86910-C57D-6644-9B6A-42C8C6CA0376}"/>
              </a:ext>
            </a:extLst>
          </p:cNvPr>
          <p:cNvSpPr txBox="1"/>
          <p:nvPr/>
        </p:nvSpPr>
        <p:spPr>
          <a:xfrm>
            <a:off x="434383" y="2903663"/>
            <a:ext cx="1162595" cy="457200"/>
          </a:xfrm>
          <a:prstGeom prst="rect">
            <a:avLst/>
          </a:prstGeom>
          <a:noFill/>
        </p:spPr>
        <p:txBody>
          <a:bodyPr wrap="square" rtlCol="0" anchor="ctr">
            <a:spAutoFit/>
          </a:bodyPr>
          <a:lstStyle/>
          <a:p>
            <a:pPr algn="ctr"/>
            <a:r>
              <a:rPr lang="en-US" dirty="0"/>
              <a:t>1-D</a:t>
            </a:r>
          </a:p>
        </p:txBody>
      </p:sp>
      <p:sp>
        <p:nvSpPr>
          <p:cNvPr id="13" name="TextBox 12">
            <a:extLst>
              <a:ext uri="{FF2B5EF4-FFF2-40B4-BE49-F238E27FC236}">
                <a16:creationId xmlns:a16="http://schemas.microsoft.com/office/drawing/2014/main" id="{EB7D613B-67F9-D444-B00A-776F83AD2BE6}"/>
              </a:ext>
            </a:extLst>
          </p:cNvPr>
          <p:cNvSpPr txBox="1"/>
          <p:nvPr/>
        </p:nvSpPr>
        <p:spPr>
          <a:xfrm>
            <a:off x="436847" y="3547938"/>
            <a:ext cx="1162595" cy="457200"/>
          </a:xfrm>
          <a:prstGeom prst="rect">
            <a:avLst/>
          </a:prstGeom>
          <a:noFill/>
        </p:spPr>
        <p:txBody>
          <a:bodyPr wrap="square" rtlCol="0">
            <a:spAutoFit/>
          </a:bodyPr>
          <a:lstStyle/>
          <a:p>
            <a:pPr algn="ctr"/>
            <a:r>
              <a:rPr lang="en-US" dirty="0"/>
              <a:t>x</a:t>
            </a:r>
            <a:r>
              <a:rPr lang="en-US" baseline="-25000" dirty="0"/>
              <a:t>1</a:t>
            </a:r>
          </a:p>
        </p:txBody>
      </p:sp>
      <p:sp>
        <p:nvSpPr>
          <p:cNvPr id="14" name="TextBox 13">
            <a:extLst>
              <a:ext uri="{FF2B5EF4-FFF2-40B4-BE49-F238E27FC236}">
                <a16:creationId xmlns:a16="http://schemas.microsoft.com/office/drawing/2014/main" id="{43CAB06F-C722-844C-8021-5694962D93F2}"/>
              </a:ext>
            </a:extLst>
          </p:cNvPr>
          <p:cNvSpPr txBox="1"/>
          <p:nvPr/>
        </p:nvSpPr>
        <p:spPr>
          <a:xfrm>
            <a:off x="436847" y="4193860"/>
            <a:ext cx="1162595" cy="457200"/>
          </a:xfrm>
          <a:prstGeom prst="rect">
            <a:avLst/>
          </a:prstGeom>
          <a:noFill/>
        </p:spPr>
        <p:txBody>
          <a:bodyPr wrap="square" rtlCol="0">
            <a:spAutoFit/>
          </a:bodyPr>
          <a:lstStyle/>
          <a:p>
            <a:pPr algn="ctr"/>
            <a:r>
              <a:rPr lang="en-US" dirty="0"/>
              <a:t>y</a:t>
            </a:r>
            <a:r>
              <a:rPr lang="en-US" baseline="-25000" dirty="0"/>
              <a:t>1</a:t>
            </a:r>
          </a:p>
        </p:txBody>
      </p:sp>
      <p:sp>
        <p:nvSpPr>
          <p:cNvPr id="15" name="TextBox 14">
            <a:extLst>
              <a:ext uri="{FF2B5EF4-FFF2-40B4-BE49-F238E27FC236}">
                <a16:creationId xmlns:a16="http://schemas.microsoft.com/office/drawing/2014/main" id="{8B2E1E54-55F2-1A4D-B46C-F2A2618B2117}"/>
              </a:ext>
            </a:extLst>
          </p:cNvPr>
          <p:cNvSpPr txBox="1"/>
          <p:nvPr/>
        </p:nvSpPr>
        <p:spPr>
          <a:xfrm>
            <a:off x="436847" y="4835247"/>
            <a:ext cx="1162595" cy="457200"/>
          </a:xfrm>
          <a:prstGeom prst="rect">
            <a:avLst/>
          </a:prstGeom>
          <a:noFill/>
        </p:spPr>
        <p:txBody>
          <a:bodyPr wrap="square" rtlCol="0">
            <a:spAutoFit/>
          </a:bodyPr>
          <a:lstStyle/>
          <a:p>
            <a:pPr algn="ctr"/>
            <a:r>
              <a:rPr lang="en-US" dirty="0"/>
              <a:t>x</a:t>
            </a:r>
            <a:r>
              <a:rPr lang="en-US" baseline="-25000" dirty="0"/>
              <a:t>2</a:t>
            </a:r>
          </a:p>
        </p:txBody>
      </p:sp>
      <p:sp>
        <p:nvSpPr>
          <p:cNvPr id="16" name="TextBox 15">
            <a:extLst>
              <a:ext uri="{FF2B5EF4-FFF2-40B4-BE49-F238E27FC236}">
                <a16:creationId xmlns:a16="http://schemas.microsoft.com/office/drawing/2014/main" id="{1E370120-C3F0-FB4F-BF6E-7D5252B0121A}"/>
              </a:ext>
            </a:extLst>
          </p:cNvPr>
          <p:cNvSpPr txBox="1"/>
          <p:nvPr/>
        </p:nvSpPr>
        <p:spPr>
          <a:xfrm>
            <a:off x="436847" y="5475327"/>
            <a:ext cx="1162595" cy="457200"/>
          </a:xfrm>
          <a:prstGeom prst="rect">
            <a:avLst/>
          </a:prstGeom>
          <a:noFill/>
        </p:spPr>
        <p:txBody>
          <a:bodyPr wrap="square" rtlCol="0">
            <a:spAutoFit/>
          </a:bodyPr>
          <a:lstStyle/>
          <a:p>
            <a:pPr algn="ctr"/>
            <a:r>
              <a:rPr lang="en-US" dirty="0"/>
              <a:t>y</a:t>
            </a:r>
            <a:r>
              <a:rPr lang="en-US" baseline="-25000" dirty="0"/>
              <a:t>2</a:t>
            </a:r>
          </a:p>
        </p:txBody>
      </p:sp>
      <p:sp>
        <p:nvSpPr>
          <p:cNvPr id="17" name="Rectangle 16">
            <a:extLst>
              <a:ext uri="{FF2B5EF4-FFF2-40B4-BE49-F238E27FC236}">
                <a16:creationId xmlns:a16="http://schemas.microsoft.com/office/drawing/2014/main" id="{EF96DA7D-5D20-DF46-9309-479FEDDFBC2A}"/>
              </a:ext>
            </a:extLst>
          </p:cNvPr>
          <p:cNvSpPr/>
          <p:nvPr/>
        </p:nvSpPr>
        <p:spPr>
          <a:xfrm>
            <a:off x="3649874" y="2263718"/>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18" name="Rectangle 17">
            <a:extLst>
              <a:ext uri="{FF2B5EF4-FFF2-40B4-BE49-F238E27FC236}">
                <a16:creationId xmlns:a16="http://schemas.microsoft.com/office/drawing/2014/main" id="{8B7F1B5E-7005-9649-B511-594C9F0EE694}"/>
              </a:ext>
            </a:extLst>
          </p:cNvPr>
          <p:cNvSpPr/>
          <p:nvPr/>
        </p:nvSpPr>
        <p:spPr>
          <a:xfrm>
            <a:off x="3649874"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E(19)</a:t>
            </a:r>
          </a:p>
        </p:txBody>
      </p:sp>
      <p:sp>
        <p:nvSpPr>
          <p:cNvPr id="20" name="Rectangle 19">
            <a:extLst>
              <a:ext uri="{FF2B5EF4-FFF2-40B4-BE49-F238E27FC236}">
                <a16:creationId xmlns:a16="http://schemas.microsoft.com/office/drawing/2014/main" id="{AF7582FA-BA90-B74F-884C-D7884ED789F1}"/>
              </a:ext>
            </a:extLst>
          </p:cNvPr>
          <p:cNvSpPr/>
          <p:nvPr/>
        </p:nvSpPr>
        <p:spPr>
          <a:xfrm>
            <a:off x="3649874" y="3550473"/>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E(138)</a:t>
            </a:r>
          </a:p>
        </p:txBody>
      </p:sp>
      <p:sp>
        <p:nvSpPr>
          <p:cNvPr id="21" name="Rectangle 20">
            <a:extLst>
              <a:ext uri="{FF2B5EF4-FFF2-40B4-BE49-F238E27FC236}">
                <a16:creationId xmlns:a16="http://schemas.microsoft.com/office/drawing/2014/main" id="{EEF65E07-8DEE-194E-82B1-53153F512292}"/>
              </a:ext>
            </a:extLst>
          </p:cNvPr>
          <p:cNvSpPr/>
          <p:nvPr/>
        </p:nvSpPr>
        <p:spPr>
          <a:xfrm>
            <a:off x="3649874" y="419385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E(476)</a:t>
            </a:r>
          </a:p>
        </p:txBody>
      </p:sp>
      <p:sp>
        <p:nvSpPr>
          <p:cNvPr id="22" name="Rectangle 21">
            <a:extLst>
              <a:ext uri="{FF2B5EF4-FFF2-40B4-BE49-F238E27FC236}">
                <a16:creationId xmlns:a16="http://schemas.microsoft.com/office/drawing/2014/main" id="{437161D2-8346-CE43-9128-35BF78312714}"/>
              </a:ext>
            </a:extLst>
          </p:cNvPr>
          <p:cNvSpPr/>
          <p:nvPr/>
        </p:nvSpPr>
        <p:spPr>
          <a:xfrm>
            <a:off x="3649874" y="483393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E(151)</a:t>
            </a:r>
          </a:p>
        </p:txBody>
      </p:sp>
      <p:sp>
        <p:nvSpPr>
          <p:cNvPr id="23" name="Rectangle 22">
            <a:extLst>
              <a:ext uri="{FF2B5EF4-FFF2-40B4-BE49-F238E27FC236}">
                <a16:creationId xmlns:a16="http://schemas.microsoft.com/office/drawing/2014/main" id="{7A2DDD5C-BE1D-7B45-A7B3-8BD76E83D4B6}"/>
              </a:ext>
            </a:extLst>
          </p:cNvPr>
          <p:cNvSpPr/>
          <p:nvPr/>
        </p:nvSpPr>
        <p:spPr>
          <a:xfrm>
            <a:off x="3649874" y="54740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E(455)</a:t>
            </a:r>
          </a:p>
        </p:txBody>
      </p:sp>
      <p:sp>
        <p:nvSpPr>
          <p:cNvPr id="24" name="Rectangle 23">
            <a:extLst>
              <a:ext uri="{FF2B5EF4-FFF2-40B4-BE49-F238E27FC236}">
                <a16:creationId xmlns:a16="http://schemas.microsoft.com/office/drawing/2014/main" id="{B4E445C5-C563-0F4F-A0C7-0979CF535DD7}"/>
              </a:ext>
            </a:extLst>
          </p:cNvPr>
          <p:cNvSpPr/>
          <p:nvPr/>
        </p:nvSpPr>
        <p:spPr>
          <a:xfrm>
            <a:off x="5186937" y="227094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E($2.50)</a:t>
            </a:r>
          </a:p>
        </p:txBody>
      </p:sp>
      <p:sp>
        <p:nvSpPr>
          <p:cNvPr id="25" name="Rectangle 24">
            <a:extLst>
              <a:ext uri="{FF2B5EF4-FFF2-40B4-BE49-F238E27FC236}">
                <a16:creationId xmlns:a16="http://schemas.microsoft.com/office/drawing/2014/main" id="{546A6A36-6D54-E845-B74C-FCAC97F85C42}"/>
              </a:ext>
            </a:extLst>
          </p:cNvPr>
          <p:cNvSpPr/>
          <p:nvPr/>
        </p:nvSpPr>
        <p:spPr>
          <a:xfrm>
            <a:off x="5186937" y="2909442"/>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E(20)</a:t>
            </a:r>
          </a:p>
        </p:txBody>
      </p:sp>
      <p:sp>
        <p:nvSpPr>
          <p:cNvPr id="27" name="Rectangle 26">
            <a:extLst>
              <a:ext uri="{FF2B5EF4-FFF2-40B4-BE49-F238E27FC236}">
                <a16:creationId xmlns:a16="http://schemas.microsoft.com/office/drawing/2014/main" id="{677F30FB-4A7C-5541-898A-955C056869C8}"/>
              </a:ext>
            </a:extLst>
          </p:cNvPr>
          <p:cNvSpPr/>
          <p:nvPr/>
        </p:nvSpPr>
        <p:spPr>
          <a:xfrm>
            <a:off x="5186937" y="3557700"/>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28" name="Rectangle 27">
            <a:extLst>
              <a:ext uri="{FF2B5EF4-FFF2-40B4-BE49-F238E27FC236}">
                <a16:creationId xmlns:a16="http://schemas.microsoft.com/office/drawing/2014/main" id="{ADCAA7DF-CD85-CE48-8B26-818ADCDAC20D}"/>
              </a:ext>
            </a:extLst>
          </p:cNvPr>
          <p:cNvSpPr/>
          <p:nvPr/>
        </p:nvSpPr>
        <p:spPr>
          <a:xfrm>
            <a:off x="5186937" y="4201086"/>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29" name="Rectangle 28">
            <a:extLst>
              <a:ext uri="{FF2B5EF4-FFF2-40B4-BE49-F238E27FC236}">
                <a16:creationId xmlns:a16="http://schemas.microsoft.com/office/drawing/2014/main" id="{898D0D06-3483-C44A-8D95-6AE52F02AF87}"/>
              </a:ext>
            </a:extLst>
          </p:cNvPr>
          <p:cNvSpPr/>
          <p:nvPr/>
        </p:nvSpPr>
        <p:spPr>
          <a:xfrm>
            <a:off x="5186937" y="4841166"/>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0" name="Rectangle 29">
            <a:extLst>
              <a:ext uri="{FF2B5EF4-FFF2-40B4-BE49-F238E27FC236}">
                <a16:creationId xmlns:a16="http://schemas.microsoft.com/office/drawing/2014/main" id="{FC4F8B58-94B8-4F49-99EA-B19D51A93CDE}"/>
              </a:ext>
            </a:extLst>
          </p:cNvPr>
          <p:cNvSpPr/>
          <p:nvPr/>
        </p:nvSpPr>
        <p:spPr>
          <a:xfrm>
            <a:off x="5186937" y="5481246"/>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1" name="Rectangle 30">
            <a:extLst>
              <a:ext uri="{FF2B5EF4-FFF2-40B4-BE49-F238E27FC236}">
                <a16:creationId xmlns:a16="http://schemas.microsoft.com/office/drawing/2014/main" id="{3077CA0C-F559-2047-B2DB-2C2324525BCB}"/>
              </a:ext>
            </a:extLst>
          </p:cNvPr>
          <p:cNvSpPr/>
          <p:nvPr/>
        </p:nvSpPr>
        <p:spPr>
          <a:xfrm>
            <a:off x="6724000" y="2270944"/>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2" name="Rectangle 31">
            <a:extLst>
              <a:ext uri="{FF2B5EF4-FFF2-40B4-BE49-F238E27FC236}">
                <a16:creationId xmlns:a16="http://schemas.microsoft.com/office/drawing/2014/main" id="{B595B0C9-1A10-1443-AFFB-300DCACED848}"/>
              </a:ext>
            </a:extLst>
          </p:cNvPr>
          <p:cNvSpPr/>
          <p:nvPr/>
        </p:nvSpPr>
        <p:spPr>
          <a:xfrm>
            <a:off x="6724000" y="2909441"/>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E(21)</a:t>
            </a:r>
          </a:p>
        </p:txBody>
      </p:sp>
      <p:sp>
        <p:nvSpPr>
          <p:cNvPr id="34" name="Rectangle 33">
            <a:extLst>
              <a:ext uri="{FF2B5EF4-FFF2-40B4-BE49-F238E27FC236}">
                <a16:creationId xmlns:a16="http://schemas.microsoft.com/office/drawing/2014/main" id="{290C406C-DB64-2F49-B26F-70D98A3CBCA6}"/>
              </a:ext>
            </a:extLst>
          </p:cNvPr>
          <p:cNvSpPr/>
          <p:nvPr/>
        </p:nvSpPr>
        <p:spPr>
          <a:xfrm>
            <a:off x="6724000" y="3557699"/>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5" name="Rectangle 34">
            <a:extLst>
              <a:ext uri="{FF2B5EF4-FFF2-40B4-BE49-F238E27FC236}">
                <a16:creationId xmlns:a16="http://schemas.microsoft.com/office/drawing/2014/main" id="{649E4093-C8BE-C548-AC14-ED7A636B35D5}"/>
              </a:ext>
            </a:extLst>
          </p:cNvPr>
          <p:cNvSpPr/>
          <p:nvPr/>
        </p:nvSpPr>
        <p:spPr>
          <a:xfrm>
            <a:off x="6724000" y="4201085"/>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6" name="Rectangle 35">
            <a:extLst>
              <a:ext uri="{FF2B5EF4-FFF2-40B4-BE49-F238E27FC236}">
                <a16:creationId xmlns:a16="http://schemas.microsoft.com/office/drawing/2014/main" id="{09CCFAB4-6A48-EB45-934D-130A5A80C9F6}"/>
              </a:ext>
            </a:extLst>
          </p:cNvPr>
          <p:cNvSpPr/>
          <p:nvPr/>
        </p:nvSpPr>
        <p:spPr>
          <a:xfrm>
            <a:off x="6724000" y="484116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E(382)</a:t>
            </a:r>
          </a:p>
        </p:txBody>
      </p:sp>
      <p:sp>
        <p:nvSpPr>
          <p:cNvPr id="37" name="Rectangle 36">
            <a:extLst>
              <a:ext uri="{FF2B5EF4-FFF2-40B4-BE49-F238E27FC236}">
                <a16:creationId xmlns:a16="http://schemas.microsoft.com/office/drawing/2014/main" id="{4967B921-86F0-0247-923B-5F65E623199C}"/>
              </a:ext>
            </a:extLst>
          </p:cNvPr>
          <p:cNvSpPr/>
          <p:nvPr/>
        </p:nvSpPr>
        <p:spPr>
          <a:xfrm>
            <a:off x="6724000" y="548124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E(457)</a:t>
            </a:r>
          </a:p>
        </p:txBody>
      </p:sp>
      <p:sp>
        <p:nvSpPr>
          <p:cNvPr id="38" name="Rectangle 37">
            <a:extLst>
              <a:ext uri="{FF2B5EF4-FFF2-40B4-BE49-F238E27FC236}">
                <a16:creationId xmlns:a16="http://schemas.microsoft.com/office/drawing/2014/main" id="{24B1A667-97DD-7B4C-9C5B-6D5B4534DC9D}"/>
              </a:ext>
            </a:extLst>
          </p:cNvPr>
          <p:cNvSpPr/>
          <p:nvPr/>
        </p:nvSpPr>
        <p:spPr>
          <a:xfrm>
            <a:off x="8261063"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E(cheese)</a:t>
            </a:r>
          </a:p>
        </p:txBody>
      </p:sp>
      <p:sp>
        <p:nvSpPr>
          <p:cNvPr id="39" name="Rectangle 38">
            <a:extLst>
              <a:ext uri="{FF2B5EF4-FFF2-40B4-BE49-F238E27FC236}">
                <a16:creationId xmlns:a16="http://schemas.microsoft.com/office/drawing/2014/main" id="{FADF9750-B04E-C145-A056-FE55458931EB}"/>
              </a:ext>
            </a:extLst>
          </p:cNvPr>
          <p:cNvSpPr/>
          <p:nvPr/>
        </p:nvSpPr>
        <p:spPr>
          <a:xfrm>
            <a:off x="8261063"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E(22)</a:t>
            </a:r>
          </a:p>
        </p:txBody>
      </p:sp>
      <p:sp>
        <p:nvSpPr>
          <p:cNvPr id="42" name="Rectangle 41">
            <a:extLst>
              <a:ext uri="{FF2B5EF4-FFF2-40B4-BE49-F238E27FC236}">
                <a16:creationId xmlns:a16="http://schemas.microsoft.com/office/drawing/2014/main" id="{01384B74-F143-044D-A9BF-1618E8347CBE}"/>
              </a:ext>
            </a:extLst>
          </p:cNvPr>
          <p:cNvSpPr/>
          <p:nvPr/>
        </p:nvSpPr>
        <p:spPr>
          <a:xfrm>
            <a:off x="8261063" y="4193860"/>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E(452)</a:t>
            </a:r>
          </a:p>
        </p:txBody>
      </p:sp>
      <p:sp>
        <p:nvSpPr>
          <p:cNvPr id="43" name="Rectangle 42">
            <a:extLst>
              <a:ext uri="{FF2B5EF4-FFF2-40B4-BE49-F238E27FC236}">
                <a16:creationId xmlns:a16="http://schemas.microsoft.com/office/drawing/2014/main" id="{10536993-43E6-574D-962F-7BA7DC337E37}"/>
              </a:ext>
            </a:extLst>
          </p:cNvPr>
          <p:cNvSpPr/>
          <p:nvPr/>
        </p:nvSpPr>
        <p:spPr>
          <a:xfrm>
            <a:off x="8261063" y="4833940"/>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44" name="Rectangle 43">
            <a:extLst>
              <a:ext uri="{FF2B5EF4-FFF2-40B4-BE49-F238E27FC236}">
                <a16:creationId xmlns:a16="http://schemas.microsoft.com/office/drawing/2014/main" id="{22C27AD9-06ED-C54A-B9A9-A764A35BE624}"/>
              </a:ext>
            </a:extLst>
          </p:cNvPr>
          <p:cNvSpPr/>
          <p:nvPr/>
        </p:nvSpPr>
        <p:spPr>
          <a:xfrm>
            <a:off x="8261063" y="5474020"/>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45" name="Rectangle 44">
            <a:extLst>
              <a:ext uri="{FF2B5EF4-FFF2-40B4-BE49-F238E27FC236}">
                <a16:creationId xmlns:a16="http://schemas.microsoft.com/office/drawing/2014/main" id="{F6EF6A6B-1051-134F-BF51-E252ACE7717E}"/>
              </a:ext>
            </a:extLst>
          </p:cNvPr>
          <p:cNvSpPr/>
          <p:nvPr/>
        </p:nvSpPr>
        <p:spPr>
          <a:xfrm>
            <a:off x="9798126" y="2263718"/>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E(peanut)</a:t>
            </a:r>
          </a:p>
        </p:txBody>
      </p:sp>
      <p:sp>
        <p:nvSpPr>
          <p:cNvPr id="46" name="Rectangle 45">
            <a:extLst>
              <a:ext uri="{FF2B5EF4-FFF2-40B4-BE49-F238E27FC236}">
                <a16:creationId xmlns:a16="http://schemas.microsoft.com/office/drawing/2014/main" id="{EDE3587D-BC09-4B4D-8296-2A2F57FD055E}"/>
              </a:ext>
            </a:extLst>
          </p:cNvPr>
          <p:cNvSpPr/>
          <p:nvPr/>
        </p:nvSpPr>
        <p:spPr>
          <a:xfrm>
            <a:off x="9798126"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E(23)</a:t>
            </a:r>
          </a:p>
        </p:txBody>
      </p:sp>
      <p:sp>
        <p:nvSpPr>
          <p:cNvPr id="48" name="Rectangle 47">
            <a:extLst>
              <a:ext uri="{FF2B5EF4-FFF2-40B4-BE49-F238E27FC236}">
                <a16:creationId xmlns:a16="http://schemas.microsoft.com/office/drawing/2014/main" id="{05885822-7E61-5245-8563-D2BC4DD4AB38}"/>
              </a:ext>
            </a:extLst>
          </p:cNvPr>
          <p:cNvSpPr/>
          <p:nvPr/>
        </p:nvSpPr>
        <p:spPr>
          <a:xfrm>
            <a:off x="9798126" y="3550473"/>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49" name="Rectangle 48">
            <a:extLst>
              <a:ext uri="{FF2B5EF4-FFF2-40B4-BE49-F238E27FC236}">
                <a16:creationId xmlns:a16="http://schemas.microsoft.com/office/drawing/2014/main" id="{EB6E9CD5-2E39-094E-AF5A-E4A386619389}"/>
              </a:ext>
            </a:extLst>
          </p:cNvPr>
          <p:cNvSpPr/>
          <p:nvPr/>
        </p:nvSpPr>
        <p:spPr>
          <a:xfrm>
            <a:off x="9798126" y="419385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E(413)</a:t>
            </a:r>
          </a:p>
        </p:txBody>
      </p:sp>
      <p:sp>
        <p:nvSpPr>
          <p:cNvPr id="50" name="Rectangle 49">
            <a:extLst>
              <a:ext uri="{FF2B5EF4-FFF2-40B4-BE49-F238E27FC236}">
                <a16:creationId xmlns:a16="http://schemas.microsoft.com/office/drawing/2014/main" id="{967755B0-8203-A54F-8CB2-1BC1077654D2}"/>
              </a:ext>
            </a:extLst>
          </p:cNvPr>
          <p:cNvSpPr/>
          <p:nvPr/>
        </p:nvSpPr>
        <p:spPr>
          <a:xfrm>
            <a:off x="9798126" y="483393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E(72)</a:t>
            </a:r>
          </a:p>
        </p:txBody>
      </p:sp>
      <p:sp>
        <p:nvSpPr>
          <p:cNvPr id="51" name="Rectangle 50">
            <a:extLst>
              <a:ext uri="{FF2B5EF4-FFF2-40B4-BE49-F238E27FC236}">
                <a16:creationId xmlns:a16="http://schemas.microsoft.com/office/drawing/2014/main" id="{5D9AB0E0-04AF-9D47-9044-7D7097D7BA7C}"/>
              </a:ext>
            </a:extLst>
          </p:cNvPr>
          <p:cNvSpPr/>
          <p:nvPr/>
        </p:nvSpPr>
        <p:spPr>
          <a:xfrm>
            <a:off x="9798126" y="54740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E(390)</a:t>
            </a:r>
          </a:p>
        </p:txBody>
      </p:sp>
      <p:sp>
        <p:nvSpPr>
          <p:cNvPr id="57" name="TextBox 56">
            <a:extLst>
              <a:ext uri="{FF2B5EF4-FFF2-40B4-BE49-F238E27FC236}">
                <a16:creationId xmlns:a16="http://schemas.microsoft.com/office/drawing/2014/main" id="{261B6236-0AC5-0E45-BDA4-EFA6807FB46A}"/>
              </a:ext>
            </a:extLst>
          </p:cNvPr>
          <p:cNvSpPr txBox="1"/>
          <p:nvPr/>
        </p:nvSpPr>
        <p:spPr>
          <a:xfrm>
            <a:off x="2602857" y="2670624"/>
            <a:ext cx="182502" cy="276999"/>
          </a:xfrm>
          <a:prstGeom prst="rect">
            <a:avLst/>
          </a:prstGeom>
          <a:noFill/>
        </p:spPr>
        <p:txBody>
          <a:bodyPr wrap="square" rtlCol="0" anchor="ctr">
            <a:spAutoFit/>
          </a:bodyPr>
          <a:lstStyle/>
          <a:p>
            <a:pPr algn="ctr"/>
            <a:r>
              <a:rPr lang="en-US" sz="1200" dirty="0"/>
              <a:t>+</a:t>
            </a:r>
          </a:p>
        </p:txBody>
      </p:sp>
      <p:sp>
        <p:nvSpPr>
          <p:cNvPr id="59" name="TextBox 58">
            <a:extLst>
              <a:ext uri="{FF2B5EF4-FFF2-40B4-BE49-F238E27FC236}">
                <a16:creationId xmlns:a16="http://schemas.microsoft.com/office/drawing/2014/main" id="{F2A42CD0-6C14-A24B-9D80-50C068CE4E33}"/>
              </a:ext>
            </a:extLst>
          </p:cNvPr>
          <p:cNvSpPr txBox="1"/>
          <p:nvPr/>
        </p:nvSpPr>
        <p:spPr>
          <a:xfrm>
            <a:off x="2602857" y="3318882"/>
            <a:ext cx="182502" cy="276999"/>
          </a:xfrm>
          <a:prstGeom prst="rect">
            <a:avLst/>
          </a:prstGeom>
          <a:noFill/>
        </p:spPr>
        <p:txBody>
          <a:bodyPr wrap="square" rtlCol="0" anchor="ctr">
            <a:spAutoFit/>
          </a:bodyPr>
          <a:lstStyle/>
          <a:p>
            <a:pPr algn="ctr"/>
            <a:r>
              <a:rPr lang="en-US" sz="1200" dirty="0"/>
              <a:t>+</a:t>
            </a:r>
          </a:p>
        </p:txBody>
      </p:sp>
      <p:sp>
        <p:nvSpPr>
          <p:cNvPr id="60" name="TextBox 59">
            <a:extLst>
              <a:ext uri="{FF2B5EF4-FFF2-40B4-BE49-F238E27FC236}">
                <a16:creationId xmlns:a16="http://schemas.microsoft.com/office/drawing/2014/main" id="{74ED8FCD-737C-284E-9EE6-D7BD758B0218}"/>
              </a:ext>
            </a:extLst>
          </p:cNvPr>
          <p:cNvSpPr txBox="1"/>
          <p:nvPr/>
        </p:nvSpPr>
        <p:spPr>
          <a:xfrm>
            <a:off x="2602857" y="3957379"/>
            <a:ext cx="182502" cy="276999"/>
          </a:xfrm>
          <a:prstGeom prst="rect">
            <a:avLst/>
          </a:prstGeom>
          <a:noFill/>
        </p:spPr>
        <p:txBody>
          <a:bodyPr wrap="square" rtlCol="0" anchor="ctr">
            <a:spAutoFit/>
          </a:bodyPr>
          <a:lstStyle/>
          <a:p>
            <a:pPr algn="ctr"/>
            <a:r>
              <a:rPr lang="en-US" sz="1200" dirty="0"/>
              <a:t>+</a:t>
            </a:r>
          </a:p>
        </p:txBody>
      </p:sp>
      <p:sp>
        <p:nvSpPr>
          <p:cNvPr id="61" name="TextBox 60">
            <a:extLst>
              <a:ext uri="{FF2B5EF4-FFF2-40B4-BE49-F238E27FC236}">
                <a16:creationId xmlns:a16="http://schemas.microsoft.com/office/drawing/2014/main" id="{7DBFA592-D0F1-394D-A8B9-1DD9BB7353DA}"/>
              </a:ext>
            </a:extLst>
          </p:cNvPr>
          <p:cNvSpPr txBox="1"/>
          <p:nvPr/>
        </p:nvSpPr>
        <p:spPr>
          <a:xfrm>
            <a:off x="2602857" y="4595344"/>
            <a:ext cx="182502" cy="276999"/>
          </a:xfrm>
          <a:prstGeom prst="rect">
            <a:avLst/>
          </a:prstGeom>
          <a:noFill/>
        </p:spPr>
        <p:txBody>
          <a:bodyPr wrap="square" rtlCol="0" anchor="ctr">
            <a:spAutoFit/>
          </a:bodyPr>
          <a:lstStyle/>
          <a:p>
            <a:pPr algn="ctr"/>
            <a:r>
              <a:rPr lang="en-US" sz="1200" dirty="0"/>
              <a:t>+</a:t>
            </a:r>
          </a:p>
        </p:txBody>
      </p:sp>
      <p:sp>
        <p:nvSpPr>
          <p:cNvPr id="62" name="TextBox 61">
            <a:extLst>
              <a:ext uri="{FF2B5EF4-FFF2-40B4-BE49-F238E27FC236}">
                <a16:creationId xmlns:a16="http://schemas.microsoft.com/office/drawing/2014/main" id="{6AD78BC1-ECFA-D747-9684-275BB626A74C}"/>
              </a:ext>
            </a:extLst>
          </p:cNvPr>
          <p:cNvSpPr txBox="1"/>
          <p:nvPr/>
        </p:nvSpPr>
        <p:spPr>
          <a:xfrm>
            <a:off x="2602857" y="5233841"/>
            <a:ext cx="182502" cy="276999"/>
          </a:xfrm>
          <a:prstGeom prst="rect">
            <a:avLst/>
          </a:prstGeom>
          <a:noFill/>
        </p:spPr>
        <p:txBody>
          <a:bodyPr wrap="square" rtlCol="0" anchor="ctr">
            <a:spAutoFit/>
          </a:bodyPr>
          <a:lstStyle/>
          <a:p>
            <a:pPr algn="ctr"/>
            <a:r>
              <a:rPr lang="en-US" sz="1200" dirty="0"/>
              <a:t>+</a:t>
            </a:r>
          </a:p>
        </p:txBody>
      </p:sp>
      <p:sp>
        <p:nvSpPr>
          <p:cNvPr id="63" name="TextBox 62">
            <a:extLst>
              <a:ext uri="{FF2B5EF4-FFF2-40B4-BE49-F238E27FC236}">
                <a16:creationId xmlns:a16="http://schemas.microsoft.com/office/drawing/2014/main" id="{974C0588-ED54-5046-9C4A-4B468A973C5B}"/>
              </a:ext>
            </a:extLst>
          </p:cNvPr>
          <p:cNvSpPr txBox="1"/>
          <p:nvPr/>
        </p:nvSpPr>
        <p:spPr>
          <a:xfrm>
            <a:off x="4142938" y="2670624"/>
            <a:ext cx="182502" cy="276999"/>
          </a:xfrm>
          <a:prstGeom prst="rect">
            <a:avLst/>
          </a:prstGeom>
          <a:noFill/>
        </p:spPr>
        <p:txBody>
          <a:bodyPr wrap="square" rtlCol="0" anchor="ctr">
            <a:spAutoFit/>
          </a:bodyPr>
          <a:lstStyle/>
          <a:p>
            <a:pPr algn="ctr"/>
            <a:r>
              <a:rPr lang="en-US" sz="1200" dirty="0"/>
              <a:t>+</a:t>
            </a:r>
          </a:p>
        </p:txBody>
      </p:sp>
      <p:sp>
        <p:nvSpPr>
          <p:cNvPr id="65" name="TextBox 64">
            <a:extLst>
              <a:ext uri="{FF2B5EF4-FFF2-40B4-BE49-F238E27FC236}">
                <a16:creationId xmlns:a16="http://schemas.microsoft.com/office/drawing/2014/main" id="{39986237-897F-BC46-83F5-9755E13655B4}"/>
              </a:ext>
            </a:extLst>
          </p:cNvPr>
          <p:cNvSpPr txBox="1"/>
          <p:nvPr/>
        </p:nvSpPr>
        <p:spPr>
          <a:xfrm>
            <a:off x="4142938" y="3318882"/>
            <a:ext cx="182502" cy="276999"/>
          </a:xfrm>
          <a:prstGeom prst="rect">
            <a:avLst/>
          </a:prstGeom>
          <a:noFill/>
        </p:spPr>
        <p:txBody>
          <a:bodyPr wrap="square" rtlCol="0" anchor="ctr">
            <a:spAutoFit/>
          </a:bodyPr>
          <a:lstStyle/>
          <a:p>
            <a:pPr algn="ctr"/>
            <a:r>
              <a:rPr lang="en-US" sz="1200" dirty="0"/>
              <a:t>+</a:t>
            </a:r>
          </a:p>
        </p:txBody>
      </p:sp>
      <p:sp>
        <p:nvSpPr>
          <p:cNvPr id="66" name="TextBox 65">
            <a:extLst>
              <a:ext uri="{FF2B5EF4-FFF2-40B4-BE49-F238E27FC236}">
                <a16:creationId xmlns:a16="http://schemas.microsoft.com/office/drawing/2014/main" id="{8BF8852F-732F-7F46-B833-387D1B723154}"/>
              </a:ext>
            </a:extLst>
          </p:cNvPr>
          <p:cNvSpPr txBox="1"/>
          <p:nvPr/>
        </p:nvSpPr>
        <p:spPr>
          <a:xfrm>
            <a:off x="4142938" y="3957379"/>
            <a:ext cx="182502" cy="276999"/>
          </a:xfrm>
          <a:prstGeom prst="rect">
            <a:avLst/>
          </a:prstGeom>
          <a:noFill/>
        </p:spPr>
        <p:txBody>
          <a:bodyPr wrap="square" rtlCol="0" anchor="ctr">
            <a:spAutoFit/>
          </a:bodyPr>
          <a:lstStyle/>
          <a:p>
            <a:pPr algn="ctr"/>
            <a:r>
              <a:rPr lang="en-US" sz="1200" dirty="0"/>
              <a:t>+</a:t>
            </a:r>
          </a:p>
        </p:txBody>
      </p:sp>
      <p:sp>
        <p:nvSpPr>
          <p:cNvPr id="67" name="TextBox 66">
            <a:extLst>
              <a:ext uri="{FF2B5EF4-FFF2-40B4-BE49-F238E27FC236}">
                <a16:creationId xmlns:a16="http://schemas.microsoft.com/office/drawing/2014/main" id="{AC6EB892-D532-5246-88E7-84B43F66DB35}"/>
              </a:ext>
            </a:extLst>
          </p:cNvPr>
          <p:cNvSpPr txBox="1"/>
          <p:nvPr/>
        </p:nvSpPr>
        <p:spPr>
          <a:xfrm>
            <a:off x="4142938" y="4595344"/>
            <a:ext cx="182502" cy="276999"/>
          </a:xfrm>
          <a:prstGeom prst="rect">
            <a:avLst/>
          </a:prstGeom>
          <a:noFill/>
        </p:spPr>
        <p:txBody>
          <a:bodyPr wrap="square" rtlCol="0" anchor="ctr">
            <a:spAutoFit/>
          </a:bodyPr>
          <a:lstStyle/>
          <a:p>
            <a:pPr algn="ctr"/>
            <a:r>
              <a:rPr lang="en-US" sz="1200" dirty="0"/>
              <a:t>+</a:t>
            </a:r>
          </a:p>
        </p:txBody>
      </p:sp>
      <p:sp>
        <p:nvSpPr>
          <p:cNvPr id="68" name="TextBox 67">
            <a:extLst>
              <a:ext uri="{FF2B5EF4-FFF2-40B4-BE49-F238E27FC236}">
                <a16:creationId xmlns:a16="http://schemas.microsoft.com/office/drawing/2014/main" id="{7A540334-D5C4-0341-8055-3F08D59CEBA4}"/>
              </a:ext>
            </a:extLst>
          </p:cNvPr>
          <p:cNvSpPr txBox="1"/>
          <p:nvPr/>
        </p:nvSpPr>
        <p:spPr>
          <a:xfrm>
            <a:off x="4142938" y="5233841"/>
            <a:ext cx="182502" cy="276999"/>
          </a:xfrm>
          <a:prstGeom prst="rect">
            <a:avLst/>
          </a:prstGeom>
          <a:noFill/>
        </p:spPr>
        <p:txBody>
          <a:bodyPr wrap="square" rtlCol="0" anchor="ctr">
            <a:spAutoFit/>
          </a:bodyPr>
          <a:lstStyle/>
          <a:p>
            <a:pPr algn="ctr"/>
            <a:r>
              <a:rPr lang="en-US" sz="1200" dirty="0"/>
              <a:t>+</a:t>
            </a:r>
          </a:p>
        </p:txBody>
      </p:sp>
      <p:sp>
        <p:nvSpPr>
          <p:cNvPr id="69" name="TextBox 68">
            <a:extLst>
              <a:ext uri="{FF2B5EF4-FFF2-40B4-BE49-F238E27FC236}">
                <a16:creationId xmlns:a16="http://schemas.microsoft.com/office/drawing/2014/main" id="{63D17124-B24A-3F48-9287-663AE86A770A}"/>
              </a:ext>
            </a:extLst>
          </p:cNvPr>
          <p:cNvSpPr txBox="1"/>
          <p:nvPr/>
        </p:nvSpPr>
        <p:spPr>
          <a:xfrm>
            <a:off x="5683019" y="2670624"/>
            <a:ext cx="182502" cy="276999"/>
          </a:xfrm>
          <a:prstGeom prst="rect">
            <a:avLst/>
          </a:prstGeom>
          <a:noFill/>
        </p:spPr>
        <p:txBody>
          <a:bodyPr wrap="square" rtlCol="0" anchor="ctr">
            <a:spAutoFit/>
          </a:bodyPr>
          <a:lstStyle/>
          <a:p>
            <a:pPr algn="ctr"/>
            <a:r>
              <a:rPr lang="en-US" sz="1200" dirty="0"/>
              <a:t>+</a:t>
            </a:r>
          </a:p>
        </p:txBody>
      </p:sp>
      <p:sp>
        <p:nvSpPr>
          <p:cNvPr id="71" name="TextBox 70">
            <a:extLst>
              <a:ext uri="{FF2B5EF4-FFF2-40B4-BE49-F238E27FC236}">
                <a16:creationId xmlns:a16="http://schemas.microsoft.com/office/drawing/2014/main" id="{C9FBB7AD-BA42-1642-A63E-EF26171C8B85}"/>
              </a:ext>
            </a:extLst>
          </p:cNvPr>
          <p:cNvSpPr txBox="1"/>
          <p:nvPr/>
        </p:nvSpPr>
        <p:spPr>
          <a:xfrm>
            <a:off x="5683019" y="3318882"/>
            <a:ext cx="182502" cy="276999"/>
          </a:xfrm>
          <a:prstGeom prst="rect">
            <a:avLst/>
          </a:prstGeom>
          <a:noFill/>
        </p:spPr>
        <p:txBody>
          <a:bodyPr wrap="square" rtlCol="0" anchor="ctr">
            <a:spAutoFit/>
          </a:bodyPr>
          <a:lstStyle/>
          <a:p>
            <a:pPr algn="ctr"/>
            <a:r>
              <a:rPr lang="en-US" sz="1200" dirty="0"/>
              <a:t>+</a:t>
            </a:r>
          </a:p>
        </p:txBody>
      </p:sp>
      <p:sp>
        <p:nvSpPr>
          <p:cNvPr id="72" name="TextBox 71">
            <a:extLst>
              <a:ext uri="{FF2B5EF4-FFF2-40B4-BE49-F238E27FC236}">
                <a16:creationId xmlns:a16="http://schemas.microsoft.com/office/drawing/2014/main" id="{938DD06D-8A41-A740-BBA1-20750FD3B6A9}"/>
              </a:ext>
            </a:extLst>
          </p:cNvPr>
          <p:cNvSpPr txBox="1"/>
          <p:nvPr/>
        </p:nvSpPr>
        <p:spPr>
          <a:xfrm>
            <a:off x="5683019" y="3957379"/>
            <a:ext cx="182502" cy="276999"/>
          </a:xfrm>
          <a:prstGeom prst="rect">
            <a:avLst/>
          </a:prstGeom>
          <a:noFill/>
        </p:spPr>
        <p:txBody>
          <a:bodyPr wrap="square" rtlCol="0" anchor="ctr">
            <a:spAutoFit/>
          </a:bodyPr>
          <a:lstStyle/>
          <a:p>
            <a:pPr algn="ctr"/>
            <a:r>
              <a:rPr lang="en-US" sz="1200" dirty="0"/>
              <a:t>+</a:t>
            </a:r>
          </a:p>
        </p:txBody>
      </p:sp>
      <p:sp>
        <p:nvSpPr>
          <p:cNvPr id="73" name="TextBox 72">
            <a:extLst>
              <a:ext uri="{FF2B5EF4-FFF2-40B4-BE49-F238E27FC236}">
                <a16:creationId xmlns:a16="http://schemas.microsoft.com/office/drawing/2014/main" id="{57DC8F64-F6D5-AC4F-9ED2-C0869324EC38}"/>
              </a:ext>
            </a:extLst>
          </p:cNvPr>
          <p:cNvSpPr txBox="1"/>
          <p:nvPr/>
        </p:nvSpPr>
        <p:spPr>
          <a:xfrm>
            <a:off x="5683019" y="4595344"/>
            <a:ext cx="182502" cy="276999"/>
          </a:xfrm>
          <a:prstGeom prst="rect">
            <a:avLst/>
          </a:prstGeom>
          <a:noFill/>
        </p:spPr>
        <p:txBody>
          <a:bodyPr wrap="square" rtlCol="0" anchor="ctr">
            <a:spAutoFit/>
          </a:bodyPr>
          <a:lstStyle/>
          <a:p>
            <a:pPr algn="ctr"/>
            <a:r>
              <a:rPr lang="en-US" sz="1200" dirty="0"/>
              <a:t>+</a:t>
            </a:r>
          </a:p>
        </p:txBody>
      </p:sp>
      <p:sp>
        <p:nvSpPr>
          <p:cNvPr id="74" name="TextBox 73">
            <a:extLst>
              <a:ext uri="{FF2B5EF4-FFF2-40B4-BE49-F238E27FC236}">
                <a16:creationId xmlns:a16="http://schemas.microsoft.com/office/drawing/2014/main" id="{F7C06A07-8012-364F-AA7D-ED040CF10E31}"/>
              </a:ext>
            </a:extLst>
          </p:cNvPr>
          <p:cNvSpPr txBox="1"/>
          <p:nvPr/>
        </p:nvSpPr>
        <p:spPr>
          <a:xfrm>
            <a:off x="5683019" y="5233841"/>
            <a:ext cx="182502" cy="276999"/>
          </a:xfrm>
          <a:prstGeom prst="rect">
            <a:avLst/>
          </a:prstGeom>
          <a:noFill/>
        </p:spPr>
        <p:txBody>
          <a:bodyPr wrap="square" rtlCol="0" anchor="ctr">
            <a:spAutoFit/>
          </a:bodyPr>
          <a:lstStyle/>
          <a:p>
            <a:pPr algn="ctr"/>
            <a:r>
              <a:rPr lang="en-US" sz="1200" dirty="0"/>
              <a:t>+</a:t>
            </a:r>
          </a:p>
        </p:txBody>
      </p:sp>
      <p:sp>
        <p:nvSpPr>
          <p:cNvPr id="75" name="TextBox 74">
            <a:extLst>
              <a:ext uri="{FF2B5EF4-FFF2-40B4-BE49-F238E27FC236}">
                <a16:creationId xmlns:a16="http://schemas.microsoft.com/office/drawing/2014/main" id="{AF0700D4-D63E-1C43-9ECB-DEE8D69FA81D}"/>
              </a:ext>
            </a:extLst>
          </p:cNvPr>
          <p:cNvSpPr txBox="1"/>
          <p:nvPr/>
        </p:nvSpPr>
        <p:spPr>
          <a:xfrm>
            <a:off x="7208011" y="2670624"/>
            <a:ext cx="182502" cy="276999"/>
          </a:xfrm>
          <a:prstGeom prst="rect">
            <a:avLst/>
          </a:prstGeom>
          <a:noFill/>
        </p:spPr>
        <p:txBody>
          <a:bodyPr wrap="square" rtlCol="0" anchor="ctr">
            <a:spAutoFit/>
          </a:bodyPr>
          <a:lstStyle/>
          <a:p>
            <a:pPr algn="ctr"/>
            <a:r>
              <a:rPr lang="en-US" sz="1200" dirty="0"/>
              <a:t>+</a:t>
            </a:r>
          </a:p>
        </p:txBody>
      </p:sp>
      <p:sp>
        <p:nvSpPr>
          <p:cNvPr id="77" name="TextBox 76">
            <a:extLst>
              <a:ext uri="{FF2B5EF4-FFF2-40B4-BE49-F238E27FC236}">
                <a16:creationId xmlns:a16="http://schemas.microsoft.com/office/drawing/2014/main" id="{E0FC9174-6D83-8B48-8E17-174548B4A040}"/>
              </a:ext>
            </a:extLst>
          </p:cNvPr>
          <p:cNvSpPr txBox="1"/>
          <p:nvPr/>
        </p:nvSpPr>
        <p:spPr>
          <a:xfrm>
            <a:off x="7208011" y="3318882"/>
            <a:ext cx="182502" cy="276999"/>
          </a:xfrm>
          <a:prstGeom prst="rect">
            <a:avLst/>
          </a:prstGeom>
          <a:noFill/>
        </p:spPr>
        <p:txBody>
          <a:bodyPr wrap="square" rtlCol="0" anchor="ctr">
            <a:spAutoFit/>
          </a:bodyPr>
          <a:lstStyle/>
          <a:p>
            <a:pPr algn="ctr"/>
            <a:r>
              <a:rPr lang="en-US" sz="1200" dirty="0"/>
              <a:t>+</a:t>
            </a:r>
          </a:p>
        </p:txBody>
      </p:sp>
      <p:sp>
        <p:nvSpPr>
          <p:cNvPr id="78" name="TextBox 77">
            <a:extLst>
              <a:ext uri="{FF2B5EF4-FFF2-40B4-BE49-F238E27FC236}">
                <a16:creationId xmlns:a16="http://schemas.microsoft.com/office/drawing/2014/main" id="{D1D16E9C-6E89-0D46-A6A2-8D6579B668FD}"/>
              </a:ext>
            </a:extLst>
          </p:cNvPr>
          <p:cNvSpPr txBox="1"/>
          <p:nvPr/>
        </p:nvSpPr>
        <p:spPr>
          <a:xfrm>
            <a:off x="7208011" y="3957379"/>
            <a:ext cx="182502" cy="276999"/>
          </a:xfrm>
          <a:prstGeom prst="rect">
            <a:avLst/>
          </a:prstGeom>
          <a:noFill/>
        </p:spPr>
        <p:txBody>
          <a:bodyPr wrap="square" rtlCol="0" anchor="ctr">
            <a:spAutoFit/>
          </a:bodyPr>
          <a:lstStyle/>
          <a:p>
            <a:pPr algn="ctr"/>
            <a:r>
              <a:rPr lang="en-US" sz="1200" dirty="0"/>
              <a:t>+</a:t>
            </a:r>
          </a:p>
        </p:txBody>
      </p:sp>
      <p:sp>
        <p:nvSpPr>
          <p:cNvPr id="79" name="TextBox 78">
            <a:extLst>
              <a:ext uri="{FF2B5EF4-FFF2-40B4-BE49-F238E27FC236}">
                <a16:creationId xmlns:a16="http://schemas.microsoft.com/office/drawing/2014/main" id="{0D30FBA4-E51E-3344-8752-71A80CD12803}"/>
              </a:ext>
            </a:extLst>
          </p:cNvPr>
          <p:cNvSpPr txBox="1"/>
          <p:nvPr/>
        </p:nvSpPr>
        <p:spPr>
          <a:xfrm>
            <a:off x="7208011" y="4595344"/>
            <a:ext cx="182502" cy="276999"/>
          </a:xfrm>
          <a:prstGeom prst="rect">
            <a:avLst/>
          </a:prstGeom>
          <a:noFill/>
        </p:spPr>
        <p:txBody>
          <a:bodyPr wrap="square" rtlCol="0" anchor="ctr">
            <a:spAutoFit/>
          </a:bodyPr>
          <a:lstStyle/>
          <a:p>
            <a:pPr algn="ctr"/>
            <a:r>
              <a:rPr lang="en-US" sz="1200" dirty="0"/>
              <a:t>+</a:t>
            </a:r>
          </a:p>
        </p:txBody>
      </p:sp>
      <p:sp>
        <p:nvSpPr>
          <p:cNvPr id="80" name="TextBox 79">
            <a:extLst>
              <a:ext uri="{FF2B5EF4-FFF2-40B4-BE49-F238E27FC236}">
                <a16:creationId xmlns:a16="http://schemas.microsoft.com/office/drawing/2014/main" id="{D9592307-A803-634E-9D5E-7F5E6F3B428B}"/>
              </a:ext>
            </a:extLst>
          </p:cNvPr>
          <p:cNvSpPr txBox="1"/>
          <p:nvPr/>
        </p:nvSpPr>
        <p:spPr>
          <a:xfrm>
            <a:off x="7208011" y="5233841"/>
            <a:ext cx="182502" cy="276999"/>
          </a:xfrm>
          <a:prstGeom prst="rect">
            <a:avLst/>
          </a:prstGeom>
          <a:noFill/>
        </p:spPr>
        <p:txBody>
          <a:bodyPr wrap="square" rtlCol="0" anchor="ctr">
            <a:spAutoFit/>
          </a:bodyPr>
          <a:lstStyle/>
          <a:p>
            <a:pPr algn="ctr"/>
            <a:r>
              <a:rPr lang="en-US" sz="1200" dirty="0"/>
              <a:t>+</a:t>
            </a:r>
          </a:p>
        </p:txBody>
      </p:sp>
      <p:sp>
        <p:nvSpPr>
          <p:cNvPr id="81" name="TextBox 80">
            <a:extLst>
              <a:ext uri="{FF2B5EF4-FFF2-40B4-BE49-F238E27FC236}">
                <a16:creationId xmlns:a16="http://schemas.microsoft.com/office/drawing/2014/main" id="{EBCF05EF-CF08-3C49-B402-FD76F3926001}"/>
              </a:ext>
            </a:extLst>
          </p:cNvPr>
          <p:cNvSpPr txBox="1"/>
          <p:nvPr/>
        </p:nvSpPr>
        <p:spPr>
          <a:xfrm>
            <a:off x="8745074" y="2670624"/>
            <a:ext cx="182502" cy="276999"/>
          </a:xfrm>
          <a:prstGeom prst="rect">
            <a:avLst/>
          </a:prstGeom>
          <a:noFill/>
        </p:spPr>
        <p:txBody>
          <a:bodyPr wrap="square" rtlCol="0" anchor="ctr">
            <a:spAutoFit/>
          </a:bodyPr>
          <a:lstStyle/>
          <a:p>
            <a:pPr algn="ctr"/>
            <a:r>
              <a:rPr lang="en-US" sz="1200" dirty="0"/>
              <a:t>+</a:t>
            </a:r>
          </a:p>
        </p:txBody>
      </p:sp>
      <p:sp>
        <p:nvSpPr>
          <p:cNvPr id="83" name="TextBox 82">
            <a:extLst>
              <a:ext uri="{FF2B5EF4-FFF2-40B4-BE49-F238E27FC236}">
                <a16:creationId xmlns:a16="http://schemas.microsoft.com/office/drawing/2014/main" id="{010B5E0F-8677-9249-95D4-619098B68073}"/>
              </a:ext>
            </a:extLst>
          </p:cNvPr>
          <p:cNvSpPr txBox="1"/>
          <p:nvPr/>
        </p:nvSpPr>
        <p:spPr>
          <a:xfrm>
            <a:off x="8745074" y="3318882"/>
            <a:ext cx="182502" cy="276999"/>
          </a:xfrm>
          <a:prstGeom prst="rect">
            <a:avLst/>
          </a:prstGeom>
          <a:noFill/>
        </p:spPr>
        <p:txBody>
          <a:bodyPr wrap="square" rtlCol="0" anchor="ctr">
            <a:spAutoFit/>
          </a:bodyPr>
          <a:lstStyle/>
          <a:p>
            <a:pPr algn="ctr"/>
            <a:r>
              <a:rPr lang="en-US" sz="1200" dirty="0"/>
              <a:t>+</a:t>
            </a:r>
          </a:p>
        </p:txBody>
      </p:sp>
      <p:sp>
        <p:nvSpPr>
          <p:cNvPr id="84" name="TextBox 83">
            <a:extLst>
              <a:ext uri="{FF2B5EF4-FFF2-40B4-BE49-F238E27FC236}">
                <a16:creationId xmlns:a16="http://schemas.microsoft.com/office/drawing/2014/main" id="{30F9E6F2-BA83-F94B-98DA-0E58E286EDFE}"/>
              </a:ext>
            </a:extLst>
          </p:cNvPr>
          <p:cNvSpPr txBox="1"/>
          <p:nvPr/>
        </p:nvSpPr>
        <p:spPr>
          <a:xfrm>
            <a:off x="8745074" y="3957379"/>
            <a:ext cx="182502" cy="276999"/>
          </a:xfrm>
          <a:prstGeom prst="rect">
            <a:avLst/>
          </a:prstGeom>
          <a:noFill/>
        </p:spPr>
        <p:txBody>
          <a:bodyPr wrap="square" rtlCol="0" anchor="ctr">
            <a:spAutoFit/>
          </a:bodyPr>
          <a:lstStyle/>
          <a:p>
            <a:pPr algn="ctr"/>
            <a:r>
              <a:rPr lang="en-US" sz="1200" dirty="0"/>
              <a:t>+</a:t>
            </a:r>
          </a:p>
        </p:txBody>
      </p:sp>
      <p:sp>
        <p:nvSpPr>
          <p:cNvPr id="85" name="TextBox 84">
            <a:extLst>
              <a:ext uri="{FF2B5EF4-FFF2-40B4-BE49-F238E27FC236}">
                <a16:creationId xmlns:a16="http://schemas.microsoft.com/office/drawing/2014/main" id="{EAC66707-ACDD-2E46-A1CB-46E4D0356B92}"/>
              </a:ext>
            </a:extLst>
          </p:cNvPr>
          <p:cNvSpPr txBox="1"/>
          <p:nvPr/>
        </p:nvSpPr>
        <p:spPr>
          <a:xfrm>
            <a:off x="8745074" y="4595344"/>
            <a:ext cx="182502" cy="276999"/>
          </a:xfrm>
          <a:prstGeom prst="rect">
            <a:avLst/>
          </a:prstGeom>
          <a:noFill/>
        </p:spPr>
        <p:txBody>
          <a:bodyPr wrap="square" rtlCol="0" anchor="ctr">
            <a:spAutoFit/>
          </a:bodyPr>
          <a:lstStyle/>
          <a:p>
            <a:pPr algn="ctr"/>
            <a:r>
              <a:rPr lang="en-US" sz="1200" dirty="0"/>
              <a:t>+</a:t>
            </a:r>
          </a:p>
        </p:txBody>
      </p:sp>
      <p:sp>
        <p:nvSpPr>
          <p:cNvPr id="86" name="TextBox 85">
            <a:extLst>
              <a:ext uri="{FF2B5EF4-FFF2-40B4-BE49-F238E27FC236}">
                <a16:creationId xmlns:a16="http://schemas.microsoft.com/office/drawing/2014/main" id="{3AD15655-2D18-6F41-8A99-2348BF4109BD}"/>
              </a:ext>
            </a:extLst>
          </p:cNvPr>
          <p:cNvSpPr txBox="1"/>
          <p:nvPr/>
        </p:nvSpPr>
        <p:spPr>
          <a:xfrm>
            <a:off x="8745074" y="5233841"/>
            <a:ext cx="182502" cy="276999"/>
          </a:xfrm>
          <a:prstGeom prst="rect">
            <a:avLst/>
          </a:prstGeom>
          <a:noFill/>
        </p:spPr>
        <p:txBody>
          <a:bodyPr wrap="square" rtlCol="0" anchor="ctr">
            <a:spAutoFit/>
          </a:bodyPr>
          <a:lstStyle/>
          <a:p>
            <a:pPr algn="ctr"/>
            <a:r>
              <a:rPr lang="en-US" sz="1200" dirty="0"/>
              <a:t>+</a:t>
            </a:r>
          </a:p>
        </p:txBody>
      </p:sp>
      <p:sp>
        <p:nvSpPr>
          <p:cNvPr id="87" name="TextBox 86">
            <a:extLst>
              <a:ext uri="{FF2B5EF4-FFF2-40B4-BE49-F238E27FC236}">
                <a16:creationId xmlns:a16="http://schemas.microsoft.com/office/drawing/2014/main" id="{F788C352-047C-3B44-A98A-125C8837B69F}"/>
              </a:ext>
            </a:extLst>
          </p:cNvPr>
          <p:cNvSpPr txBox="1"/>
          <p:nvPr/>
        </p:nvSpPr>
        <p:spPr>
          <a:xfrm>
            <a:off x="10282137" y="2670624"/>
            <a:ext cx="182502" cy="276999"/>
          </a:xfrm>
          <a:prstGeom prst="rect">
            <a:avLst/>
          </a:prstGeom>
          <a:noFill/>
        </p:spPr>
        <p:txBody>
          <a:bodyPr wrap="square" rtlCol="0" anchor="ctr">
            <a:spAutoFit/>
          </a:bodyPr>
          <a:lstStyle/>
          <a:p>
            <a:pPr algn="ctr"/>
            <a:r>
              <a:rPr lang="en-US" sz="1200" dirty="0"/>
              <a:t>+</a:t>
            </a:r>
          </a:p>
        </p:txBody>
      </p:sp>
      <p:sp>
        <p:nvSpPr>
          <p:cNvPr id="89" name="TextBox 88">
            <a:extLst>
              <a:ext uri="{FF2B5EF4-FFF2-40B4-BE49-F238E27FC236}">
                <a16:creationId xmlns:a16="http://schemas.microsoft.com/office/drawing/2014/main" id="{9F701847-197E-C141-84C0-6F559B22C42A}"/>
              </a:ext>
            </a:extLst>
          </p:cNvPr>
          <p:cNvSpPr txBox="1"/>
          <p:nvPr/>
        </p:nvSpPr>
        <p:spPr>
          <a:xfrm>
            <a:off x="10282137" y="3318882"/>
            <a:ext cx="182502" cy="276999"/>
          </a:xfrm>
          <a:prstGeom prst="rect">
            <a:avLst/>
          </a:prstGeom>
          <a:noFill/>
        </p:spPr>
        <p:txBody>
          <a:bodyPr wrap="square" rtlCol="0" anchor="ctr">
            <a:spAutoFit/>
          </a:bodyPr>
          <a:lstStyle/>
          <a:p>
            <a:pPr algn="ctr"/>
            <a:r>
              <a:rPr lang="en-US" sz="1200" dirty="0"/>
              <a:t>+</a:t>
            </a:r>
          </a:p>
        </p:txBody>
      </p:sp>
      <p:sp>
        <p:nvSpPr>
          <p:cNvPr id="90" name="TextBox 89">
            <a:extLst>
              <a:ext uri="{FF2B5EF4-FFF2-40B4-BE49-F238E27FC236}">
                <a16:creationId xmlns:a16="http://schemas.microsoft.com/office/drawing/2014/main" id="{83B172C8-02FB-224C-B44D-2CEB1173FB42}"/>
              </a:ext>
            </a:extLst>
          </p:cNvPr>
          <p:cNvSpPr txBox="1"/>
          <p:nvPr/>
        </p:nvSpPr>
        <p:spPr>
          <a:xfrm>
            <a:off x="10282137" y="3957379"/>
            <a:ext cx="182502" cy="276999"/>
          </a:xfrm>
          <a:prstGeom prst="rect">
            <a:avLst/>
          </a:prstGeom>
          <a:noFill/>
        </p:spPr>
        <p:txBody>
          <a:bodyPr wrap="square" rtlCol="0" anchor="ctr">
            <a:spAutoFit/>
          </a:bodyPr>
          <a:lstStyle/>
          <a:p>
            <a:pPr algn="ctr"/>
            <a:r>
              <a:rPr lang="en-US" sz="1200" dirty="0"/>
              <a:t>+</a:t>
            </a:r>
          </a:p>
        </p:txBody>
      </p:sp>
      <p:sp>
        <p:nvSpPr>
          <p:cNvPr id="91" name="TextBox 90">
            <a:extLst>
              <a:ext uri="{FF2B5EF4-FFF2-40B4-BE49-F238E27FC236}">
                <a16:creationId xmlns:a16="http://schemas.microsoft.com/office/drawing/2014/main" id="{B7F0338C-1479-C84D-8D5F-1F55CD958EA8}"/>
              </a:ext>
            </a:extLst>
          </p:cNvPr>
          <p:cNvSpPr txBox="1"/>
          <p:nvPr/>
        </p:nvSpPr>
        <p:spPr>
          <a:xfrm>
            <a:off x="10282137" y="4595344"/>
            <a:ext cx="182502" cy="276999"/>
          </a:xfrm>
          <a:prstGeom prst="rect">
            <a:avLst/>
          </a:prstGeom>
          <a:noFill/>
        </p:spPr>
        <p:txBody>
          <a:bodyPr wrap="square" rtlCol="0" anchor="ctr">
            <a:spAutoFit/>
          </a:bodyPr>
          <a:lstStyle/>
          <a:p>
            <a:pPr algn="ctr"/>
            <a:r>
              <a:rPr lang="en-US" sz="1200" dirty="0"/>
              <a:t>+</a:t>
            </a:r>
          </a:p>
        </p:txBody>
      </p:sp>
      <p:sp>
        <p:nvSpPr>
          <p:cNvPr id="92" name="TextBox 91">
            <a:extLst>
              <a:ext uri="{FF2B5EF4-FFF2-40B4-BE49-F238E27FC236}">
                <a16:creationId xmlns:a16="http://schemas.microsoft.com/office/drawing/2014/main" id="{CF213A51-449B-9646-AE5A-9424A34BE56A}"/>
              </a:ext>
            </a:extLst>
          </p:cNvPr>
          <p:cNvSpPr txBox="1"/>
          <p:nvPr/>
        </p:nvSpPr>
        <p:spPr>
          <a:xfrm>
            <a:off x="10282137" y="5233841"/>
            <a:ext cx="182502" cy="276999"/>
          </a:xfrm>
          <a:prstGeom prst="rect">
            <a:avLst/>
          </a:prstGeom>
          <a:noFill/>
        </p:spPr>
        <p:txBody>
          <a:bodyPr wrap="square" rtlCol="0" anchor="ctr">
            <a:spAutoFit/>
          </a:bodyPr>
          <a:lstStyle/>
          <a:p>
            <a:pPr algn="ctr"/>
            <a:r>
              <a:rPr lang="en-US" sz="1200" dirty="0"/>
              <a:t>+</a:t>
            </a:r>
          </a:p>
        </p:txBody>
      </p:sp>
      <p:sp>
        <p:nvSpPr>
          <p:cNvPr id="93" name="Up Arrow 92">
            <a:extLst>
              <a:ext uri="{FF2B5EF4-FFF2-40B4-BE49-F238E27FC236}">
                <a16:creationId xmlns:a16="http://schemas.microsoft.com/office/drawing/2014/main" id="{FFB1AEAC-81AE-9C47-87AC-5E888F3353CE}"/>
              </a:ext>
            </a:extLst>
          </p:cNvPr>
          <p:cNvSpPr/>
          <p:nvPr/>
        </p:nvSpPr>
        <p:spPr>
          <a:xfrm>
            <a:off x="2631190"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Up Arrow 93">
            <a:extLst>
              <a:ext uri="{FF2B5EF4-FFF2-40B4-BE49-F238E27FC236}">
                <a16:creationId xmlns:a16="http://schemas.microsoft.com/office/drawing/2014/main" id="{A2E45DEE-18E1-104A-966B-F1B4B0D237B6}"/>
              </a:ext>
            </a:extLst>
          </p:cNvPr>
          <p:cNvSpPr/>
          <p:nvPr/>
        </p:nvSpPr>
        <p:spPr>
          <a:xfrm>
            <a:off x="4168253"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Up Arrow 94">
            <a:extLst>
              <a:ext uri="{FF2B5EF4-FFF2-40B4-BE49-F238E27FC236}">
                <a16:creationId xmlns:a16="http://schemas.microsoft.com/office/drawing/2014/main" id="{DFA055C4-3298-4047-911A-66DA45EE5A79}"/>
              </a:ext>
            </a:extLst>
          </p:cNvPr>
          <p:cNvSpPr/>
          <p:nvPr/>
        </p:nvSpPr>
        <p:spPr>
          <a:xfrm>
            <a:off x="5705316"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Up Arrow 95">
            <a:extLst>
              <a:ext uri="{FF2B5EF4-FFF2-40B4-BE49-F238E27FC236}">
                <a16:creationId xmlns:a16="http://schemas.microsoft.com/office/drawing/2014/main" id="{C13268E5-C413-8241-9F7E-AE5AC00AD409}"/>
              </a:ext>
            </a:extLst>
          </p:cNvPr>
          <p:cNvSpPr/>
          <p:nvPr/>
        </p:nvSpPr>
        <p:spPr>
          <a:xfrm>
            <a:off x="7242379"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Up Arrow 96">
            <a:extLst>
              <a:ext uri="{FF2B5EF4-FFF2-40B4-BE49-F238E27FC236}">
                <a16:creationId xmlns:a16="http://schemas.microsoft.com/office/drawing/2014/main" id="{D1F1E45A-BFA0-CB4C-B7B0-824D0AA27FE2}"/>
              </a:ext>
            </a:extLst>
          </p:cNvPr>
          <p:cNvSpPr/>
          <p:nvPr/>
        </p:nvSpPr>
        <p:spPr>
          <a:xfrm>
            <a:off x="8774944"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Up Arrow 97">
            <a:extLst>
              <a:ext uri="{FF2B5EF4-FFF2-40B4-BE49-F238E27FC236}">
                <a16:creationId xmlns:a16="http://schemas.microsoft.com/office/drawing/2014/main" id="{CA68198F-E9B4-3A48-B9C7-20C9A4DBC7F6}"/>
              </a:ext>
            </a:extLst>
          </p:cNvPr>
          <p:cNvSpPr/>
          <p:nvPr/>
        </p:nvSpPr>
        <p:spPr>
          <a:xfrm>
            <a:off x="10312007"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CC5A93E-3BE0-8443-9177-C669B72D08FB}"/>
              </a:ext>
            </a:extLst>
          </p:cNvPr>
          <p:cNvSpPr/>
          <p:nvPr/>
        </p:nvSpPr>
        <p:spPr>
          <a:xfrm>
            <a:off x="8261063" y="355047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a:t>
            </a:r>
          </a:p>
        </p:txBody>
      </p:sp>
      <p:sp>
        <p:nvSpPr>
          <p:cNvPr id="101" name="Up Arrow 100">
            <a:extLst>
              <a:ext uri="{FF2B5EF4-FFF2-40B4-BE49-F238E27FC236}">
                <a16:creationId xmlns:a16="http://schemas.microsoft.com/office/drawing/2014/main" id="{F06DAD7C-04BA-D940-A5FF-2D118FE335BD}"/>
              </a:ext>
            </a:extLst>
          </p:cNvPr>
          <p:cNvSpPr/>
          <p:nvPr/>
        </p:nvSpPr>
        <p:spPr>
          <a:xfrm>
            <a:off x="2602857"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Up Arrow 101">
            <a:extLst>
              <a:ext uri="{FF2B5EF4-FFF2-40B4-BE49-F238E27FC236}">
                <a16:creationId xmlns:a16="http://schemas.microsoft.com/office/drawing/2014/main" id="{743FD021-2477-5144-9A58-B059CB52E77A}"/>
              </a:ext>
            </a:extLst>
          </p:cNvPr>
          <p:cNvSpPr/>
          <p:nvPr/>
        </p:nvSpPr>
        <p:spPr>
          <a:xfrm>
            <a:off x="4139920"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Up Arrow 102">
            <a:extLst>
              <a:ext uri="{FF2B5EF4-FFF2-40B4-BE49-F238E27FC236}">
                <a16:creationId xmlns:a16="http://schemas.microsoft.com/office/drawing/2014/main" id="{BEA26C1C-13EB-0E4D-87FD-3E8FDCE5D210}"/>
              </a:ext>
            </a:extLst>
          </p:cNvPr>
          <p:cNvSpPr/>
          <p:nvPr/>
        </p:nvSpPr>
        <p:spPr>
          <a:xfrm>
            <a:off x="5676983" y="912148"/>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Up Arrow 103">
            <a:extLst>
              <a:ext uri="{FF2B5EF4-FFF2-40B4-BE49-F238E27FC236}">
                <a16:creationId xmlns:a16="http://schemas.microsoft.com/office/drawing/2014/main" id="{678DE1C8-E67D-8349-9958-8F1F7071FF54}"/>
              </a:ext>
            </a:extLst>
          </p:cNvPr>
          <p:cNvSpPr/>
          <p:nvPr/>
        </p:nvSpPr>
        <p:spPr>
          <a:xfrm>
            <a:off x="7243033" y="920871"/>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p Arrow 104">
            <a:extLst>
              <a:ext uri="{FF2B5EF4-FFF2-40B4-BE49-F238E27FC236}">
                <a16:creationId xmlns:a16="http://schemas.microsoft.com/office/drawing/2014/main" id="{510006EC-2735-D346-8062-3C3028C76669}"/>
              </a:ext>
            </a:extLst>
          </p:cNvPr>
          <p:cNvSpPr/>
          <p:nvPr/>
        </p:nvSpPr>
        <p:spPr>
          <a:xfrm>
            <a:off x="8774944"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Up Arrow 105">
            <a:extLst>
              <a:ext uri="{FF2B5EF4-FFF2-40B4-BE49-F238E27FC236}">
                <a16:creationId xmlns:a16="http://schemas.microsoft.com/office/drawing/2014/main" id="{D4354AB7-8118-EE49-9FA4-9B823D5A6994}"/>
              </a:ext>
            </a:extLst>
          </p:cNvPr>
          <p:cNvSpPr/>
          <p:nvPr/>
        </p:nvSpPr>
        <p:spPr>
          <a:xfrm>
            <a:off x="10317515"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id="{CE0F544E-2B52-1548-88BD-DD98C54F7255}"/>
              </a:ext>
            </a:extLst>
          </p:cNvPr>
          <p:cNvSpPr/>
          <p:nvPr/>
        </p:nvSpPr>
        <p:spPr>
          <a:xfrm>
            <a:off x="2112811"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 prediction</a:t>
            </a:r>
          </a:p>
        </p:txBody>
      </p:sp>
      <p:sp>
        <p:nvSpPr>
          <p:cNvPr id="109" name="Rounded Rectangle 108">
            <a:extLst>
              <a:ext uri="{FF2B5EF4-FFF2-40B4-BE49-F238E27FC236}">
                <a16:creationId xmlns:a16="http://schemas.microsoft.com/office/drawing/2014/main" id="{680D8AB0-D9A5-6B49-978D-BF973EA4AEBF}"/>
              </a:ext>
            </a:extLst>
          </p:cNvPr>
          <p:cNvSpPr/>
          <p:nvPr/>
        </p:nvSpPr>
        <p:spPr>
          <a:xfrm>
            <a:off x="3646391" y="84937"/>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token</a:t>
            </a:r>
          </a:p>
        </p:txBody>
      </p:sp>
      <p:sp>
        <p:nvSpPr>
          <p:cNvPr id="110" name="Rounded Rectangle 109">
            <a:extLst>
              <a:ext uri="{FF2B5EF4-FFF2-40B4-BE49-F238E27FC236}">
                <a16:creationId xmlns:a16="http://schemas.microsoft.com/office/drawing/2014/main" id="{9A11A478-AC9F-7149-A030-F4B3EBBD0FD3}"/>
              </a:ext>
            </a:extLst>
          </p:cNvPr>
          <p:cNvSpPr/>
          <p:nvPr/>
        </p:nvSpPr>
        <p:spPr>
          <a:xfrm>
            <a:off x="5182583"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x</a:t>
            </a:r>
            <a:r>
              <a:rPr lang="en-US" sz="1200" baseline="-25000" dirty="0"/>
              <a:t>1</a:t>
            </a:r>
            <a:r>
              <a:rPr lang="en-US" sz="1200" dirty="0"/>
              <a:t>, y</a:t>
            </a:r>
            <a:r>
              <a:rPr lang="en-US" sz="1200" baseline="-25000" dirty="0"/>
              <a:t>1</a:t>
            </a:r>
            <a:r>
              <a:rPr lang="en-US" sz="1200" dirty="0"/>
              <a:t>, x</a:t>
            </a:r>
            <a:r>
              <a:rPr lang="en-US" sz="1200" baseline="-25000" dirty="0"/>
              <a:t>2</a:t>
            </a:r>
            <a:r>
              <a:rPr lang="en-US" sz="1200" dirty="0"/>
              <a:t>, y</a:t>
            </a:r>
            <a:r>
              <a:rPr lang="en-US" sz="1200" baseline="-25000" dirty="0"/>
              <a:t>2</a:t>
            </a:r>
          </a:p>
        </p:txBody>
      </p:sp>
      <p:sp>
        <p:nvSpPr>
          <p:cNvPr id="111" name="Rounded Rectangle 110">
            <a:extLst>
              <a:ext uri="{FF2B5EF4-FFF2-40B4-BE49-F238E27FC236}">
                <a16:creationId xmlns:a16="http://schemas.microsoft.com/office/drawing/2014/main" id="{C34AFD1A-5067-7045-8AFE-DF2AF19CFC75}"/>
              </a:ext>
            </a:extLst>
          </p:cNvPr>
          <p:cNvSpPr/>
          <p:nvPr/>
        </p:nvSpPr>
        <p:spPr>
          <a:xfrm>
            <a:off x="6725307"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token, x</a:t>
            </a:r>
            <a:r>
              <a:rPr lang="en-US" sz="1200" baseline="-25000" dirty="0"/>
              <a:t>1</a:t>
            </a:r>
            <a:r>
              <a:rPr lang="en-US" sz="1200" dirty="0"/>
              <a:t>, y</a:t>
            </a:r>
            <a:r>
              <a:rPr lang="en-US" sz="1200" baseline="-25000" dirty="0"/>
              <a:t>1</a:t>
            </a:r>
          </a:p>
        </p:txBody>
      </p:sp>
      <p:sp>
        <p:nvSpPr>
          <p:cNvPr id="112" name="Rounded Rectangle 111">
            <a:extLst>
              <a:ext uri="{FF2B5EF4-FFF2-40B4-BE49-F238E27FC236}">
                <a16:creationId xmlns:a16="http://schemas.microsoft.com/office/drawing/2014/main" id="{14A2CFD7-16D5-FD43-8A50-FCC713A2F2C4}"/>
              </a:ext>
            </a:extLst>
          </p:cNvPr>
          <p:cNvSpPr/>
          <p:nvPr/>
        </p:nvSpPr>
        <p:spPr>
          <a:xfrm>
            <a:off x="8264111"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x</a:t>
            </a:r>
            <a:r>
              <a:rPr lang="en-US" sz="1200" baseline="-25000" dirty="0"/>
              <a:t>2</a:t>
            </a:r>
            <a:r>
              <a:rPr lang="en-US" sz="1200" dirty="0"/>
              <a:t>, y</a:t>
            </a:r>
            <a:r>
              <a:rPr lang="en-US" sz="1200" baseline="-25000" dirty="0"/>
              <a:t>2</a:t>
            </a:r>
          </a:p>
        </p:txBody>
      </p:sp>
      <p:sp>
        <p:nvSpPr>
          <p:cNvPr id="113" name="Rounded Rectangle 112">
            <a:extLst>
              <a:ext uri="{FF2B5EF4-FFF2-40B4-BE49-F238E27FC236}">
                <a16:creationId xmlns:a16="http://schemas.microsoft.com/office/drawing/2014/main" id="{F148D72C-02A4-B341-9B9B-4612FDB0D7C6}"/>
              </a:ext>
            </a:extLst>
          </p:cNvPr>
          <p:cNvSpPr/>
          <p:nvPr/>
        </p:nvSpPr>
        <p:spPr>
          <a:xfrm>
            <a:off x="9799433"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x</a:t>
            </a:r>
            <a:r>
              <a:rPr lang="en-US" sz="1200" baseline="-25000" dirty="0"/>
              <a:t>1</a:t>
            </a:r>
          </a:p>
        </p:txBody>
      </p:sp>
      <p:sp>
        <p:nvSpPr>
          <p:cNvPr id="124" name="Title 3">
            <a:extLst>
              <a:ext uri="{FF2B5EF4-FFF2-40B4-BE49-F238E27FC236}">
                <a16:creationId xmlns:a16="http://schemas.microsoft.com/office/drawing/2014/main" id="{4034B6C2-FC24-A14E-B113-92DBE86EC783}"/>
              </a:ext>
            </a:extLst>
          </p:cNvPr>
          <p:cNvSpPr txBox="1">
            <a:spLocks/>
          </p:cNvSpPr>
          <p:nvPr/>
        </p:nvSpPr>
        <p:spPr>
          <a:xfrm>
            <a:off x="838200" y="6032215"/>
            <a:ext cx="10515600" cy="7372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x</a:t>
            </a:r>
            <a:r>
              <a:rPr lang="en-US" baseline="-25000" dirty="0"/>
              <a:t>1</a:t>
            </a:r>
            <a:r>
              <a:rPr lang="en-US" dirty="0"/>
              <a:t> position masking</a:t>
            </a:r>
          </a:p>
        </p:txBody>
      </p:sp>
      <p:sp>
        <p:nvSpPr>
          <p:cNvPr id="5" name="Rectangle 4">
            <a:extLst>
              <a:ext uri="{FF2B5EF4-FFF2-40B4-BE49-F238E27FC236}">
                <a16:creationId xmlns:a16="http://schemas.microsoft.com/office/drawing/2014/main" id="{B1CEDC21-F19A-B443-8D3E-5802813C75F1}"/>
              </a:ext>
            </a:extLst>
          </p:cNvPr>
          <p:cNvSpPr/>
          <p:nvPr/>
        </p:nvSpPr>
        <p:spPr>
          <a:xfrm>
            <a:off x="1763486" y="1947720"/>
            <a:ext cx="3239588" cy="4084495"/>
          </a:xfrm>
          <a:prstGeom prst="rect">
            <a:avLst/>
          </a:prstGeom>
          <a:solidFill>
            <a:schemeClr val="bg1">
              <a:alpha val="667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B72E415-AD72-2D45-94CF-0B2FC9CF8757}"/>
              </a:ext>
            </a:extLst>
          </p:cNvPr>
          <p:cNvSpPr/>
          <p:nvPr/>
        </p:nvSpPr>
        <p:spPr>
          <a:xfrm>
            <a:off x="5074079" y="1947719"/>
            <a:ext cx="4653042" cy="4084495"/>
          </a:xfrm>
          <a:prstGeom prst="rect">
            <a:avLst/>
          </a:prstGeom>
          <a:solidFill>
            <a:schemeClr val="bg1">
              <a:alpha val="667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488A298-F50A-774C-8F5E-9E1ED6007AD0}"/>
              </a:ext>
            </a:extLst>
          </p:cNvPr>
          <p:cNvSpPr>
            <a:spLocks noGrp="1"/>
          </p:cNvSpPr>
          <p:nvPr>
            <p:ph type="sldNum" sz="quarter" idx="12"/>
          </p:nvPr>
        </p:nvSpPr>
        <p:spPr/>
        <p:txBody>
          <a:bodyPr/>
          <a:lstStyle/>
          <a:p>
            <a:fld id="{C3921D7E-C460-BE46-8C53-C4C4C3957A21}" type="slidenum">
              <a:rPr lang="en-US" smtClean="0"/>
              <a:t>14</a:t>
            </a:fld>
            <a:endParaRPr lang="en-US"/>
          </a:p>
        </p:txBody>
      </p:sp>
    </p:spTree>
    <p:extLst>
      <p:ext uri="{BB962C8B-B14F-4D97-AF65-F5344CB8AC3E}">
        <p14:creationId xmlns:p14="http://schemas.microsoft.com/office/powerpoint/2010/main" val="305470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33AB1-1467-0941-86AD-18880F6E55D6}"/>
              </a:ext>
            </a:extLst>
          </p:cNvPr>
          <p:cNvSpPr>
            <a:spLocks noGrp="1"/>
          </p:cNvSpPr>
          <p:nvPr>
            <p:ph idx="1"/>
          </p:nvPr>
        </p:nvSpPr>
        <p:spPr>
          <a:xfrm>
            <a:off x="838200" y="636104"/>
            <a:ext cx="10515600" cy="5540859"/>
          </a:xfrm>
        </p:spPr>
        <p:txBody>
          <a:bodyPr anchor="ctr">
            <a:normAutofit/>
          </a:bodyPr>
          <a:lstStyle/>
          <a:p>
            <a:pPr marL="0" indent="0" algn="ctr">
              <a:buNone/>
            </a:pPr>
            <a:r>
              <a:rPr lang="en-US" sz="4800" dirty="0"/>
              <a:t>Experiments</a:t>
            </a:r>
          </a:p>
        </p:txBody>
      </p:sp>
      <p:sp>
        <p:nvSpPr>
          <p:cNvPr id="2" name="Slide Number Placeholder 1">
            <a:extLst>
              <a:ext uri="{FF2B5EF4-FFF2-40B4-BE49-F238E27FC236}">
                <a16:creationId xmlns:a16="http://schemas.microsoft.com/office/drawing/2014/main" id="{7C28AFAC-C6FC-034F-B1D8-4DD6048000A4}"/>
              </a:ext>
            </a:extLst>
          </p:cNvPr>
          <p:cNvSpPr>
            <a:spLocks noGrp="1"/>
          </p:cNvSpPr>
          <p:nvPr>
            <p:ph type="sldNum" sz="quarter" idx="12"/>
          </p:nvPr>
        </p:nvSpPr>
        <p:spPr/>
        <p:txBody>
          <a:bodyPr/>
          <a:lstStyle/>
          <a:p>
            <a:fld id="{C3921D7E-C460-BE46-8C53-C4C4C3957A21}" type="slidenum">
              <a:rPr lang="en-US" smtClean="0"/>
              <a:t>15</a:t>
            </a:fld>
            <a:endParaRPr lang="en-US"/>
          </a:p>
        </p:txBody>
      </p:sp>
    </p:spTree>
    <p:extLst>
      <p:ext uri="{BB962C8B-B14F-4D97-AF65-F5344CB8AC3E}">
        <p14:creationId xmlns:p14="http://schemas.microsoft.com/office/powerpoint/2010/main" val="81110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988E-E4D0-8E4D-BF3D-C5EF69EFF97A}"/>
              </a:ext>
            </a:extLst>
          </p:cNvPr>
          <p:cNvSpPr>
            <a:spLocks noGrp="1"/>
          </p:cNvSpPr>
          <p:nvPr>
            <p:ph type="title"/>
          </p:nvPr>
        </p:nvSpPr>
        <p:spPr/>
        <p:txBody>
          <a:bodyPr/>
          <a:lstStyle/>
          <a:p>
            <a:r>
              <a:rPr lang="en-US" dirty="0"/>
              <a:t>Pretraining</a:t>
            </a:r>
          </a:p>
        </p:txBody>
      </p:sp>
      <p:sp>
        <p:nvSpPr>
          <p:cNvPr id="3" name="Content Placeholder 2">
            <a:extLst>
              <a:ext uri="{FF2B5EF4-FFF2-40B4-BE49-F238E27FC236}">
                <a16:creationId xmlns:a16="http://schemas.microsoft.com/office/drawing/2014/main" id="{5204F566-042D-2A4E-8D45-980A4D897AC2}"/>
              </a:ext>
            </a:extLst>
          </p:cNvPr>
          <p:cNvSpPr>
            <a:spLocks noGrp="1"/>
          </p:cNvSpPr>
          <p:nvPr>
            <p:ph idx="1"/>
          </p:nvPr>
        </p:nvSpPr>
        <p:spPr/>
        <p:txBody>
          <a:bodyPr>
            <a:normAutofit/>
          </a:bodyPr>
          <a:lstStyle/>
          <a:p>
            <a:pPr>
              <a:spcAft>
                <a:spcPts val="1800"/>
              </a:spcAft>
            </a:pPr>
            <a:r>
              <a:rPr lang="en-US" sz="3200" dirty="0"/>
              <a:t>Baseline: Masked language model</a:t>
            </a:r>
          </a:p>
          <a:p>
            <a:pPr>
              <a:spcAft>
                <a:spcPts val="1800"/>
              </a:spcAft>
            </a:pPr>
            <a:r>
              <a:rPr lang="en-US" sz="3200" dirty="0"/>
              <a:t>Ours: Masked language model + position masking</a:t>
            </a:r>
          </a:p>
        </p:txBody>
      </p:sp>
      <p:sp>
        <p:nvSpPr>
          <p:cNvPr id="4" name="Slide Number Placeholder 3">
            <a:extLst>
              <a:ext uri="{FF2B5EF4-FFF2-40B4-BE49-F238E27FC236}">
                <a16:creationId xmlns:a16="http://schemas.microsoft.com/office/drawing/2014/main" id="{A59B1339-5F2C-CC42-A852-48B2002E496D}"/>
              </a:ext>
            </a:extLst>
          </p:cNvPr>
          <p:cNvSpPr>
            <a:spLocks noGrp="1"/>
          </p:cNvSpPr>
          <p:nvPr>
            <p:ph type="sldNum" sz="quarter" idx="12"/>
          </p:nvPr>
        </p:nvSpPr>
        <p:spPr/>
        <p:txBody>
          <a:bodyPr/>
          <a:lstStyle/>
          <a:p>
            <a:fld id="{C3921D7E-C460-BE46-8C53-C4C4C3957A21}" type="slidenum">
              <a:rPr lang="en-US" smtClean="0"/>
              <a:t>16</a:t>
            </a:fld>
            <a:endParaRPr lang="en-US"/>
          </a:p>
        </p:txBody>
      </p:sp>
    </p:spTree>
    <p:extLst>
      <p:ext uri="{BB962C8B-B14F-4D97-AF65-F5344CB8AC3E}">
        <p14:creationId xmlns:p14="http://schemas.microsoft.com/office/powerpoint/2010/main" val="2672609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053617-D090-9548-A277-F34CA5E0D2E7}"/>
              </a:ext>
            </a:extLst>
          </p:cNvPr>
          <p:cNvSpPr>
            <a:spLocks noGrp="1"/>
          </p:cNvSpPr>
          <p:nvPr>
            <p:ph type="title"/>
          </p:nvPr>
        </p:nvSpPr>
        <p:spPr/>
        <p:txBody>
          <a:bodyPr/>
          <a:lstStyle/>
          <a:p>
            <a:r>
              <a:rPr lang="en-US" dirty="0"/>
              <a:t>Pretraining Dataset</a:t>
            </a:r>
          </a:p>
        </p:txBody>
      </p:sp>
      <p:pic>
        <p:nvPicPr>
          <p:cNvPr id="7" name="Content Placeholder 6" descr="Text&#10;&#10;Description automatically generated">
            <a:extLst>
              <a:ext uri="{FF2B5EF4-FFF2-40B4-BE49-F238E27FC236}">
                <a16:creationId xmlns:a16="http://schemas.microsoft.com/office/drawing/2014/main" id="{C091391E-CBA8-2840-8694-499C98CBA6E7}"/>
              </a:ext>
            </a:extLst>
          </p:cNvPr>
          <p:cNvPicPr>
            <a:picLocks noGrp="1" noChangeAspect="1"/>
          </p:cNvPicPr>
          <p:nvPr>
            <p:ph idx="1"/>
          </p:nvPr>
        </p:nvPicPr>
        <p:blipFill>
          <a:blip r:embed="rId3"/>
          <a:stretch>
            <a:fillRect/>
          </a:stretch>
        </p:blipFill>
        <p:spPr>
          <a:xfrm>
            <a:off x="8382838" y="2309731"/>
            <a:ext cx="3280908" cy="4351338"/>
          </a:xfrm>
          <a:effectLst>
            <a:outerShdw blurRad="50800" dist="38100" dir="2700000" algn="tl" rotWithShape="0">
              <a:prstClr val="black">
                <a:alpha val="40000"/>
              </a:prstClr>
            </a:outerShdw>
          </a:effectLst>
        </p:spPr>
      </p:pic>
      <p:pic>
        <p:nvPicPr>
          <p:cNvPr id="9" name="Picture 8" descr="Text&#10;&#10;Description automatically generated">
            <a:extLst>
              <a:ext uri="{FF2B5EF4-FFF2-40B4-BE49-F238E27FC236}">
                <a16:creationId xmlns:a16="http://schemas.microsoft.com/office/drawing/2014/main" id="{36BA922D-20BF-9044-810C-4FC6AD0AEFCA}"/>
              </a:ext>
            </a:extLst>
          </p:cNvPr>
          <p:cNvPicPr>
            <a:picLocks noChangeAspect="1"/>
          </p:cNvPicPr>
          <p:nvPr/>
        </p:nvPicPr>
        <p:blipFill>
          <a:blip r:embed="rId4"/>
          <a:stretch>
            <a:fillRect/>
          </a:stretch>
        </p:blipFill>
        <p:spPr>
          <a:xfrm>
            <a:off x="5882391" y="956690"/>
            <a:ext cx="2970962" cy="3898900"/>
          </a:xfrm>
          <a:prstGeom prst="rect">
            <a:avLst/>
          </a:prstGeom>
          <a:effectLst>
            <a:outerShdw blurRad="50800" dist="38100" dir="2700000" algn="tl" rotWithShape="0">
              <a:prstClr val="black">
                <a:alpha val="40000"/>
              </a:prstClr>
            </a:outerShdw>
          </a:effectLst>
        </p:spPr>
      </p:pic>
      <p:pic>
        <p:nvPicPr>
          <p:cNvPr id="11" name="Picture 10" descr="A picture containing diagram&#10;&#10;Description automatically generated">
            <a:extLst>
              <a:ext uri="{FF2B5EF4-FFF2-40B4-BE49-F238E27FC236}">
                <a16:creationId xmlns:a16="http://schemas.microsoft.com/office/drawing/2014/main" id="{964479BB-4576-294D-9C2B-201AFA1FAB76}"/>
              </a:ext>
            </a:extLst>
          </p:cNvPr>
          <p:cNvPicPr>
            <a:picLocks noChangeAspect="1"/>
          </p:cNvPicPr>
          <p:nvPr/>
        </p:nvPicPr>
        <p:blipFill>
          <a:blip r:embed="rId5"/>
          <a:stretch>
            <a:fillRect/>
          </a:stretch>
        </p:blipFill>
        <p:spPr>
          <a:xfrm>
            <a:off x="8982029" y="558007"/>
            <a:ext cx="2970962" cy="3898900"/>
          </a:xfrm>
          <a:prstGeom prst="rect">
            <a:avLst/>
          </a:prstGeom>
          <a:effectLst>
            <a:outerShdw blurRad="50800" dist="38100" dir="2700000" algn="tl" rotWithShape="0">
              <a:prstClr val="black">
                <a:alpha val="40000"/>
              </a:prstClr>
            </a:outerShdw>
          </a:effectLst>
        </p:spPr>
      </p:pic>
      <p:pic>
        <p:nvPicPr>
          <p:cNvPr id="13" name="Picture 12" descr="Text, letter&#10;&#10;Description automatically generated">
            <a:extLst>
              <a:ext uri="{FF2B5EF4-FFF2-40B4-BE49-F238E27FC236}">
                <a16:creationId xmlns:a16="http://schemas.microsoft.com/office/drawing/2014/main" id="{DE17DF46-5343-1A41-8075-B05716A1DDAC}"/>
              </a:ext>
            </a:extLst>
          </p:cNvPr>
          <p:cNvPicPr>
            <a:picLocks noChangeAspect="1"/>
          </p:cNvPicPr>
          <p:nvPr/>
        </p:nvPicPr>
        <p:blipFill>
          <a:blip r:embed="rId6"/>
          <a:stretch>
            <a:fillRect/>
          </a:stretch>
        </p:blipFill>
        <p:spPr>
          <a:xfrm>
            <a:off x="6676233" y="2494757"/>
            <a:ext cx="3029445" cy="3898900"/>
          </a:xfrm>
          <a:prstGeom prst="rect">
            <a:avLst/>
          </a:prstGeom>
          <a:effectLst>
            <a:outerShdw blurRad="50800" dist="38100" dir="2700000" algn="tl" rotWithShape="0">
              <a:prstClr val="black">
                <a:alpha val="40000"/>
              </a:prstClr>
            </a:outerShdw>
          </a:effectLst>
        </p:spPr>
      </p:pic>
      <p:sp>
        <p:nvSpPr>
          <p:cNvPr id="14" name="Content Placeholder 2">
            <a:extLst>
              <a:ext uri="{FF2B5EF4-FFF2-40B4-BE49-F238E27FC236}">
                <a16:creationId xmlns:a16="http://schemas.microsoft.com/office/drawing/2014/main" id="{DBA6E9B8-F34A-284C-96AD-333ECC950A70}"/>
              </a:ext>
            </a:extLst>
          </p:cNvPr>
          <p:cNvSpPr txBox="1">
            <a:spLocks/>
          </p:cNvSpPr>
          <p:nvPr/>
        </p:nvSpPr>
        <p:spPr>
          <a:xfrm>
            <a:off x="838200" y="2070100"/>
            <a:ext cx="4445000" cy="4590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500,000 tobacco litigation documents</a:t>
            </a:r>
          </a:p>
          <a:p>
            <a:r>
              <a:rPr lang="en-US" sz="3200" dirty="0"/>
              <a:t>Letters, forms, advertisements, memos, articles…</a:t>
            </a:r>
          </a:p>
          <a:p>
            <a:r>
              <a:rPr lang="en-US" sz="3200" dirty="0"/>
              <a:t>Entirely unlabeled</a:t>
            </a:r>
          </a:p>
        </p:txBody>
      </p:sp>
      <p:sp>
        <p:nvSpPr>
          <p:cNvPr id="2" name="Slide Number Placeholder 1">
            <a:extLst>
              <a:ext uri="{FF2B5EF4-FFF2-40B4-BE49-F238E27FC236}">
                <a16:creationId xmlns:a16="http://schemas.microsoft.com/office/drawing/2014/main" id="{61F96679-1E81-AC44-ADC4-210C98F92669}"/>
              </a:ext>
            </a:extLst>
          </p:cNvPr>
          <p:cNvSpPr>
            <a:spLocks noGrp="1"/>
          </p:cNvSpPr>
          <p:nvPr>
            <p:ph type="sldNum" sz="quarter" idx="12"/>
          </p:nvPr>
        </p:nvSpPr>
        <p:spPr/>
        <p:txBody>
          <a:bodyPr/>
          <a:lstStyle/>
          <a:p>
            <a:fld id="{C3921D7E-C460-BE46-8C53-C4C4C3957A21}" type="slidenum">
              <a:rPr lang="en-US" smtClean="0"/>
              <a:t>17</a:t>
            </a:fld>
            <a:endParaRPr lang="en-US"/>
          </a:p>
        </p:txBody>
      </p:sp>
    </p:spTree>
    <p:extLst>
      <p:ext uri="{BB962C8B-B14F-4D97-AF65-F5344CB8AC3E}">
        <p14:creationId xmlns:p14="http://schemas.microsoft.com/office/powerpoint/2010/main" val="1114007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195A-1322-8A4C-8810-2AC5AEFA1937}"/>
              </a:ext>
            </a:extLst>
          </p:cNvPr>
          <p:cNvSpPr>
            <a:spLocks noGrp="1"/>
          </p:cNvSpPr>
          <p:nvPr>
            <p:ph type="title"/>
          </p:nvPr>
        </p:nvSpPr>
        <p:spPr/>
        <p:txBody>
          <a:bodyPr/>
          <a:lstStyle/>
          <a:p>
            <a:r>
              <a:rPr lang="en-US" dirty="0"/>
              <a:t>Fine-Tuning for Key-Value Pair Extraction</a:t>
            </a:r>
          </a:p>
        </p:txBody>
      </p:sp>
      <p:sp>
        <p:nvSpPr>
          <p:cNvPr id="3" name="Content Placeholder 2">
            <a:extLst>
              <a:ext uri="{FF2B5EF4-FFF2-40B4-BE49-F238E27FC236}">
                <a16:creationId xmlns:a16="http://schemas.microsoft.com/office/drawing/2014/main" id="{FA1A37F7-A25C-5840-B9A5-BAC54A55B537}"/>
              </a:ext>
            </a:extLst>
          </p:cNvPr>
          <p:cNvSpPr>
            <a:spLocks noGrp="1"/>
          </p:cNvSpPr>
          <p:nvPr>
            <p:ph idx="1"/>
          </p:nvPr>
        </p:nvSpPr>
        <p:spPr>
          <a:xfrm>
            <a:off x="838200" y="1825625"/>
            <a:ext cx="10515600" cy="641096"/>
          </a:xfrm>
        </p:spPr>
        <p:txBody>
          <a:bodyPr>
            <a:normAutofit/>
          </a:bodyPr>
          <a:lstStyle/>
          <a:p>
            <a:r>
              <a:rPr lang="en-US" sz="3200" dirty="0"/>
              <a:t>Task: Given a document, identify </a:t>
            </a:r>
            <a:r>
              <a:rPr lang="en-US" sz="3200" b="1" dirty="0">
                <a:solidFill>
                  <a:schemeClr val="accent6">
                    <a:lumMod val="75000"/>
                  </a:schemeClr>
                </a:solidFill>
              </a:rPr>
              <a:t>keys</a:t>
            </a:r>
            <a:r>
              <a:rPr lang="en-US" sz="3200" dirty="0"/>
              <a:t> and </a:t>
            </a:r>
            <a:r>
              <a:rPr lang="en-US" sz="3200" b="1" dirty="0">
                <a:solidFill>
                  <a:schemeClr val="accent2"/>
                </a:solidFill>
              </a:rPr>
              <a:t>values</a:t>
            </a:r>
          </a:p>
        </p:txBody>
      </p:sp>
      <p:pic>
        <p:nvPicPr>
          <p:cNvPr id="4" name="Content Placeholder 13" descr="A screenshot of a cell phone&#10;&#10;Description automatically generated">
            <a:extLst>
              <a:ext uri="{FF2B5EF4-FFF2-40B4-BE49-F238E27FC236}">
                <a16:creationId xmlns:a16="http://schemas.microsoft.com/office/drawing/2014/main" id="{41C55250-1115-5A4C-83DF-13BE70F4367E}"/>
              </a:ext>
            </a:extLst>
          </p:cNvPr>
          <p:cNvPicPr>
            <a:picLocks noChangeAspect="1"/>
          </p:cNvPicPr>
          <p:nvPr/>
        </p:nvPicPr>
        <p:blipFill rotWithShape="1">
          <a:blip r:embed="rId3"/>
          <a:srcRect b="77022"/>
          <a:stretch/>
        </p:blipFill>
        <p:spPr>
          <a:xfrm>
            <a:off x="1956963" y="2570095"/>
            <a:ext cx="8278073" cy="24511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 name="Group 4">
            <a:extLst>
              <a:ext uri="{FF2B5EF4-FFF2-40B4-BE49-F238E27FC236}">
                <a16:creationId xmlns:a16="http://schemas.microsoft.com/office/drawing/2014/main" id="{9FCE458E-F28A-D24D-B630-F9AA9C8BDEDE}"/>
              </a:ext>
            </a:extLst>
          </p:cNvPr>
          <p:cNvGrpSpPr/>
          <p:nvPr/>
        </p:nvGrpSpPr>
        <p:grpSpPr>
          <a:xfrm>
            <a:off x="2808892" y="3700665"/>
            <a:ext cx="6106944" cy="1181594"/>
            <a:chOff x="1488672" y="3906280"/>
            <a:chExt cx="6106944" cy="1181594"/>
          </a:xfrm>
        </p:grpSpPr>
        <p:sp>
          <p:nvSpPr>
            <p:cNvPr id="6" name="Rectangle 5">
              <a:extLst>
                <a:ext uri="{FF2B5EF4-FFF2-40B4-BE49-F238E27FC236}">
                  <a16:creationId xmlns:a16="http://schemas.microsoft.com/office/drawing/2014/main" id="{A6DC019F-108D-5343-8E11-1CA464AB864A}"/>
                </a:ext>
              </a:extLst>
            </p:cNvPr>
            <p:cNvSpPr/>
            <p:nvPr/>
          </p:nvSpPr>
          <p:spPr>
            <a:xfrm>
              <a:off x="1543536" y="3906280"/>
              <a:ext cx="504720" cy="190027"/>
            </a:xfrm>
            <a:prstGeom prst="rect">
              <a:avLst/>
            </a:prstGeom>
            <a:noFill/>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C5369DEC-7299-9F48-8375-22BB30A08C26}"/>
                </a:ext>
              </a:extLst>
            </p:cNvPr>
            <p:cNvSpPr/>
            <p:nvPr/>
          </p:nvSpPr>
          <p:spPr>
            <a:xfrm>
              <a:off x="1543536" y="4290809"/>
              <a:ext cx="394992" cy="190027"/>
            </a:xfrm>
            <a:prstGeom prst="rect">
              <a:avLst/>
            </a:prstGeom>
            <a:noFill/>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B28A8C93-0334-9943-B27E-DB3427E629E5}"/>
                </a:ext>
              </a:extLst>
            </p:cNvPr>
            <p:cNvSpPr/>
            <p:nvPr/>
          </p:nvSpPr>
          <p:spPr>
            <a:xfrm>
              <a:off x="1525248" y="4568816"/>
              <a:ext cx="705888" cy="190027"/>
            </a:xfrm>
            <a:prstGeom prst="rect">
              <a:avLst/>
            </a:prstGeom>
            <a:noFill/>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AB56F709-98CC-294C-B187-5EB89AB387E7}"/>
                </a:ext>
              </a:extLst>
            </p:cNvPr>
            <p:cNvSpPr/>
            <p:nvPr/>
          </p:nvSpPr>
          <p:spPr>
            <a:xfrm>
              <a:off x="1488672" y="4897847"/>
              <a:ext cx="806472" cy="190027"/>
            </a:xfrm>
            <a:prstGeom prst="rect">
              <a:avLst/>
            </a:prstGeom>
            <a:noFill/>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4789405-9AE2-8248-B4F7-A36A69D0EA2B}"/>
                </a:ext>
              </a:extLst>
            </p:cNvPr>
            <p:cNvSpPr/>
            <p:nvPr/>
          </p:nvSpPr>
          <p:spPr>
            <a:xfrm>
              <a:off x="5033496" y="4290808"/>
              <a:ext cx="672360" cy="190027"/>
            </a:xfrm>
            <a:prstGeom prst="rect">
              <a:avLst/>
            </a:prstGeom>
            <a:noFill/>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E738331C-3135-3848-A00D-4FF182479F75}"/>
                </a:ext>
              </a:extLst>
            </p:cNvPr>
            <p:cNvSpPr/>
            <p:nvPr/>
          </p:nvSpPr>
          <p:spPr>
            <a:xfrm>
              <a:off x="7200624" y="4278751"/>
              <a:ext cx="394992" cy="190027"/>
            </a:xfrm>
            <a:prstGeom prst="rect">
              <a:avLst/>
            </a:prstGeom>
            <a:noFill/>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73FC85F2-857F-294B-81FE-34B9876B7E65}"/>
                </a:ext>
              </a:extLst>
            </p:cNvPr>
            <p:cNvSpPr/>
            <p:nvPr/>
          </p:nvSpPr>
          <p:spPr>
            <a:xfrm>
              <a:off x="4114799" y="4570456"/>
              <a:ext cx="347473" cy="188387"/>
            </a:xfrm>
            <a:prstGeom prst="rect">
              <a:avLst/>
            </a:prstGeom>
            <a:noFill/>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E94E08B-C1B1-1B45-8B98-6941F0FA8698}"/>
                </a:ext>
              </a:extLst>
            </p:cNvPr>
            <p:cNvSpPr/>
            <p:nvPr/>
          </p:nvSpPr>
          <p:spPr>
            <a:xfrm>
              <a:off x="6021048" y="4574707"/>
              <a:ext cx="504720" cy="190027"/>
            </a:xfrm>
            <a:prstGeom prst="rect">
              <a:avLst/>
            </a:prstGeom>
            <a:noFill/>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E5A4FB52-3E56-CB49-8B29-4B9F9DF0CB07}"/>
                </a:ext>
              </a:extLst>
            </p:cNvPr>
            <p:cNvSpPr/>
            <p:nvPr/>
          </p:nvSpPr>
          <p:spPr>
            <a:xfrm>
              <a:off x="6432528" y="4897847"/>
              <a:ext cx="806472" cy="190027"/>
            </a:xfrm>
            <a:prstGeom prst="rect">
              <a:avLst/>
            </a:prstGeom>
            <a:noFill/>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F6558A7D-B046-9345-B970-DF806391188D}"/>
              </a:ext>
            </a:extLst>
          </p:cNvPr>
          <p:cNvGrpSpPr/>
          <p:nvPr/>
        </p:nvGrpSpPr>
        <p:grpSpPr>
          <a:xfrm>
            <a:off x="3439209" y="3654428"/>
            <a:ext cx="6132577" cy="1199315"/>
            <a:chOff x="2118989" y="3860043"/>
            <a:chExt cx="6132577" cy="1199315"/>
          </a:xfrm>
        </p:grpSpPr>
        <p:sp>
          <p:nvSpPr>
            <p:cNvPr id="16" name="Rectangle 15">
              <a:extLst>
                <a:ext uri="{FF2B5EF4-FFF2-40B4-BE49-F238E27FC236}">
                  <a16:creationId xmlns:a16="http://schemas.microsoft.com/office/drawing/2014/main" id="{E4A61998-34DD-D340-B79C-05AC53FD1A9C}"/>
                </a:ext>
              </a:extLst>
            </p:cNvPr>
            <p:cNvSpPr/>
            <p:nvPr/>
          </p:nvSpPr>
          <p:spPr>
            <a:xfrm>
              <a:off x="2118989" y="3860043"/>
              <a:ext cx="3977011" cy="188387"/>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55326CC9-3B41-1D48-BE94-836772AD9945}"/>
                </a:ext>
              </a:extLst>
            </p:cNvPr>
            <p:cNvSpPr/>
            <p:nvPr/>
          </p:nvSpPr>
          <p:spPr>
            <a:xfrm>
              <a:off x="2118989" y="4151804"/>
              <a:ext cx="2914507" cy="279648"/>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90301EFE-2B7B-AF43-8FBE-EF6B32ADC55F}"/>
                </a:ext>
              </a:extLst>
            </p:cNvPr>
            <p:cNvSpPr/>
            <p:nvPr/>
          </p:nvSpPr>
          <p:spPr>
            <a:xfrm>
              <a:off x="5886317" y="4112563"/>
              <a:ext cx="806473" cy="279648"/>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32607676-1FCA-C44A-8B8A-B641F9435259}"/>
                </a:ext>
              </a:extLst>
            </p:cNvPr>
            <p:cNvSpPr/>
            <p:nvPr/>
          </p:nvSpPr>
          <p:spPr>
            <a:xfrm>
              <a:off x="7700213" y="4136944"/>
              <a:ext cx="403237" cy="255267"/>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41574028-D3B0-7645-81AF-FDA4E7721A5C}"/>
                </a:ext>
              </a:extLst>
            </p:cNvPr>
            <p:cNvSpPr/>
            <p:nvPr/>
          </p:nvSpPr>
          <p:spPr>
            <a:xfrm>
              <a:off x="6747534" y="4353201"/>
              <a:ext cx="1504032" cy="40564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23B28501-8B3B-1A46-9A1B-3B7FCE6B9628}"/>
                </a:ext>
              </a:extLst>
            </p:cNvPr>
            <p:cNvSpPr/>
            <p:nvPr/>
          </p:nvSpPr>
          <p:spPr>
            <a:xfrm>
              <a:off x="4547910" y="4544689"/>
              <a:ext cx="896557" cy="178524"/>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84D5CDD1-8AC9-4B4A-913C-F2BEFA951E9F}"/>
                </a:ext>
              </a:extLst>
            </p:cNvPr>
            <p:cNvSpPr/>
            <p:nvPr/>
          </p:nvSpPr>
          <p:spPr>
            <a:xfrm>
              <a:off x="2438855" y="4514034"/>
              <a:ext cx="551234" cy="178524"/>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24618205-CB53-B94F-B657-2969BA3C7EA3}"/>
                </a:ext>
              </a:extLst>
            </p:cNvPr>
            <p:cNvSpPr/>
            <p:nvPr/>
          </p:nvSpPr>
          <p:spPr>
            <a:xfrm>
              <a:off x="2714472" y="4897204"/>
              <a:ext cx="2525040" cy="162154"/>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97250FE-0A2D-704C-8A37-2DA5E72127CC}"/>
                </a:ext>
              </a:extLst>
            </p:cNvPr>
            <p:cNvSpPr/>
            <p:nvPr/>
          </p:nvSpPr>
          <p:spPr>
            <a:xfrm>
              <a:off x="7424596" y="4854990"/>
              <a:ext cx="826970" cy="190026"/>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6" name="Content Placeholder 2">
            <a:extLst>
              <a:ext uri="{FF2B5EF4-FFF2-40B4-BE49-F238E27FC236}">
                <a16:creationId xmlns:a16="http://schemas.microsoft.com/office/drawing/2014/main" id="{136006EF-28C2-1249-B515-F235F0CFE212}"/>
              </a:ext>
            </a:extLst>
          </p:cNvPr>
          <p:cNvSpPr txBox="1">
            <a:spLocks/>
          </p:cNvSpPr>
          <p:nvPr/>
        </p:nvSpPr>
        <p:spPr>
          <a:xfrm>
            <a:off x="838200" y="5263641"/>
            <a:ext cx="10515600" cy="11337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Modeled as token labeling problem</a:t>
            </a:r>
          </a:p>
          <a:p>
            <a:r>
              <a:rPr lang="en-US" sz="3200" dirty="0"/>
              <a:t>Each token is annotated as key, value, header, or “other” entity type</a:t>
            </a:r>
            <a:endParaRPr lang="en-US" sz="3200" b="1" dirty="0">
              <a:solidFill>
                <a:schemeClr val="accent2"/>
              </a:solidFill>
            </a:endParaRPr>
          </a:p>
        </p:txBody>
      </p:sp>
      <p:sp>
        <p:nvSpPr>
          <p:cNvPr id="25" name="Slide Number Placeholder 24">
            <a:extLst>
              <a:ext uri="{FF2B5EF4-FFF2-40B4-BE49-F238E27FC236}">
                <a16:creationId xmlns:a16="http://schemas.microsoft.com/office/drawing/2014/main" id="{70B6DC63-3CF5-F143-9703-3A35364968A2}"/>
              </a:ext>
            </a:extLst>
          </p:cNvPr>
          <p:cNvSpPr>
            <a:spLocks noGrp="1"/>
          </p:cNvSpPr>
          <p:nvPr>
            <p:ph type="sldNum" sz="quarter" idx="12"/>
          </p:nvPr>
        </p:nvSpPr>
        <p:spPr/>
        <p:txBody>
          <a:bodyPr/>
          <a:lstStyle/>
          <a:p>
            <a:fld id="{C3921D7E-C460-BE46-8C53-C4C4C3957A21}" type="slidenum">
              <a:rPr lang="en-US" smtClean="0"/>
              <a:t>18</a:t>
            </a:fld>
            <a:endParaRPr lang="en-US"/>
          </a:p>
        </p:txBody>
      </p:sp>
    </p:spTree>
    <p:extLst>
      <p:ext uri="{BB962C8B-B14F-4D97-AF65-F5344CB8AC3E}">
        <p14:creationId xmlns:p14="http://schemas.microsoft.com/office/powerpoint/2010/main" val="2759634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8C3434-8A5E-6144-BF0B-96BB7DE3F7CF}"/>
              </a:ext>
            </a:extLst>
          </p:cNvPr>
          <p:cNvSpPr>
            <a:spLocks noGrp="1"/>
          </p:cNvSpPr>
          <p:nvPr>
            <p:ph idx="1"/>
          </p:nvPr>
        </p:nvSpPr>
        <p:spPr>
          <a:xfrm>
            <a:off x="838200" y="2215315"/>
            <a:ext cx="5511736" cy="3390202"/>
          </a:xfrm>
        </p:spPr>
        <p:txBody>
          <a:bodyPr anchor="ctr">
            <a:normAutofit/>
          </a:bodyPr>
          <a:lstStyle/>
          <a:p>
            <a:r>
              <a:rPr lang="en-US" sz="3200" dirty="0"/>
              <a:t>FUNSD dataset</a:t>
            </a:r>
          </a:p>
          <a:p>
            <a:r>
              <a:rPr lang="en-US" sz="3200" dirty="0"/>
              <a:t>﻿9,707 semantic entities total</a:t>
            </a:r>
          </a:p>
          <a:p>
            <a:r>
              <a:rPr lang="en-US" sz="3200" dirty="0"/>
              <a:t>Fine tune on 149 train documents</a:t>
            </a:r>
          </a:p>
          <a:p>
            <a:r>
              <a:rPr lang="en-US" sz="3200" dirty="0"/>
              <a:t>Evaluate on 50 test documents</a:t>
            </a:r>
          </a:p>
          <a:p>
            <a:pPr lvl="1"/>
            <a:endParaRPr lang="en-US" sz="3200" dirty="0"/>
          </a:p>
        </p:txBody>
      </p:sp>
      <p:pic>
        <p:nvPicPr>
          <p:cNvPr id="27" name="Picture 26" descr="Table&#10;&#10;Description automatically generated">
            <a:extLst>
              <a:ext uri="{FF2B5EF4-FFF2-40B4-BE49-F238E27FC236}">
                <a16:creationId xmlns:a16="http://schemas.microsoft.com/office/drawing/2014/main" id="{7D8A2B67-5EA7-E040-B969-660A7BD9EE7F}"/>
              </a:ext>
            </a:extLst>
          </p:cNvPr>
          <p:cNvPicPr>
            <a:picLocks noChangeAspect="1"/>
          </p:cNvPicPr>
          <p:nvPr/>
        </p:nvPicPr>
        <p:blipFill>
          <a:blip r:embed="rId3"/>
          <a:stretch>
            <a:fillRect/>
          </a:stretch>
        </p:blipFill>
        <p:spPr>
          <a:xfrm>
            <a:off x="7339479" y="1904630"/>
            <a:ext cx="2368870" cy="3048739"/>
          </a:xfrm>
          <a:prstGeom prst="rect">
            <a:avLst/>
          </a:prstGeom>
          <a:effectLst>
            <a:outerShdw blurRad="50800" dist="38100" dir="10800000" algn="r" rotWithShape="0">
              <a:prstClr val="black">
                <a:alpha val="40000"/>
              </a:prstClr>
            </a:outerShdw>
          </a:effectLst>
        </p:spPr>
      </p:pic>
      <p:pic>
        <p:nvPicPr>
          <p:cNvPr id="29" name="Picture 28" descr="Text, letter&#10;&#10;Description automatically generated">
            <a:extLst>
              <a:ext uri="{FF2B5EF4-FFF2-40B4-BE49-F238E27FC236}">
                <a16:creationId xmlns:a16="http://schemas.microsoft.com/office/drawing/2014/main" id="{A1AF737F-F626-0348-A3BD-68151E79E934}"/>
              </a:ext>
            </a:extLst>
          </p:cNvPr>
          <p:cNvPicPr>
            <a:picLocks noChangeAspect="1"/>
          </p:cNvPicPr>
          <p:nvPr/>
        </p:nvPicPr>
        <p:blipFill>
          <a:blip r:embed="rId4"/>
          <a:stretch>
            <a:fillRect/>
          </a:stretch>
        </p:blipFill>
        <p:spPr>
          <a:xfrm>
            <a:off x="9860887" y="701003"/>
            <a:ext cx="2151067" cy="2808182"/>
          </a:xfrm>
          <a:prstGeom prst="rect">
            <a:avLst/>
          </a:prstGeom>
          <a:effectLst>
            <a:outerShdw blurRad="50800" dist="38100" dir="10800000" algn="r" rotWithShape="0">
              <a:prstClr val="black">
                <a:alpha val="40000"/>
              </a:prstClr>
            </a:outerShdw>
          </a:effectLst>
        </p:spPr>
      </p:pic>
      <p:pic>
        <p:nvPicPr>
          <p:cNvPr id="35" name="Picture 34" descr="Text, letter&#10;&#10;Description automatically generated">
            <a:extLst>
              <a:ext uri="{FF2B5EF4-FFF2-40B4-BE49-F238E27FC236}">
                <a16:creationId xmlns:a16="http://schemas.microsoft.com/office/drawing/2014/main" id="{E0DE8079-9CBF-A442-8BAD-484B97121D21}"/>
              </a:ext>
            </a:extLst>
          </p:cNvPr>
          <p:cNvPicPr>
            <a:picLocks noChangeAspect="1"/>
          </p:cNvPicPr>
          <p:nvPr/>
        </p:nvPicPr>
        <p:blipFill>
          <a:blip r:embed="rId5"/>
          <a:stretch>
            <a:fillRect/>
          </a:stretch>
        </p:blipFill>
        <p:spPr>
          <a:xfrm>
            <a:off x="9886680" y="3910416"/>
            <a:ext cx="2181886" cy="2863368"/>
          </a:xfrm>
          <a:prstGeom prst="rect">
            <a:avLst/>
          </a:prstGeom>
          <a:effectLst>
            <a:outerShdw blurRad="50800" dist="38100" dir="10800000" algn="r" rotWithShape="0">
              <a:prstClr val="black">
                <a:alpha val="40000"/>
              </a:prstClr>
            </a:outerShdw>
          </a:effectLst>
        </p:spPr>
      </p:pic>
      <p:sp>
        <p:nvSpPr>
          <p:cNvPr id="5" name="Title 4">
            <a:extLst>
              <a:ext uri="{FF2B5EF4-FFF2-40B4-BE49-F238E27FC236}">
                <a16:creationId xmlns:a16="http://schemas.microsoft.com/office/drawing/2014/main" id="{AC6E46BE-5B99-F24E-9497-E8622131C3C8}"/>
              </a:ext>
            </a:extLst>
          </p:cNvPr>
          <p:cNvSpPr>
            <a:spLocks noGrp="1"/>
          </p:cNvSpPr>
          <p:nvPr>
            <p:ph type="title"/>
          </p:nvPr>
        </p:nvSpPr>
        <p:spPr/>
        <p:txBody>
          <a:bodyPr/>
          <a:lstStyle/>
          <a:p>
            <a:r>
              <a:rPr lang="en-US" dirty="0"/>
              <a:t>Fine-tuning Dataset</a:t>
            </a:r>
          </a:p>
        </p:txBody>
      </p:sp>
      <p:sp>
        <p:nvSpPr>
          <p:cNvPr id="2" name="Slide Number Placeholder 1">
            <a:extLst>
              <a:ext uri="{FF2B5EF4-FFF2-40B4-BE49-F238E27FC236}">
                <a16:creationId xmlns:a16="http://schemas.microsoft.com/office/drawing/2014/main" id="{5A202F18-7082-854A-8331-46CA73C9E951}"/>
              </a:ext>
            </a:extLst>
          </p:cNvPr>
          <p:cNvSpPr>
            <a:spLocks noGrp="1"/>
          </p:cNvSpPr>
          <p:nvPr>
            <p:ph type="sldNum" sz="quarter" idx="12"/>
          </p:nvPr>
        </p:nvSpPr>
        <p:spPr/>
        <p:txBody>
          <a:bodyPr/>
          <a:lstStyle/>
          <a:p>
            <a:fld id="{C3921D7E-C460-BE46-8C53-C4C4C3957A21}" type="slidenum">
              <a:rPr lang="en-US" smtClean="0"/>
              <a:t>19</a:t>
            </a:fld>
            <a:endParaRPr lang="en-US"/>
          </a:p>
        </p:txBody>
      </p:sp>
    </p:spTree>
    <p:extLst>
      <p:ext uri="{BB962C8B-B14F-4D97-AF65-F5344CB8AC3E}">
        <p14:creationId xmlns:p14="http://schemas.microsoft.com/office/powerpoint/2010/main" val="376665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33AB1-1467-0941-86AD-18880F6E55D6}"/>
              </a:ext>
            </a:extLst>
          </p:cNvPr>
          <p:cNvSpPr>
            <a:spLocks noGrp="1"/>
          </p:cNvSpPr>
          <p:nvPr>
            <p:ph idx="1"/>
          </p:nvPr>
        </p:nvSpPr>
        <p:spPr>
          <a:xfrm>
            <a:off x="838200" y="636104"/>
            <a:ext cx="10515600" cy="5540859"/>
          </a:xfrm>
        </p:spPr>
        <p:txBody>
          <a:bodyPr anchor="ctr">
            <a:normAutofit/>
          </a:bodyPr>
          <a:lstStyle/>
          <a:p>
            <a:pPr marL="0" indent="0" algn="ctr">
              <a:buNone/>
            </a:pPr>
            <a:r>
              <a:rPr lang="en-US" sz="4800" dirty="0"/>
              <a:t>Visually Rich Documents</a:t>
            </a:r>
          </a:p>
        </p:txBody>
      </p:sp>
      <p:sp>
        <p:nvSpPr>
          <p:cNvPr id="2" name="Slide Number Placeholder 1">
            <a:extLst>
              <a:ext uri="{FF2B5EF4-FFF2-40B4-BE49-F238E27FC236}">
                <a16:creationId xmlns:a16="http://schemas.microsoft.com/office/drawing/2014/main" id="{72EF86F4-6002-4044-AE04-31E904B38F44}"/>
              </a:ext>
            </a:extLst>
          </p:cNvPr>
          <p:cNvSpPr>
            <a:spLocks noGrp="1"/>
          </p:cNvSpPr>
          <p:nvPr>
            <p:ph type="sldNum" sz="quarter" idx="12"/>
          </p:nvPr>
        </p:nvSpPr>
        <p:spPr/>
        <p:txBody>
          <a:bodyPr/>
          <a:lstStyle/>
          <a:p>
            <a:fld id="{C3921D7E-C460-BE46-8C53-C4C4C3957A21}" type="slidenum">
              <a:rPr lang="en-US" smtClean="0"/>
              <a:t>2</a:t>
            </a:fld>
            <a:endParaRPr lang="en-US"/>
          </a:p>
        </p:txBody>
      </p:sp>
    </p:spTree>
    <p:extLst>
      <p:ext uri="{BB962C8B-B14F-4D97-AF65-F5344CB8AC3E}">
        <p14:creationId xmlns:p14="http://schemas.microsoft.com/office/powerpoint/2010/main" val="2570948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33AB1-1467-0941-86AD-18880F6E55D6}"/>
              </a:ext>
            </a:extLst>
          </p:cNvPr>
          <p:cNvSpPr>
            <a:spLocks noGrp="1"/>
          </p:cNvSpPr>
          <p:nvPr>
            <p:ph idx="1"/>
          </p:nvPr>
        </p:nvSpPr>
        <p:spPr>
          <a:xfrm>
            <a:off x="838200" y="636104"/>
            <a:ext cx="10515600" cy="5540859"/>
          </a:xfrm>
        </p:spPr>
        <p:txBody>
          <a:bodyPr anchor="ctr">
            <a:normAutofit/>
          </a:bodyPr>
          <a:lstStyle/>
          <a:p>
            <a:pPr marL="0" indent="0" algn="ctr">
              <a:buNone/>
            </a:pPr>
            <a:r>
              <a:rPr lang="en-US" sz="4800" dirty="0"/>
              <a:t>Results</a:t>
            </a:r>
          </a:p>
        </p:txBody>
      </p:sp>
      <p:sp>
        <p:nvSpPr>
          <p:cNvPr id="2" name="Slide Number Placeholder 1">
            <a:extLst>
              <a:ext uri="{FF2B5EF4-FFF2-40B4-BE49-F238E27FC236}">
                <a16:creationId xmlns:a16="http://schemas.microsoft.com/office/drawing/2014/main" id="{ED442AE5-CE37-624F-ACE7-71CAFB4B0F73}"/>
              </a:ext>
            </a:extLst>
          </p:cNvPr>
          <p:cNvSpPr>
            <a:spLocks noGrp="1"/>
          </p:cNvSpPr>
          <p:nvPr>
            <p:ph type="sldNum" sz="quarter" idx="12"/>
          </p:nvPr>
        </p:nvSpPr>
        <p:spPr/>
        <p:txBody>
          <a:bodyPr/>
          <a:lstStyle/>
          <a:p>
            <a:fld id="{C3921D7E-C460-BE46-8C53-C4C4C3957A21}" type="slidenum">
              <a:rPr lang="en-US" smtClean="0"/>
              <a:t>20</a:t>
            </a:fld>
            <a:endParaRPr lang="en-US"/>
          </a:p>
        </p:txBody>
      </p:sp>
    </p:spTree>
    <p:extLst>
      <p:ext uri="{BB962C8B-B14F-4D97-AF65-F5344CB8AC3E}">
        <p14:creationId xmlns:p14="http://schemas.microsoft.com/office/powerpoint/2010/main" val="1323603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228358E-78F9-454F-9CD3-5BBCEC1AF317}"/>
              </a:ext>
            </a:extLst>
          </p:cNvPr>
          <p:cNvSpPr>
            <a:spLocks noGrp="1"/>
          </p:cNvSpPr>
          <p:nvPr>
            <p:ph type="title"/>
          </p:nvPr>
        </p:nvSpPr>
        <p:spPr/>
        <p:txBody>
          <a:bodyPr>
            <a:normAutofit/>
          </a:bodyPr>
          <a:lstStyle/>
          <a:p>
            <a:r>
              <a:rPr lang="en-US" sz="3200" dirty="0"/>
              <a:t>Models trained using classification method of position masking improved over baseline by more than 5%.</a:t>
            </a:r>
          </a:p>
        </p:txBody>
      </p:sp>
      <p:graphicFrame>
        <p:nvGraphicFramePr>
          <p:cNvPr id="4" name="Table 4">
            <a:extLst>
              <a:ext uri="{FF2B5EF4-FFF2-40B4-BE49-F238E27FC236}">
                <a16:creationId xmlns:a16="http://schemas.microsoft.com/office/drawing/2014/main" id="{E07F1153-1106-4F47-B528-1D95260A7CA0}"/>
              </a:ext>
            </a:extLst>
          </p:cNvPr>
          <p:cNvGraphicFramePr>
            <a:graphicFrameLocks noGrp="1"/>
          </p:cNvGraphicFramePr>
          <p:nvPr>
            <p:ph idx="4294967295"/>
            <p:extLst>
              <p:ext uri="{D42A27DB-BD31-4B8C-83A1-F6EECF244321}">
                <p14:modId xmlns:p14="http://schemas.microsoft.com/office/powerpoint/2010/main" val="1393024709"/>
              </p:ext>
            </p:extLst>
          </p:nvPr>
        </p:nvGraphicFramePr>
        <p:xfrm>
          <a:off x="1162051" y="1690688"/>
          <a:ext cx="9544049" cy="3413760"/>
        </p:xfrm>
        <a:graphic>
          <a:graphicData uri="http://schemas.openxmlformats.org/drawingml/2006/table">
            <a:tbl>
              <a:tblPr firstRow="1" bandRow="1">
                <a:tableStyleId>{5940675A-B579-460E-94D1-54222C63F5DA}</a:tableStyleId>
              </a:tblPr>
              <a:tblGrid>
                <a:gridCol w="4286249">
                  <a:extLst>
                    <a:ext uri="{9D8B030D-6E8A-4147-A177-3AD203B41FA5}">
                      <a16:colId xmlns:a16="http://schemas.microsoft.com/office/drawing/2014/main" val="1394189788"/>
                    </a:ext>
                  </a:extLst>
                </a:gridCol>
                <a:gridCol w="1752600">
                  <a:extLst>
                    <a:ext uri="{9D8B030D-6E8A-4147-A177-3AD203B41FA5}">
                      <a16:colId xmlns:a16="http://schemas.microsoft.com/office/drawing/2014/main" val="684435198"/>
                    </a:ext>
                  </a:extLst>
                </a:gridCol>
                <a:gridCol w="1752600">
                  <a:extLst>
                    <a:ext uri="{9D8B030D-6E8A-4147-A177-3AD203B41FA5}">
                      <a16:colId xmlns:a16="http://schemas.microsoft.com/office/drawing/2014/main" val="510924960"/>
                    </a:ext>
                  </a:extLst>
                </a:gridCol>
                <a:gridCol w="1752600">
                  <a:extLst>
                    <a:ext uri="{9D8B030D-6E8A-4147-A177-3AD203B41FA5}">
                      <a16:colId xmlns:a16="http://schemas.microsoft.com/office/drawing/2014/main" val="2700015021"/>
                    </a:ext>
                  </a:extLst>
                </a:gridCol>
              </a:tblGrid>
              <a:tr h="370840">
                <a:tc>
                  <a:txBody>
                    <a:bodyPr/>
                    <a:lstStyle/>
                    <a:p>
                      <a:endParaRPr lang="en-US" sz="2200"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2200" dirty="0">
                          <a:latin typeface="Cambria Math" panose="02040503050406030204" pitchFamily="18" charset="0"/>
                          <a:ea typeface="Cambria Math" panose="02040503050406030204" pitchFamily="18" charset="0"/>
                        </a:rPr>
                        <a:t>Precision</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200" dirty="0">
                          <a:latin typeface="Cambria Math" panose="02040503050406030204" pitchFamily="18" charset="0"/>
                          <a:ea typeface="Cambria Math" panose="02040503050406030204" pitchFamily="18" charset="0"/>
                        </a:rPr>
                        <a:t>Recall</a:t>
                      </a:r>
                    </a:p>
                  </a:txBody>
                  <a:tcPr>
                    <a:lnT w="12700" cap="flat" cmpd="sng" algn="ctr">
                      <a:noFill/>
                      <a:prstDash val="solid"/>
                      <a:round/>
                      <a:headEnd type="none" w="med" len="med"/>
                      <a:tailEnd type="none" w="med" len="med"/>
                    </a:lnT>
                  </a:tcPr>
                </a:tc>
                <a:tc>
                  <a:txBody>
                    <a:bodyPr/>
                    <a:lstStyle/>
                    <a:p>
                      <a:pPr algn="ctr"/>
                      <a:r>
                        <a:rPr lang="en-US" sz="2200" dirty="0">
                          <a:latin typeface="Cambria Math" panose="02040503050406030204" pitchFamily="18" charset="0"/>
                          <a:ea typeface="Cambria Math" panose="02040503050406030204" pitchFamily="18" charset="0"/>
                        </a:rPr>
                        <a:t>F1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396792298"/>
                  </a:ext>
                </a:extLst>
              </a:tr>
              <a:tr h="370840">
                <a:tc>
                  <a:txBody>
                    <a:bodyPr/>
                    <a:lstStyle/>
                    <a:p>
                      <a:r>
                        <a:rPr lang="en-US" sz="2200" dirty="0">
                          <a:latin typeface="Cambria Math" panose="02040503050406030204" pitchFamily="18" charset="0"/>
                          <a:ea typeface="Cambria Math" panose="02040503050406030204" pitchFamily="18" charset="0"/>
                        </a:rPr>
                        <a:t>Baseline </a:t>
                      </a:r>
                      <a:r>
                        <a:rPr lang="en-US" sz="2200" dirty="0" err="1">
                          <a:latin typeface="Cambria Math" panose="02040503050406030204" pitchFamily="18" charset="0"/>
                          <a:ea typeface="Cambria Math" panose="02040503050406030204" pitchFamily="18" charset="0"/>
                        </a:rPr>
                        <a:t>LayoutLM</a:t>
                      </a:r>
                      <a:endParaRPr lang="en-US" sz="2200"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solidFill>
                      <a:schemeClr val="accent2">
                        <a:lumMod val="20000"/>
                        <a:lumOff val="80000"/>
                      </a:schemeClr>
                    </a:solidFill>
                  </a:tcPr>
                </a:tc>
                <a:tc>
                  <a:txBody>
                    <a:bodyPr/>
                    <a:lstStyle/>
                    <a:p>
                      <a:pPr algn="r"/>
                      <a:r>
                        <a:rPr lang="en-US" sz="2200" dirty="0">
                          <a:latin typeface="Cambria Math" panose="02040503050406030204" pitchFamily="18" charset="0"/>
                          <a:ea typeface="Cambria Math" panose="02040503050406030204" pitchFamily="18" charset="0"/>
                        </a:rPr>
                        <a:t>61.1 (0.8)</a:t>
                      </a:r>
                    </a:p>
                  </a:txBody>
                  <a:tcPr>
                    <a:solidFill>
                      <a:schemeClr val="accent2">
                        <a:lumMod val="20000"/>
                        <a:lumOff val="80000"/>
                      </a:schemeClr>
                    </a:solidFill>
                  </a:tcPr>
                </a:tc>
                <a:tc>
                  <a:txBody>
                    <a:bodyPr/>
                    <a:lstStyle/>
                    <a:p>
                      <a:pPr algn="r"/>
                      <a:r>
                        <a:rPr lang="en-US" sz="2200" dirty="0">
                          <a:latin typeface="Cambria Math" panose="02040503050406030204" pitchFamily="18" charset="0"/>
                          <a:ea typeface="Cambria Math" panose="02040503050406030204" pitchFamily="18" charset="0"/>
                        </a:rPr>
                        <a:t>69.2 (0.2)</a:t>
                      </a:r>
                    </a:p>
                  </a:txBody>
                  <a:tcPr>
                    <a:solidFill>
                      <a:schemeClr val="accent2">
                        <a:lumMod val="20000"/>
                        <a:lumOff val="80000"/>
                      </a:schemeClr>
                    </a:solidFill>
                  </a:tcPr>
                </a:tc>
                <a:tc>
                  <a:txBody>
                    <a:bodyPr/>
                    <a:lstStyle/>
                    <a:p>
                      <a:pPr algn="r"/>
                      <a:r>
                        <a:rPr lang="en-US" sz="2200" dirty="0">
                          <a:latin typeface="Cambria Math" panose="02040503050406030204" pitchFamily="18" charset="0"/>
                          <a:ea typeface="Cambria Math" panose="02040503050406030204" pitchFamily="18" charset="0"/>
                        </a:rPr>
                        <a:t>64.9 (0.5)</a:t>
                      </a:r>
                    </a:p>
                  </a:txBody>
                  <a:tcPr>
                    <a:lnR w="12700" cap="flat" cmpd="sng" algn="ctr">
                      <a:no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144181365"/>
                  </a:ext>
                </a:extLst>
              </a:tr>
              <a:tr h="370840">
                <a:tc>
                  <a:txBody>
                    <a:bodyPr/>
                    <a:lstStyle/>
                    <a:p>
                      <a:r>
                        <a:rPr lang="en-US" sz="2200" dirty="0">
                          <a:latin typeface="Cambria Math" panose="02040503050406030204" pitchFamily="18" charset="0"/>
                          <a:ea typeface="Cambria Math" panose="02040503050406030204" pitchFamily="18" charset="0"/>
                        </a:rPr>
                        <a:t>x1-position masking</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r"/>
                      <a:endParaRPr lang="en-US" sz="2200">
                        <a:latin typeface="Cambria Math" panose="02040503050406030204" pitchFamily="18" charset="0"/>
                        <a:ea typeface="Cambria Math" panose="02040503050406030204" pitchFamily="18" charset="0"/>
                      </a:endParaRPr>
                    </a:p>
                  </a:txBody>
                  <a:tcPr>
                    <a:lnB w="12700" cap="flat" cmpd="sng" algn="ctr">
                      <a:noFill/>
                      <a:prstDash val="solid"/>
                      <a:round/>
                      <a:headEnd type="none" w="med" len="med"/>
                      <a:tailEnd type="none" w="med" len="med"/>
                    </a:lnB>
                  </a:tcPr>
                </a:tc>
                <a:tc>
                  <a:txBody>
                    <a:bodyPr/>
                    <a:lstStyle/>
                    <a:p>
                      <a:pPr algn="r"/>
                      <a:endParaRPr lang="en-US" sz="2200">
                        <a:latin typeface="Cambria Math" panose="02040503050406030204" pitchFamily="18" charset="0"/>
                        <a:ea typeface="Cambria Math" panose="02040503050406030204" pitchFamily="18" charset="0"/>
                      </a:endParaRPr>
                    </a:p>
                  </a:txBody>
                  <a:tcPr>
                    <a:lnB w="12700" cap="flat" cmpd="sng" algn="ctr">
                      <a:noFill/>
                      <a:prstDash val="solid"/>
                      <a:round/>
                      <a:headEnd type="none" w="med" len="med"/>
                      <a:tailEnd type="none" w="med" len="med"/>
                    </a:lnB>
                  </a:tcPr>
                </a:tc>
                <a:tc>
                  <a:txBody>
                    <a:bodyPr/>
                    <a:lstStyle/>
                    <a:p>
                      <a:pPr algn="r"/>
                      <a:endParaRPr lang="en-US" sz="2200" dirty="0">
                        <a:latin typeface="Cambria Math" panose="02040503050406030204" pitchFamily="18" charset="0"/>
                        <a:ea typeface="Cambria Math" panose="020405030504060302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027869479"/>
                  </a:ext>
                </a:extLst>
              </a:tr>
              <a:tr h="370840">
                <a:tc>
                  <a:txBody>
                    <a:bodyPr/>
                    <a:lstStyle/>
                    <a:p>
                      <a:pPr algn="r"/>
                      <a:r>
                        <a:rPr lang="en-US" sz="2200" dirty="0">
                          <a:latin typeface="Cambria Math" panose="02040503050406030204" pitchFamily="18" charset="0"/>
                          <a:ea typeface="Cambria Math" panose="02040503050406030204" pitchFamily="18" charset="0"/>
                        </a:rPr>
                        <a:t>    Using Classification Pretraining</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r"/>
                      <a:r>
                        <a:rPr lang="en-US" sz="2200" dirty="0">
                          <a:latin typeface="Cambria Math" panose="02040503050406030204" pitchFamily="18" charset="0"/>
                          <a:ea typeface="Cambria Math" panose="02040503050406030204" pitchFamily="18" charset="0"/>
                        </a:rPr>
                        <a:t>66.8 (0.6)</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r"/>
                      <a:r>
                        <a:rPr lang="en-US" sz="2200" b="1" dirty="0">
                          <a:latin typeface="Cambria Math" panose="02040503050406030204" pitchFamily="18" charset="0"/>
                          <a:ea typeface="Cambria Math" panose="02040503050406030204" pitchFamily="18" charset="0"/>
                        </a:rPr>
                        <a:t>74.0</a:t>
                      </a:r>
                      <a:r>
                        <a:rPr lang="en-US" sz="2200" dirty="0">
                          <a:latin typeface="Cambria Math" panose="02040503050406030204" pitchFamily="18" charset="0"/>
                          <a:ea typeface="Cambria Math" panose="02040503050406030204" pitchFamily="18" charset="0"/>
                        </a:rPr>
                        <a:t> (0.5)</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r"/>
                      <a:r>
                        <a:rPr lang="en-US" sz="2200" b="1" dirty="0">
                          <a:latin typeface="Cambria Math" panose="02040503050406030204" pitchFamily="18" charset="0"/>
                          <a:ea typeface="Cambria Math" panose="02040503050406030204" pitchFamily="18" charset="0"/>
                        </a:rPr>
                        <a:t>70.2</a:t>
                      </a:r>
                      <a:r>
                        <a:rPr lang="en-US" sz="2200" dirty="0">
                          <a:latin typeface="Cambria Math" panose="02040503050406030204" pitchFamily="18" charset="0"/>
                          <a:ea typeface="Cambria Math" panose="02040503050406030204" pitchFamily="18" charset="0"/>
                        </a:rPr>
                        <a:t> (0.4)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30388158"/>
                  </a:ext>
                </a:extLst>
              </a:tr>
              <a:tr h="370840">
                <a:tc>
                  <a:txBody>
                    <a:bodyPr/>
                    <a:lstStyle/>
                    <a:p>
                      <a:pPr algn="r"/>
                      <a:r>
                        <a:rPr lang="en-US" sz="2200" dirty="0">
                          <a:latin typeface="Cambria Math" panose="02040503050406030204" pitchFamily="18" charset="0"/>
                          <a:ea typeface="Cambria Math" panose="02040503050406030204" pitchFamily="18" charset="0"/>
                        </a:rPr>
                        <a:t>Using Regression Pretraining</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accent6">
                        <a:lumMod val="20000"/>
                        <a:lumOff val="80000"/>
                      </a:schemeClr>
                    </a:solidFill>
                  </a:tcPr>
                </a:tc>
                <a:tc>
                  <a:txBody>
                    <a:bodyPr/>
                    <a:lstStyle/>
                    <a:p>
                      <a:pPr algn="r"/>
                      <a:r>
                        <a:rPr lang="en-US" sz="2200" dirty="0">
                          <a:latin typeface="Cambria Math" panose="02040503050406030204" pitchFamily="18" charset="0"/>
                          <a:ea typeface="Cambria Math" panose="02040503050406030204" pitchFamily="18" charset="0"/>
                        </a:rPr>
                        <a:t>65.5 (1.0)</a:t>
                      </a:r>
                    </a:p>
                  </a:txBody>
                  <a:tcPr>
                    <a:lnT w="12700" cap="flat" cmpd="sng" algn="ctr">
                      <a:noFill/>
                      <a:prstDash val="solid"/>
                      <a:round/>
                      <a:headEnd type="none" w="med" len="med"/>
                      <a:tailEnd type="none" w="med" len="med"/>
                    </a:lnT>
                    <a:solidFill>
                      <a:schemeClr val="accent6">
                        <a:lumMod val="20000"/>
                        <a:lumOff val="80000"/>
                      </a:schemeClr>
                    </a:solidFill>
                  </a:tcPr>
                </a:tc>
                <a:tc>
                  <a:txBody>
                    <a:bodyPr/>
                    <a:lstStyle/>
                    <a:p>
                      <a:pPr algn="r"/>
                      <a:r>
                        <a:rPr lang="en-US" sz="2200" dirty="0">
                          <a:latin typeface="Cambria Math" panose="02040503050406030204" pitchFamily="18" charset="0"/>
                          <a:ea typeface="Cambria Math" panose="02040503050406030204" pitchFamily="18" charset="0"/>
                        </a:rPr>
                        <a:t>73.6 (0.6) </a:t>
                      </a:r>
                    </a:p>
                  </a:txBody>
                  <a:tcPr>
                    <a:lnT w="12700" cap="flat" cmpd="sng" algn="ctr">
                      <a:noFill/>
                      <a:prstDash val="solid"/>
                      <a:round/>
                      <a:headEnd type="none" w="med" len="med"/>
                      <a:tailEnd type="none" w="med" len="med"/>
                    </a:lnT>
                    <a:solidFill>
                      <a:schemeClr val="accent6">
                        <a:lumMod val="20000"/>
                        <a:lumOff val="80000"/>
                      </a:schemeClr>
                    </a:solidFill>
                  </a:tcPr>
                </a:tc>
                <a:tc>
                  <a:txBody>
                    <a:bodyPr/>
                    <a:lstStyle/>
                    <a:p>
                      <a:pPr algn="r"/>
                      <a:r>
                        <a:rPr lang="en-US" sz="2200" dirty="0">
                          <a:latin typeface="Cambria Math" panose="02040503050406030204" pitchFamily="18" charset="0"/>
                          <a:ea typeface="Cambria Math" panose="02040503050406030204" pitchFamily="18" charset="0"/>
                        </a:rPr>
                        <a:t>69.3 (0.8)</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val="3411047468"/>
                  </a:ext>
                </a:extLst>
              </a:tr>
              <a:tr h="370840">
                <a:tc>
                  <a:txBody>
                    <a:bodyPr/>
                    <a:lstStyle/>
                    <a:p>
                      <a:r>
                        <a:rPr lang="en-US" sz="2200" dirty="0">
                          <a:latin typeface="Cambria Math" panose="02040503050406030204" pitchFamily="18" charset="0"/>
                          <a:ea typeface="Cambria Math" panose="02040503050406030204" pitchFamily="18" charset="0"/>
                        </a:rPr>
                        <a:t>Full position masking</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r"/>
                      <a:endParaRPr lang="en-US" sz="2200" dirty="0">
                        <a:latin typeface="Cambria Math" panose="02040503050406030204" pitchFamily="18" charset="0"/>
                        <a:ea typeface="Cambria Math" panose="02040503050406030204" pitchFamily="18" charset="0"/>
                      </a:endParaRPr>
                    </a:p>
                  </a:txBody>
                  <a:tcPr>
                    <a:lnB w="12700" cap="flat" cmpd="sng" algn="ctr">
                      <a:noFill/>
                      <a:prstDash val="solid"/>
                      <a:round/>
                      <a:headEnd type="none" w="med" len="med"/>
                      <a:tailEnd type="none" w="med" len="med"/>
                    </a:lnB>
                  </a:tcPr>
                </a:tc>
                <a:tc>
                  <a:txBody>
                    <a:bodyPr/>
                    <a:lstStyle/>
                    <a:p>
                      <a:pPr algn="r"/>
                      <a:endParaRPr lang="en-US" sz="2200">
                        <a:latin typeface="Cambria Math" panose="02040503050406030204" pitchFamily="18" charset="0"/>
                        <a:ea typeface="Cambria Math" panose="02040503050406030204" pitchFamily="18" charset="0"/>
                      </a:endParaRPr>
                    </a:p>
                  </a:txBody>
                  <a:tcPr>
                    <a:lnB w="12700" cap="flat" cmpd="sng" algn="ctr">
                      <a:noFill/>
                      <a:prstDash val="solid"/>
                      <a:round/>
                      <a:headEnd type="none" w="med" len="med"/>
                      <a:tailEnd type="none" w="med" len="med"/>
                    </a:lnB>
                  </a:tcPr>
                </a:tc>
                <a:tc>
                  <a:txBody>
                    <a:bodyPr/>
                    <a:lstStyle/>
                    <a:p>
                      <a:pPr algn="r"/>
                      <a:endParaRPr lang="en-US" sz="2200" dirty="0">
                        <a:latin typeface="Cambria Math" panose="02040503050406030204" pitchFamily="18" charset="0"/>
                        <a:ea typeface="Cambria Math" panose="020405030504060302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2353837373"/>
                  </a:ext>
                </a:extLst>
              </a:tr>
              <a:tr h="370840">
                <a:tc>
                  <a:txBody>
                    <a:bodyPr/>
                    <a:lstStyle/>
                    <a:p>
                      <a:pPr algn="r"/>
                      <a:r>
                        <a:rPr lang="en-US" sz="2200" dirty="0">
                          <a:latin typeface="Cambria Math" panose="02040503050406030204" pitchFamily="18" charset="0"/>
                          <a:ea typeface="Cambria Math" panose="02040503050406030204" pitchFamily="18" charset="0"/>
                        </a:rPr>
                        <a:t>Using Classification Pretraining</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r"/>
                      <a:r>
                        <a:rPr lang="en-US" sz="2200" b="1" dirty="0">
                          <a:latin typeface="Cambria Math" panose="02040503050406030204" pitchFamily="18" charset="0"/>
                          <a:ea typeface="Cambria Math" panose="02040503050406030204" pitchFamily="18" charset="0"/>
                        </a:rPr>
                        <a:t>67.1</a:t>
                      </a:r>
                      <a:r>
                        <a:rPr lang="en-US" sz="2200" dirty="0">
                          <a:latin typeface="Cambria Math" panose="02040503050406030204" pitchFamily="18" charset="0"/>
                          <a:ea typeface="Cambria Math" panose="02040503050406030204" pitchFamily="18" charset="0"/>
                        </a:rPr>
                        <a:t> (1.0)</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r"/>
                      <a:r>
                        <a:rPr lang="en-US" sz="2200" dirty="0">
                          <a:latin typeface="Cambria Math" panose="02040503050406030204" pitchFamily="18" charset="0"/>
                          <a:ea typeface="Cambria Math" panose="02040503050406030204" pitchFamily="18" charset="0"/>
                        </a:rPr>
                        <a:t>73.6 (0.6)</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r"/>
                      <a:r>
                        <a:rPr lang="en-US" sz="2200" b="1" dirty="0">
                          <a:latin typeface="Cambria Math" panose="02040503050406030204" pitchFamily="18" charset="0"/>
                          <a:ea typeface="Cambria Math" panose="02040503050406030204" pitchFamily="18" charset="0"/>
                        </a:rPr>
                        <a:t>70.2</a:t>
                      </a:r>
                      <a:r>
                        <a:rPr lang="en-US" sz="2200" dirty="0">
                          <a:latin typeface="Cambria Math" panose="02040503050406030204" pitchFamily="18" charset="0"/>
                          <a:ea typeface="Cambria Math" panose="02040503050406030204" pitchFamily="18" charset="0"/>
                        </a:rPr>
                        <a:t> (0.8)</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557348965"/>
                  </a:ext>
                </a:extLst>
              </a:tr>
              <a:tr h="370840">
                <a:tc>
                  <a:txBody>
                    <a:bodyPr/>
                    <a:lstStyle/>
                    <a:p>
                      <a:pPr algn="r"/>
                      <a:r>
                        <a:rPr lang="en-US" sz="2200" dirty="0">
                          <a:latin typeface="Cambria Math" panose="02040503050406030204" pitchFamily="18" charset="0"/>
                          <a:ea typeface="Cambria Math" panose="02040503050406030204" pitchFamily="18" charset="0"/>
                        </a:rPr>
                        <a:t>Using Regression Pretraining</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accent6">
                        <a:lumMod val="20000"/>
                        <a:lumOff val="80000"/>
                      </a:schemeClr>
                    </a:solidFill>
                  </a:tcPr>
                </a:tc>
                <a:tc>
                  <a:txBody>
                    <a:bodyPr/>
                    <a:lstStyle/>
                    <a:p>
                      <a:pPr algn="r"/>
                      <a:r>
                        <a:rPr lang="en-US" sz="2200" dirty="0">
                          <a:latin typeface="Cambria Math" panose="02040503050406030204" pitchFamily="18" charset="0"/>
                          <a:ea typeface="Cambria Math" panose="02040503050406030204" pitchFamily="18" charset="0"/>
                        </a:rPr>
                        <a:t>64.9 (1.0)</a:t>
                      </a:r>
                    </a:p>
                  </a:txBody>
                  <a:tcPr>
                    <a:lnT w="12700" cap="flat" cmpd="sng" algn="ctr">
                      <a:noFill/>
                      <a:prstDash val="solid"/>
                      <a:round/>
                      <a:headEnd type="none" w="med" len="med"/>
                      <a:tailEnd type="none" w="med" len="med"/>
                    </a:lnT>
                    <a:solidFill>
                      <a:schemeClr val="accent6">
                        <a:lumMod val="20000"/>
                        <a:lumOff val="80000"/>
                      </a:schemeClr>
                    </a:solidFill>
                  </a:tcPr>
                </a:tc>
                <a:tc>
                  <a:txBody>
                    <a:bodyPr/>
                    <a:lstStyle/>
                    <a:p>
                      <a:pPr algn="r"/>
                      <a:r>
                        <a:rPr lang="en-US" sz="2200" dirty="0">
                          <a:latin typeface="Cambria Math" panose="02040503050406030204" pitchFamily="18" charset="0"/>
                          <a:ea typeface="Cambria Math" panose="02040503050406030204" pitchFamily="18" charset="0"/>
                        </a:rPr>
                        <a:t>72.9 (1.0)</a:t>
                      </a:r>
                    </a:p>
                  </a:txBody>
                  <a:tcPr>
                    <a:lnT w="12700" cap="flat" cmpd="sng" algn="ctr">
                      <a:noFill/>
                      <a:prstDash val="solid"/>
                      <a:round/>
                      <a:headEnd type="none" w="med" len="med"/>
                      <a:tailEnd type="none" w="med" len="med"/>
                    </a:lnT>
                    <a:solidFill>
                      <a:schemeClr val="accent6">
                        <a:lumMod val="20000"/>
                        <a:lumOff val="80000"/>
                      </a:schemeClr>
                    </a:solidFill>
                  </a:tcPr>
                </a:tc>
                <a:tc>
                  <a:txBody>
                    <a:bodyPr/>
                    <a:lstStyle/>
                    <a:p>
                      <a:pPr algn="r"/>
                      <a:r>
                        <a:rPr lang="en-US" sz="2200" dirty="0">
                          <a:latin typeface="Cambria Math" panose="02040503050406030204" pitchFamily="18" charset="0"/>
                          <a:ea typeface="Cambria Math" panose="02040503050406030204" pitchFamily="18" charset="0"/>
                        </a:rPr>
                        <a:t>68.7 (0.9)</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val="1321908260"/>
                  </a:ext>
                </a:extLst>
              </a:tr>
            </a:tbl>
          </a:graphicData>
        </a:graphic>
      </p:graphicFrame>
      <p:sp>
        <p:nvSpPr>
          <p:cNvPr id="5" name="Rectangle 4">
            <a:extLst>
              <a:ext uri="{FF2B5EF4-FFF2-40B4-BE49-F238E27FC236}">
                <a16:creationId xmlns:a16="http://schemas.microsoft.com/office/drawing/2014/main" id="{CF253928-A428-014A-9268-2D3BE3A1037E}"/>
              </a:ext>
            </a:extLst>
          </p:cNvPr>
          <p:cNvSpPr/>
          <p:nvPr/>
        </p:nvSpPr>
        <p:spPr>
          <a:xfrm>
            <a:off x="1162051" y="5172671"/>
            <a:ext cx="8674099" cy="369332"/>
          </a:xfrm>
          <a:prstGeom prst="rect">
            <a:avLst/>
          </a:prstGeom>
        </p:spPr>
        <p:txBody>
          <a:bodyPr wrap="square">
            <a:spAutoFit/>
          </a:bodyPr>
          <a:lstStyle/>
          <a:p>
            <a:r>
              <a:rPr lang="en-US" dirty="0">
                <a:latin typeface="LinLibertineTB"/>
              </a:rPr>
              <a:t>Mean (standard deviation) over 5 runs </a:t>
            </a:r>
            <a:endParaRPr lang="en-US" dirty="0"/>
          </a:p>
        </p:txBody>
      </p:sp>
      <p:sp>
        <p:nvSpPr>
          <p:cNvPr id="6" name="Content Placeholder 2">
            <a:extLst>
              <a:ext uri="{FF2B5EF4-FFF2-40B4-BE49-F238E27FC236}">
                <a16:creationId xmlns:a16="http://schemas.microsoft.com/office/drawing/2014/main" id="{24577EA7-36FD-1543-8139-87699DEFD914}"/>
              </a:ext>
            </a:extLst>
          </p:cNvPr>
          <p:cNvSpPr txBox="1">
            <a:spLocks/>
          </p:cNvSpPr>
          <p:nvPr/>
        </p:nvSpPr>
        <p:spPr>
          <a:xfrm>
            <a:off x="838199" y="409099"/>
            <a:ext cx="10515600" cy="102870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E743C035-7343-454D-9E3D-12110EBFF03B}"/>
              </a:ext>
            </a:extLst>
          </p:cNvPr>
          <p:cNvSpPr txBox="1"/>
          <p:nvPr/>
        </p:nvSpPr>
        <p:spPr>
          <a:xfrm>
            <a:off x="739775" y="5610226"/>
            <a:ext cx="10712448" cy="1077218"/>
          </a:xfrm>
          <a:prstGeom prst="rect">
            <a:avLst/>
          </a:prstGeom>
          <a:noFill/>
        </p:spPr>
        <p:txBody>
          <a:bodyPr wrap="square" rtlCol="0">
            <a:spAutoFit/>
          </a:bodyPr>
          <a:lstStyle/>
          <a:p>
            <a:pPr lvl="0">
              <a:defRPr/>
            </a:pPr>
            <a:r>
              <a:rPr lang="en-US" sz="3200" dirty="0"/>
              <a:t>All models with position masking outperformed the baseline </a:t>
            </a:r>
          </a:p>
          <a:p>
            <a:pPr lvl="0">
              <a:defRPr/>
            </a:pPr>
            <a:r>
              <a:rPr lang="en-US" sz="3200" dirty="0"/>
              <a:t>(𝑝 &lt; 0.001).</a:t>
            </a:r>
          </a:p>
        </p:txBody>
      </p:sp>
      <p:sp>
        <p:nvSpPr>
          <p:cNvPr id="2" name="Slide Number Placeholder 1">
            <a:extLst>
              <a:ext uri="{FF2B5EF4-FFF2-40B4-BE49-F238E27FC236}">
                <a16:creationId xmlns:a16="http://schemas.microsoft.com/office/drawing/2014/main" id="{D7755E8A-0D19-BB4F-9618-1708D34D89E2}"/>
              </a:ext>
            </a:extLst>
          </p:cNvPr>
          <p:cNvSpPr>
            <a:spLocks noGrp="1"/>
          </p:cNvSpPr>
          <p:nvPr>
            <p:ph type="sldNum" sz="quarter" idx="12"/>
          </p:nvPr>
        </p:nvSpPr>
        <p:spPr/>
        <p:txBody>
          <a:bodyPr/>
          <a:lstStyle/>
          <a:p>
            <a:fld id="{C3921D7E-C460-BE46-8C53-C4C4C3957A21}" type="slidenum">
              <a:rPr lang="en-US" smtClean="0"/>
              <a:t>21</a:t>
            </a:fld>
            <a:endParaRPr lang="en-US"/>
          </a:p>
        </p:txBody>
      </p:sp>
    </p:spTree>
    <p:extLst>
      <p:ext uri="{BB962C8B-B14F-4D97-AF65-F5344CB8AC3E}">
        <p14:creationId xmlns:p14="http://schemas.microsoft.com/office/powerpoint/2010/main" val="1131902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E663-16FE-914D-903B-EA365C3C7DE1}"/>
              </a:ext>
            </a:extLst>
          </p:cNvPr>
          <p:cNvSpPr>
            <a:spLocks noGrp="1"/>
          </p:cNvSpPr>
          <p:nvPr>
            <p:ph type="title"/>
          </p:nvPr>
        </p:nvSpPr>
        <p:spPr>
          <a:xfrm>
            <a:off x="838200" y="365126"/>
            <a:ext cx="10515600" cy="1070136"/>
          </a:xfrm>
        </p:spPr>
        <p:txBody>
          <a:bodyPr anchor="t">
            <a:normAutofit/>
          </a:bodyPr>
          <a:lstStyle/>
          <a:p>
            <a:r>
              <a:rPr lang="en-US" dirty="0"/>
              <a:t>Conclusion &amp; Future Directions</a:t>
            </a:r>
          </a:p>
        </p:txBody>
      </p:sp>
      <p:sp>
        <p:nvSpPr>
          <p:cNvPr id="4" name="Content Placeholder 3">
            <a:extLst>
              <a:ext uri="{FF2B5EF4-FFF2-40B4-BE49-F238E27FC236}">
                <a16:creationId xmlns:a16="http://schemas.microsoft.com/office/drawing/2014/main" id="{1F171BF3-D1B9-2E47-9169-64D134A1CF1A}"/>
              </a:ext>
            </a:extLst>
          </p:cNvPr>
          <p:cNvSpPr>
            <a:spLocks noGrp="1"/>
          </p:cNvSpPr>
          <p:nvPr>
            <p:ph idx="1"/>
          </p:nvPr>
        </p:nvSpPr>
        <p:spPr>
          <a:xfrm>
            <a:off x="838200" y="1585732"/>
            <a:ext cx="10515600" cy="4591231"/>
          </a:xfrm>
        </p:spPr>
        <p:txBody>
          <a:bodyPr anchor="ctr">
            <a:normAutofit/>
          </a:bodyPr>
          <a:lstStyle/>
          <a:p>
            <a:r>
              <a:rPr lang="en-US" sz="3200" dirty="0"/>
              <a:t>Adding a position-masking pretraining task to </a:t>
            </a:r>
            <a:r>
              <a:rPr lang="en-US" sz="3200" dirty="0" err="1"/>
              <a:t>LayoutLM</a:t>
            </a:r>
            <a:r>
              <a:rPr lang="en-US" sz="3200" dirty="0"/>
              <a:t> improved performance on form understanding by 5%.</a:t>
            </a:r>
          </a:p>
          <a:p>
            <a:r>
              <a:rPr lang="en-US" sz="3200" dirty="0"/>
              <a:t>Next:</a:t>
            </a:r>
          </a:p>
          <a:p>
            <a:pPr lvl="1"/>
            <a:r>
              <a:rPr lang="en-US" sz="3200" dirty="0"/>
              <a:t>Understand its effect on other tasks</a:t>
            </a:r>
          </a:p>
          <a:p>
            <a:pPr lvl="1"/>
            <a:r>
              <a:rPr lang="en-US" sz="3200" dirty="0"/>
              <a:t>Combine with newer systems like LayoutLMv2 and Text-Image-Layout Transformer (TILT)</a:t>
            </a:r>
          </a:p>
          <a:p>
            <a:pPr lvl="1"/>
            <a:r>
              <a:rPr lang="en-US" sz="3200" dirty="0"/>
              <a:t>Explore additional pretraining tasks for visually-rich document understanding</a:t>
            </a:r>
          </a:p>
          <a:p>
            <a:pPr lvl="1"/>
            <a:r>
              <a:rPr lang="en-US" sz="3200" dirty="0"/>
              <a:t>Key-value linking</a:t>
            </a:r>
          </a:p>
        </p:txBody>
      </p:sp>
      <p:sp>
        <p:nvSpPr>
          <p:cNvPr id="3" name="Slide Number Placeholder 2">
            <a:extLst>
              <a:ext uri="{FF2B5EF4-FFF2-40B4-BE49-F238E27FC236}">
                <a16:creationId xmlns:a16="http://schemas.microsoft.com/office/drawing/2014/main" id="{F6C7B5BF-DC0F-5B47-81A8-15E9FDFEB418}"/>
              </a:ext>
            </a:extLst>
          </p:cNvPr>
          <p:cNvSpPr>
            <a:spLocks noGrp="1"/>
          </p:cNvSpPr>
          <p:nvPr>
            <p:ph type="sldNum" sz="quarter" idx="12"/>
          </p:nvPr>
        </p:nvSpPr>
        <p:spPr/>
        <p:txBody>
          <a:bodyPr/>
          <a:lstStyle/>
          <a:p>
            <a:fld id="{C3921D7E-C460-BE46-8C53-C4C4C3957A21}" type="slidenum">
              <a:rPr lang="en-US" smtClean="0"/>
              <a:t>22</a:t>
            </a:fld>
            <a:endParaRPr lang="en-US"/>
          </a:p>
        </p:txBody>
      </p:sp>
    </p:spTree>
    <p:extLst>
      <p:ext uri="{BB962C8B-B14F-4D97-AF65-F5344CB8AC3E}">
        <p14:creationId xmlns:p14="http://schemas.microsoft.com/office/powerpoint/2010/main" val="3706792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33AB1-1467-0941-86AD-18880F6E55D6}"/>
              </a:ext>
            </a:extLst>
          </p:cNvPr>
          <p:cNvSpPr>
            <a:spLocks noGrp="1"/>
          </p:cNvSpPr>
          <p:nvPr>
            <p:ph idx="1"/>
          </p:nvPr>
        </p:nvSpPr>
        <p:spPr>
          <a:xfrm>
            <a:off x="838200" y="636104"/>
            <a:ext cx="10515600" cy="5540859"/>
          </a:xfrm>
        </p:spPr>
        <p:txBody>
          <a:bodyPr anchor="ctr">
            <a:normAutofit/>
          </a:bodyPr>
          <a:lstStyle/>
          <a:p>
            <a:pPr marL="0" indent="0" algn="ctr">
              <a:buNone/>
            </a:pPr>
            <a:r>
              <a:rPr lang="en-US" sz="4800" dirty="0"/>
              <a:t>Thank You!</a:t>
            </a:r>
          </a:p>
          <a:p>
            <a:pPr marL="0" indent="0" algn="ctr">
              <a:buNone/>
            </a:pPr>
            <a:endParaRPr lang="en-US" sz="4800" dirty="0"/>
          </a:p>
          <a:p>
            <a:pPr marL="0" indent="0" algn="ctr">
              <a:buNone/>
            </a:pPr>
            <a:r>
              <a:rPr lang="en-US" sz="3200" dirty="0"/>
              <a:t>Questions?</a:t>
            </a:r>
          </a:p>
        </p:txBody>
      </p:sp>
      <p:sp>
        <p:nvSpPr>
          <p:cNvPr id="4" name="Slide Number Placeholder 3">
            <a:extLst>
              <a:ext uri="{FF2B5EF4-FFF2-40B4-BE49-F238E27FC236}">
                <a16:creationId xmlns:a16="http://schemas.microsoft.com/office/drawing/2014/main" id="{3CCBF461-C2AB-CC4D-A4C4-E4A5BA84B356}"/>
              </a:ext>
            </a:extLst>
          </p:cNvPr>
          <p:cNvSpPr>
            <a:spLocks noGrp="1"/>
          </p:cNvSpPr>
          <p:nvPr>
            <p:ph type="sldNum" sz="quarter" idx="12"/>
          </p:nvPr>
        </p:nvSpPr>
        <p:spPr/>
        <p:txBody>
          <a:bodyPr/>
          <a:lstStyle/>
          <a:p>
            <a:fld id="{C3921D7E-C460-BE46-8C53-C4C4C3957A21}" type="slidenum">
              <a:rPr lang="en-US" smtClean="0"/>
              <a:t>23</a:t>
            </a:fld>
            <a:endParaRPr lang="en-US"/>
          </a:p>
        </p:txBody>
      </p:sp>
    </p:spTree>
    <p:extLst>
      <p:ext uri="{BB962C8B-B14F-4D97-AF65-F5344CB8AC3E}">
        <p14:creationId xmlns:p14="http://schemas.microsoft.com/office/powerpoint/2010/main" val="55978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8D21BFE-D2CC-D04C-AC42-0A9F140E9C02}"/>
              </a:ext>
            </a:extLst>
          </p:cNvPr>
          <p:cNvPicPr>
            <a:picLocks noChangeAspect="1"/>
          </p:cNvPicPr>
          <p:nvPr/>
        </p:nvPicPr>
        <p:blipFill>
          <a:blip r:embed="rId3"/>
          <a:stretch>
            <a:fillRect/>
          </a:stretch>
        </p:blipFill>
        <p:spPr>
          <a:xfrm>
            <a:off x="6043299" y="224065"/>
            <a:ext cx="2786879" cy="3308350"/>
          </a:xfrm>
          <a:prstGeom prst="rect">
            <a:avLst/>
          </a:prstGeom>
          <a:effectLst>
            <a:outerShdw blurRad="50800" dist="38100" dir="8100000" algn="tr" rotWithShape="0">
              <a:prstClr val="black">
                <a:alpha val="40000"/>
              </a:prstClr>
            </a:outerShdw>
          </a:effectLst>
        </p:spPr>
      </p:pic>
      <p:sp>
        <p:nvSpPr>
          <p:cNvPr id="4" name="Rectangle 3">
            <a:extLst>
              <a:ext uri="{FF2B5EF4-FFF2-40B4-BE49-F238E27FC236}">
                <a16:creationId xmlns:a16="http://schemas.microsoft.com/office/drawing/2014/main" id="{C7867139-5055-0C41-BE7C-52FCD54AB468}"/>
              </a:ext>
            </a:extLst>
          </p:cNvPr>
          <p:cNvSpPr/>
          <p:nvPr/>
        </p:nvSpPr>
        <p:spPr>
          <a:xfrm>
            <a:off x="672581" y="515045"/>
            <a:ext cx="5121932" cy="1631807"/>
          </a:xfrm>
          <a:prstGeom prst="rect">
            <a:avLst/>
          </a:prstGeom>
        </p:spPr>
        <p:txBody>
          <a:bodyPr vert="horz" lIns="91440" tIns="45720" rIns="91440" bIns="45720" rtlCol="0" anchor="t">
            <a:normAutofit/>
          </a:bodyPr>
          <a:lstStyle/>
          <a:p>
            <a:pPr>
              <a:lnSpc>
                <a:spcPct val="90000"/>
              </a:lnSpc>
              <a:spcBef>
                <a:spcPts val="1000"/>
              </a:spcBef>
            </a:pPr>
            <a:r>
              <a:rPr lang="en-US" sz="3200" dirty="0"/>
              <a:t>Visually rich documents are everywhere in daily  business processes</a:t>
            </a:r>
          </a:p>
        </p:txBody>
      </p:sp>
      <p:pic>
        <p:nvPicPr>
          <p:cNvPr id="11" name="Picture 10" descr="Table&#10;&#10;Description automatically generated">
            <a:extLst>
              <a:ext uri="{FF2B5EF4-FFF2-40B4-BE49-F238E27FC236}">
                <a16:creationId xmlns:a16="http://schemas.microsoft.com/office/drawing/2014/main" id="{C1C233D9-7FDE-5441-BF58-D79D778F4488}"/>
              </a:ext>
            </a:extLst>
          </p:cNvPr>
          <p:cNvPicPr>
            <a:picLocks noChangeAspect="1"/>
          </p:cNvPicPr>
          <p:nvPr/>
        </p:nvPicPr>
        <p:blipFill>
          <a:blip r:embed="rId4"/>
          <a:stretch>
            <a:fillRect/>
          </a:stretch>
        </p:blipFill>
        <p:spPr>
          <a:xfrm>
            <a:off x="5419536" y="2481035"/>
            <a:ext cx="3264179" cy="4152900"/>
          </a:xfrm>
          <a:prstGeom prst="rect">
            <a:avLst/>
          </a:prstGeom>
          <a:effectLst>
            <a:outerShdw blurRad="50800" dist="38100" dir="8100000" algn="tr" rotWithShape="0">
              <a:prstClr val="black">
                <a:alpha val="40000"/>
              </a:prstClr>
            </a:outerShdw>
          </a:effectLst>
        </p:spPr>
      </p:pic>
      <p:pic>
        <p:nvPicPr>
          <p:cNvPr id="13" name="Picture 12" descr="Graphical user interface, application, table, Word&#10;&#10;Description automatically generated">
            <a:extLst>
              <a:ext uri="{FF2B5EF4-FFF2-40B4-BE49-F238E27FC236}">
                <a16:creationId xmlns:a16="http://schemas.microsoft.com/office/drawing/2014/main" id="{1C5A1BA4-1B54-2C40-A4B0-8487E397EBFF}"/>
              </a:ext>
            </a:extLst>
          </p:cNvPr>
          <p:cNvPicPr>
            <a:picLocks noChangeAspect="1"/>
          </p:cNvPicPr>
          <p:nvPr/>
        </p:nvPicPr>
        <p:blipFill>
          <a:blip r:embed="rId5"/>
          <a:stretch>
            <a:fillRect/>
          </a:stretch>
        </p:blipFill>
        <p:spPr>
          <a:xfrm>
            <a:off x="8453212" y="2591495"/>
            <a:ext cx="3164510" cy="4152900"/>
          </a:xfrm>
          <a:prstGeom prst="rect">
            <a:avLst/>
          </a:prstGeom>
          <a:effectLst>
            <a:outerShdw blurRad="50800" dist="38100" dir="8100000" algn="tr" rotWithShape="0">
              <a:prstClr val="black">
                <a:alpha val="40000"/>
              </a:prstClr>
            </a:outerShdw>
          </a:effectLst>
        </p:spPr>
      </p:pic>
      <p:pic>
        <p:nvPicPr>
          <p:cNvPr id="9" name="Picture 8" descr="Table&#10;&#10;Description automatically generated">
            <a:extLst>
              <a:ext uri="{FF2B5EF4-FFF2-40B4-BE49-F238E27FC236}">
                <a16:creationId xmlns:a16="http://schemas.microsoft.com/office/drawing/2014/main" id="{4004CF75-E67E-ED4B-861F-8F5D5719CD52}"/>
              </a:ext>
            </a:extLst>
          </p:cNvPr>
          <p:cNvPicPr>
            <a:picLocks noChangeAspect="1"/>
          </p:cNvPicPr>
          <p:nvPr/>
        </p:nvPicPr>
        <p:blipFill>
          <a:blip r:embed="rId6"/>
          <a:stretch>
            <a:fillRect/>
          </a:stretch>
        </p:blipFill>
        <p:spPr>
          <a:xfrm>
            <a:off x="8330432" y="404585"/>
            <a:ext cx="3209059" cy="4152900"/>
          </a:xfrm>
          <a:prstGeom prst="rect">
            <a:avLst/>
          </a:prstGeom>
          <a:effectLst>
            <a:outerShdw blurRad="50800" dist="38100" dir="8100000" algn="tr" rotWithShape="0">
              <a:prstClr val="black">
                <a:alpha val="40000"/>
              </a:prstClr>
            </a:outerShdw>
          </a:effectLst>
        </p:spPr>
      </p:pic>
      <p:sp>
        <p:nvSpPr>
          <p:cNvPr id="3" name="TextBox 2">
            <a:extLst>
              <a:ext uri="{FF2B5EF4-FFF2-40B4-BE49-F238E27FC236}">
                <a16:creationId xmlns:a16="http://schemas.microsoft.com/office/drawing/2014/main" id="{3ECFEDF8-1836-A740-A531-9A22752C00B4}"/>
              </a:ext>
            </a:extLst>
          </p:cNvPr>
          <p:cNvSpPr txBox="1"/>
          <p:nvPr/>
        </p:nvSpPr>
        <p:spPr>
          <a:xfrm>
            <a:off x="710818" y="2305571"/>
            <a:ext cx="3998810" cy="3835922"/>
          </a:xfrm>
          <a:prstGeom prst="rect">
            <a:avLst/>
          </a:prstGeom>
          <a:noFill/>
        </p:spPr>
        <p:txBody>
          <a:bodyPr wrap="square" rtlCol="0">
            <a:spAutoFit/>
          </a:bodyPr>
          <a:lstStyle/>
          <a:p>
            <a:pPr>
              <a:lnSpc>
                <a:spcPct val="90000"/>
              </a:lnSpc>
              <a:spcBef>
                <a:spcPts val="1000"/>
              </a:spcBef>
            </a:pPr>
            <a:r>
              <a:rPr lang="en-US" sz="3200" dirty="0"/>
              <a:t>Some examples of formatted documents</a:t>
            </a:r>
          </a:p>
          <a:p>
            <a:pPr marL="571500" indent="-571500">
              <a:lnSpc>
                <a:spcPct val="90000"/>
              </a:lnSpc>
              <a:spcBef>
                <a:spcPts val="1000"/>
              </a:spcBef>
              <a:buFont typeface="Arial" panose="020B0604020202020204" pitchFamily="34" charset="0"/>
              <a:buChar char="•"/>
            </a:pPr>
            <a:r>
              <a:rPr lang="en-US" sz="3200" dirty="0"/>
              <a:t>Invoices</a:t>
            </a:r>
          </a:p>
          <a:p>
            <a:pPr marL="571500" indent="-571500">
              <a:lnSpc>
                <a:spcPct val="90000"/>
              </a:lnSpc>
              <a:spcBef>
                <a:spcPts val="1000"/>
              </a:spcBef>
              <a:buFont typeface="Arial" panose="020B0604020202020204" pitchFamily="34" charset="0"/>
              <a:buChar char="•"/>
            </a:pPr>
            <a:r>
              <a:rPr lang="en-US" sz="3200" dirty="0"/>
              <a:t>Purchase orders</a:t>
            </a:r>
          </a:p>
          <a:p>
            <a:pPr marL="571500" indent="-571500">
              <a:lnSpc>
                <a:spcPct val="90000"/>
              </a:lnSpc>
              <a:spcBef>
                <a:spcPts val="1000"/>
              </a:spcBef>
              <a:buFont typeface="Arial" panose="020B0604020202020204" pitchFamily="34" charset="0"/>
              <a:buChar char="•"/>
            </a:pPr>
            <a:r>
              <a:rPr lang="en-US" sz="3200" dirty="0"/>
              <a:t>Receipts</a:t>
            </a:r>
          </a:p>
          <a:p>
            <a:pPr marL="571500" indent="-571500">
              <a:lnSpc>
                <a:spcPct val="90000"/>
              </a:lnSpc>
              <a:spcBef>
                <a:spcPts val="1000"/>
              </a:spcBef>
              <a:buFont typeface="Arial" panose="020B0604020202020204" pitchFamily="34" charset="0"/>
              <a:buChar char="•"/>
            </a:pPr>
            <a:r>
              <a:rPr lang="en-US" sz="3200" dirty="0"/>
              <a:t>Resumes</a:t>
            </a:r>
          </a:p>
          <a:p>
            <a:pPr marL="571500" indent="-571500">
              <a:lnSpc>
                <a:spcPct val="90000"/>
              </a:lnSpc>
              <a:spcBef>
                <a:spcPts val="1000"/>
              </a:spcBef>
              <a:buFont typeface="Arial" panose="020B0604020202020204" pitchFamily="34" charset="0"/>
              <a:buChar char="•"/>
            </a:pPr>
            <a:r>
              <a:rPr lang="en-US" sz="3200" dirty="0"/>
              <a:t>Tax forms</a:t>
            </a:r>
          </a:p>
        </p:txBody>
      </p:sp>
      <p:sp>
        <p:nvSpPr>
          <p:cNvPr id="2" name="Slide Number Placeholder 1">
            <a:extLst>
              <a:ext uri="{FF2B5EF4-FFF2-40B4-BE49-F238E27FC236}">
                <a16:creationId xmlns:a16="http://schemas.microsoft.com/office/drawing/2014/main" id="{A384C016-D8CB-D148-8674-968DE2E6218D}"/>
              </a:ext>
            </a:extLst>
          </p:cNvPr>
          <p:cNvSpPr>
            <a:spLocks noGrp="1"/>
          </p:cNvSpPr>
          <p:nvPr>
            <p:ph type="sldNum" sz="quarter" idx="12"/>
          </p:nvPr>
        </p:nvSpPr>
        <p:spPr/>
        <p:txBody>
          <a:bodyPr/>
          <a:lstStyle/>
          <a:p>
            <a:fld id="{C3921D7E-C460-BE46-8C53-C4C4C3957A21}" type="slidenum">
              <a:rPr lang="en-US" smtClean="0"/>
              <a:t>3</a:t>
            </a:fld>
            <a:endParaRPr lang="en-US"/>
          </a:p>
        </p:txBody>
      </p:sp>
    </p:spTree>
    <p:extLst>
      <p:ext uri="{BB962C8B-B14F-4D97-AF65-F5344CB8AC3E}">
        <p14:creationId xmlns:p14="http://schemas.microsoft.com/office/powerpoint/2010/main" val="8488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ument 1">
            <a:extLst>
              <a:ext uri="{FF2B5EF4-FFF2-40B4-BE49-F238E27FC236}">
                <a16:creationId xmlns:a16="http://schemas.microsoft.com/office/drawing/2014/main" id="{27D86992-617E-6545-BE43-095420F0AFF2}"/>
              </a:ext>
            </a:extLst>
          </p:cNvPr>
          <p:cNvSpPr/>
          <p:nvPr/>
        </p:nvSpPr>
        <p:spPr>
          <a:xfrm>
            <a:off x="7487648" y="824981"/>
            <a:ext cx="3886200" cy="4813786"/>
          </a:xfrm>
          <a:prstGeom prst="flowChartDocument">
            <a:avLst/>
          </a:prstGeom>
          <a:noFill/>
          <a:scene3d>
            <a:camera prst="orthographicFront">
              <a:rot lat="0" lon="10800000" rev="0"/>
            </a:camera>
            <a:lightRig rig="threePt" dir="t"/>
          </a:scene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83EFBD5-054C-A84E-8941-CB7ED3F7349D}"/>
              </a:ext>
            </a:extLst>
          </p:cNvPr>
          <p:cNvSpPr txBox="1"/>
          <p:nvPr/>
        </p:nvSpPr>
        <p:spPr>
          <a:xfrm>
            <a:off x="9720245" y="1212839"/>
            <a:ext cx="1653604" cy="523220"/>
          </a:xfrm>
          <a:prstGeom prst="rect">
            <a:avLst/>
          </a:prstGeom>
          <a:solidFill>
            <a:schemeClr val="tx1"/>
          </a:solidFill>
        </p:spPr>
        <p:txBody>
          <a:bodyPr wrap="square" rtlCol="0">
            <a:spAutoFit/>
          </a:bodyPr>
          <a:lstStyle/>
          <a:p>
            <a:r>
              <a:rPr lang="en-US" sz="2800" dirty="0">
                <a:solidFill>
                  <a:schemeClr val="bg1"/>
                </a:solidFill>
              </a:rPr>
              <a:t>Invoice</a:t>
            </a:r>
          </a:p>
        </p:txBody>
      </p:sp>
      <p:sp>
        <p:nvSpPr>
          <p:cNvPr id="4" name="TextBox 3">
            <a:extLst>
              <a:ext uri="{FF2B5EF4-FFF2-40B4-BE49-F238E27FC236}">
                <a16:creationId xmlns:a16="http://schemas.microsoft.com/office/drawing/2014/main" id="{40964385-C564-604A-B68F-E7AC6F04F635}"/>
              </a:ext>
            </a:extLst>
          </p:cNvPr>
          <p:cNvSpPr txBox="1"/>
          <p:nvPr/>
        </p:nvSpPr>
        <p:spPr>
          <a:xfrm>
            <a:off x="7633231" y="1151283"/>
            <a:ext cx="1827522" cy="830997"/>
          </a:xfrm>
          <a:prstGeom prst="rect">
            <a:avLst/>
          </a:prstGeom>
          <a:noFill/>
        </p:spPr>
        <p:txBody>
          <a:bodyPr wrap="square" rtlCol="0">
            <a:spAutoFit/>
          </a:bodyPr>
          <a:lstStyle/>
          <a:p>
            <a:r>
              <a:rPr lang="en-US" sz="1600" dirty="0"/>
              <a:t>Sam’s Sandwiches</a:t>
            </a:r>
          </a:p>
          <a:p>
            <a:r>
              <a:rPr lang="en-US" sz="1600" dirty="0"/>
              <a:t>123 Fake St.</a:t>
            </a:r>
          </a:p>
          <a:p>
            <a:r>
              <a:rPr lang="en-US" sz="1600" dirty="0"/>
              <a:t>Anytown, USA</a:t>
            </a:r>
          </a:p>
        </p:txBody>
      </p:sp>
      <p:graphicFrame>
        <p:nvGraphicFramePr>
          <p:cNvPr id="5" name="Table 7">
            <a:extLst>
              <a:ext uri="{FF2B5EF4-FFF2-40B4-BE49-F238E27FC236}">
                <a16:creationId xmlns:a16="http://schemas.microsoft.com/office/drawing/2014/main" id="{9FCB4129-257E-114E-9479-C0A9D67591A4}"/>
              </a:ext>
            </a:extLst>
          </p:cNvPr>
          <p:cNvGraphicFramePr>
            <a:graphicFrameLocks noGrp="1"/>
          </p:cNvGraphicFramePr>
          <p:nvPr>
            <p:extLst>
              <p:ext uri="{D42A27DB-BD31-4B8C-83A1-F6EECF244321}">
                <p14:modId xmlns:p14="http://schemas.microsoft.com/office/powerpoint/2010/main" val="4209611757"/>
              </p:ext>
            </p:extLst>
          </p:nvPr>
        </p:nvGraphicFramePr>
        <p:xfrm>
          <a:off x="7487649" y="2831803"/>
          <a:ext cx="3886201" cy="2059120"/>
        </p:xfrm>
        <a:graphic>
          <a:graphicData uri="http://schemas.openxmlformats.org/drawingml/2006/table">
            <a:tbl>
              <a:tblPr firstRow="1" bandRow="1">
                <a:tableStyleId>{2D5ABB26-0587-4C30-8999-92F81FD0307C}</a:tableStyleId>
              </a:tblPr>
              <a:tblGrid>
                <a:gridCol w="1178486">
                  <a:extLst>
                    <a:ext uri="{9D8B030D-6E8A-4147-A177-3AD203B41FA5}">
                      <a16:colId xmlns:a16="http://schemas.microsoft.com/office/drawing/2014/main" val="3930193501"/>
                    </a:ext>
                  </a:extLst>
                </a:gridCol>
                <a:gridCol w="589243">
                  <a:extLst>
                    <a:ext uri="{9D8B030D-6E8A-4147-A177-3AD203B41FA5}">
                      <a16:colId xmlns:a16="http://schemas.microsoft.com/office/drawing/2014/main" val="1626493754"/>
                    </a:ext>
                  </a:extLst>
                </a:gridCol>
                <a:gridCol w="1136398">
                  <a:extLst>
                    <a:ext uri="{9D8B030D-6E8A-4147-A177-3AD203B41FA5}">
                      <a16:colId xmlns:a16="http://schemas.microsoft.com/office/drawing/2014/main" val="1905906098"/>
                    </a:ext>
                  </a:extLst>
                </a:gridCol>
                <a:gridCol w="982074">
                  <a:extLst>
                    <a:ext uri="{9D8B030D-6E8A-4147-A177-3AD203B41FA5}">
                      <a16:colId xmlns:a16="http://schemas.microsoft.com/office/drawing/2014/main" val="2370288025"/>
                    </a:ext>
                  </a:extLst>
                </a:gridCol>
              </a:tblGrid>
              <a:tr h="381221">
                <a:tc>
                  <a:txBody>
                    <a:bodyPr/>
                    <a:lstStyle/>
                    <a:p>
                      <a:r>
                        <a:rPr lang="en-US" sz="1600" dirty="0"/>
                        <a:t>Item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Price Per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Cost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309270"/>
                  </a:ext>
                </a:extLst>
              </a:tr>
              <a:tr h="648339">
                <a:tc>
                  <a:txBody>
                    <a:bodyPr/>
                    <a:lstStyle/>
                    <a:p>
                      <a:r>
                        <a:rPr lang="en-US" sz="1600" dirty="0"/>
                        <a:t>Grilled Cheese</a:t>
                      </a:r>
                    </a:p>
                  </a:txBody>
                  <a:tcPr>
                    <a:lnT w="12700" cap="flat" cmpd="sng" algn="ctr">
                      <a:solidFill>
                        <a:schemeClr val="tx1"/>
                      </a:solidFill>
                      <a:prstDash val="solid"/>
                      <a:round/>
                      <a:headEnd type="none" w="med" len="med"/>
                      <a:tailEnd type="none" w="med" len="med"/>
                    </a:lnT>
                  </a:tcPr>
                </a:tc>
                <a:tc>
                  <a:txBody>
                    <a:bodyPr/>
                    <a:lstStyle/>
                    <a:p>
                      <a:r>
                        <a:rPr lang="en-US" sz="1600" dirty="0"/>
                        <a:t>2</a:t>
                      </a:r>
                    </a:p>
                  </a:txBody>
                  <a:tcPr>
                    <a:lnT w="12700" cap="flat" cmpd="sng" algn="ctr">
                      <a:solidFill>
                        <a:schemeClr val="tx1"/>
                      </a:solidFill>
                      <a:prstDash val="solid"/>
                      <a:round/>
                      <a:headEnd type="none" w="med" len="med"/>
                      <a:tailEnd type="none" w="med" len="med"/>
                    </a:lnT>
                  </a:tcPr>
                </a:tc>
                <a:tc>
                  <a:txBody>
                    <a:bodyPr/>
                    <a:lstStyle/>
                    <a:p>
                      <a:r>
                        <a:rPr lang="en-US" sz="1600" dirty="0"/>
                        <a:t>$2.50</a:t>
                      </a:r>
                    </a:p>
                  </a:txBody>
                  <a:tcPr>
                    <a:lnT w="12700" cap="flat" cmpd="sng" algn="ctr">
                      <a:solidFill>
                        <a:schemeClr val="tx1"/>
                      </a:solidFill>
                      <a:prstDash val="solid"/>
                      <a:round/>
                      <a:headEnd type="none" w="med" len="med"/>
                      <a:tailEnd type="none" w="med" len="med"/>
                    </a:lnT>
                  </a:tcPr>
                </a:tc>
                <a:tc>
                  <a:txBody>
                    <a:bodyPr/>
                    <a:lstStyle/>
                    <a:p>
                      <a:r>
                        <a:rPr lang="en-US" sz="1600" dirty="0"/>
                        <a:t>$5.00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01567196"/>
                  </a:ext>
                </a:extLst>
              </a:tr>
              <a:tr h="648339">
                <a:tc>
                  <a:txBody>
                    <a:bodyPr/>
                    <a:lstStyle/>
                    <a:p>
                      <a:r>
                        <a:rPr lang="en-US" sz="1600" dirty="0"/>
                        <a:t>Peanut Butter</a:t>
                      </a:r>
                    </a:p>
                  </a:txBody>
                  <a:tcPr/>
                </a:tc>
                <a:tc>
                  <a:txBody>
                    <a:bodyPr/>
                    <a:lstStyle/>
                    <a:p>
                      <a:r>
                        <a:rPr lang="en-US" sz="1600" dirty="0"/>
                        <a:t>3</a:t>
                      </a:r>
                    </a:p>
                  </a:txBody>
                  <a:tcPr/>
                </a:tc>
                <a:tc>
                  <a:txBody>
                    <a:bodyPr/>
                    <a:lstStyle/>
                    <a:p>
                      <a:r>
                        <a:rPr lang="en-US" sz="1600" dirty="0"/>
                        <a:t>$1.25</a:t>
                      </a:r>
                    </a:p>
                  </a:txBody>
                  <a:tcPr/>
                </a:tc>
                <a:tc>
                  <a:txBody>
                    <a:bodyPr/>
                    <a:lstStyle/>
                    <a:p>
                      <a:r>
                        <a:rPr lang="en-US" sz="1600" dirty="0"/>
                        <a:t>$3.75</a:t>
                      </a:r>
                    </a:p>
                  </a:txBody>
                  <a:tcPr/>
                </a:tc>
                <a:extLst>
                  <a:ext uri="{0D108BD9-81ED-4DB2-BD59-A6C34878D82A}">
                    <a16:rowId xmlns:a16="http://schemas.microsoft.com/office/drawing/2014/main" val="106665165"/>
                  </a:ext>
                </a:extLst>
              </a:tr>
              <a:tr h="381221">
                <a:tc>
                  <a:txBody>
                    <a:bodyPr/>
                    <a:lstStyle/>
                    <a:p>
                      <a:endParaRPr lang="en-US" sz="1600" dirty="0"/>
                    </a:p>
                  </a:txBody>
                  <a:tcPr/>
                </a:tc>
                <a:tc>
                  <a:txBody>
                    <a:bodyPr/>
                    <a:lstStyle/>
                    <a:p>
                      <a:endParaRPr lang="en-US" sz="1600" dirty="0"/>
                    </a:p>
                  </a:txBody>
                  <a:tcPr/>
                </a:tc>
                <a:tc>
                  <a:txBody>
                    <a:bodyPr/>
                    <a:lstStyle/>
                    <a:p>
                      <a:r>
                        <a:rPr lang="en-US" sz="1600" dirty="0"/>
                        <a:t>TOTAL</a:t>
                      </a:r>
                    </a:p>
                  </a:txBody>
                  <a:tcPr/>
                </a:tc>
                <a:tc>
                  <a:txBody>
                    <a:bodyPr/>
                    <a:lstStyle/>
                    <a:p>
                      <a:r>
                        <a:rPr lang="en-US" sz="1600" dirty="0"/>
                        <a:t>$8.75</a:t>
                      </a:r>
                    </a:p>
                  </a:txBody>
                  <a:tcPr/>
                </a:tc>
                <a:extLst>
                  <a:ext uri="{0D108BD9-81ED-4DB2-BD59-A6C34878D82A}">
                    <a16:rowId xmlns:a16="http://schemas.microsoft.com/office/drawing/2014/main" val="1411523531"/>
                  </a:ext>
                </a:extLst>
              </a:tr>
            </a:tbl>
          </a:graphicData>
        </a:graphic>
      </p:graphicFrame>
      <p:sp>
        <p:nvSpPr>
          <p:cNvPr id="6" name="TextBox 5">
            <a:extLst>
              <a:ext uri="{FF2B5EF4-FFF2-40B4-BE49-F238E27FC236}">
                <a16:creationId xmlns:a16="http://schemas.microsoft.com/office/drawing/2014/main" id="{40C4378F-9589-4C49-A067-9F64F6F9E42B}"/>
              </a:ext>
            </a:extLst>
          </p:cNvPr>
          <p:cNvSpPr txBox="1"/>
          <p:nvPr/>
        </p:nvSpPr>
        <p:spPr>
          <a:xfrm>
            <a:off x="9720245" y="1736059"/>
            <a:ext cx="1653604" cy="584775"/>
          </a:xfrm>
          <a:prstGeom prst="rect">
            <a:avLst/>
          </a:prstGeom>
          <a:noFill/>
        </p:spPr>
        <p:txBody>
          <a:bodyPr wrap="square" rtlCol="0">
            <a:spAutoFit/>
          </a:bodyPr>
          <a:lstStyle/>
          <a:p>
            <a:r>
              <a:rPr lang="en-US" sz="1600" dirty="0"/>
              <a:t>Due Date</a:t>
            </a:r>
          </a:p>
          <a:p>
            <a:r>
              <a:rPr lang="en-US" sz="1600" dirty="0"/>
              <a:t>February 1, 2021</a:t>
            </a:r>
          </a:p>
        </p:txBody>
      </p:sp>
      <p:sp>
        <p:nvSpPr>
          <p:cNvPr id="7" name="TextBox 6">
            <a:extLst>
              <a:ext uri="{FF2B5EF4-FFF2-40B4-BE49-F238E27FC236}">
                <a16:creationId xmlns:a16="http://schemas.microsoft.com/office/drawing/2014/main" id="{F8FC6F0F-2821-B74E-A257-21EF232C7D86}"/>
              </a:ext>
            </a:extLst>
          </p:cNvPr>
          <p:cNvSpPr txBox="1"/>
          <p:nvPr/>
        </p:nvSpPr>
        <p:spPr>
          <a:xfrm>
            <a:off x="818151" y="824981"/>
            <a:ext cx="5005816" cy="1077218"/>
          </a:xfrm>
          <a:prstGeom prst="rect">
            <a:avLst/>
          </a:prstGeom>
          <a:noFill/>
        </p:spPr>
        <p:txBody>
          <a:bodyPr wrap="square" rtlCol="0">
            <a:spAutoFit/>
          </a:bodyPr>
          <a:lstStyle/>
          <a:p>
            <a:r>
              <a:rPr lang="en-US" sz="3200" dirty="0"/>
              <a:t>The format of these documents are widely varied</a:t>
            </a:r>
          </a:p>
        </p:txBody>
      </p:sp>
      <p:sp>
        <p:nvSpPr>
          <p:cNvPr id="8" name="TextBox 7">
            <a:extLst>
              <a:ext uri="{FF2B5EF4-FFF2-40B4-BE49-F238E27FC236}">
                <a16:creationId xmlns:a16="http://schemas.microsoft.com/office/drawing/2014/main" id="{A6022FD8-5AC5-7248-8D68-24625924AB32}"/>
              </a:ext>
            </a:extLst>
          </p:cNvPr>
          <p:cNvSpPr txBox="1"/>
          <p:nvPr/>
        </p:nvSpPr>
        <p:spPr>
          <a:xfrm>
            <a:off x="818150" y="2315911"/>
            <a:ext cx="4860234" cy="2554545"/>
          </a:xfrm>
          <a:prstGeom prst="rect">
            <a:avLst/>
          </a:prstGeom>
          <a:noFill/>
        </p:spPr>
        <p:txBody>
          <a:bodyPr wrap="square" rtlCol="0">
            <a:spAutoFit/>
          </a:bodyPr>
          <a:lstStyle/>
          <a:p>
            <a:r>
              <a:rPr lang="en-US" sz="3200" dirty="0"/>
              <a:t>Key information may be presented in different ways</a:t>
            </a:r>
          </a:p>
          <a:p>
            <a:pPr marL="457200" indent="-457200">
              <a:buFont typeface="Arial" panose="020B0604020202020204" pitchFamily="34" charset="0"/>
              <a:buChar char="•"/>
            </a:pPr>
            <a:r>
              <a:rPr lang="en-US" sz="3200" dirty="0"/>
              <a:t>Table</a:t>
            </a:r>
          </a:p>
          <a:p>
            <a:pPr marL="457200" indent="-457200">
              <a:buFont typeface="Arial" panose="020B0604020202020204" pitchFamily="34" charset="0"/>
              <a:buChar char="•"/>
            </a:pPr>
            <a:r>
              <a:rPr lang="en-US" sz="3200" dirty="0"/>
              <a:t>Form</a:t>
            </a:r>
          </a:p>
          <a:p>
            <a:pPr marL="457200" indent="-457200">
              <a:buFont typeface="Arial" panose="020B0604020202020204" pitchFamily="34" charset="0"/>
              <a:buChar char="•"/>
            </a:pPr>
            <a:r>
              <a:rPr lang="en-US" sz="3200" dirty="0"/>
              <a:t>Figure</a:t>
            </a:r>
          </a:p>
        </p:txBody>
      </p:sp>
      <p:sp>
        <p:nvSpPr>
          <p:cNvPr id="9" name="TextBox 8">
            <a:extLst>
              <a:ext uri="{FF2B5EF4-FFF2-40B4-BE49-F238E27FC236}">
                <a16:creationId xmlns:a16="http://schemas.microsoft.com/office/drawing/2014/main" id="{EEE5A33A-1095-0744-ACBD-37E621403BD0}"/>
              </a:ext>
            </a:extLst>
          </p:cNvPr>
          <p:cNvSpPr txBox="1"/>
          <p:nvPr/>
        </p:nvSpPr>
        <p:spPr>
          <a:xfrm>
            <a:off x="818150" y="5284168"/>
            <a:ext cx="5950399" cy="1077218"/>
          </a:xfrm>
          <a:prstGeom prst="rect">
            <a:avLst/>
          </a:prstGeom>
          <a:noFill/>
        </p:spPr>
        <p:txBody>
          <a:bodyPr wrap="square" rtlCol="0">
            <a:spAutoFit/>
          </a:bodyPr>
          <a:lstStyle/>
          <a:p>
            <a:r>
              <a:rPr lang="en-US" sz="3200" dirty="0"/>
              <a:t>Use machine learning to automate information extraction</a:t>
            </a:r>
          </a:p>
        </p:txBody>
      </p:sp>
      <p:sp>
        <p:nvSpPr>
          <p:cNvPr id="10" name="Slide Number Placeholder 9">
            <a:extLst>
              <a:ext uri="{FF2B5EF4-FFF2-40B4-BE49-F238E27FC236}">
                <a16:creationId xmlns:a16="http://schemas.microsoft.com/office/drawing/2014/main" id="{0F2605B2-1777-FC4B-9336-FB9AC4127057}"/>
              </a:ext>
            </a:extLst>
          </p:cNvPr>
          <p:cNvSpPr>
            <a:spLocks noGrp="1"/>
          </p:cNvSpPr>
          <p:nvPr>
            <p:ph type="sldNum" sz="quarter" idx="12"/>
          </p:nvPr>
        </p:nvSpPr>
        <p:spPr/>
        <p:txBody>
          <a:bodyPr/>
          <a:lstStyle/>
          <a:p>
            <a:fld id="{C3921D7E-C460-BE46-8C53-C4C4C3957A21}" type="slidenum">
              <a:rPr lang="en-US" smtClean="0"/>
              <a:t>4</a:t>
            </a:fld>
            <a:endParaRPr lang="en-US"/>
          </a:p>
        </p:txBody>
      </p:sp>
    </p:spTree>
    <p:custDataLst>
      <p:tags r:id="rId1"/>
    </p:custDataLst>
    <p:extLst>
      <p:ext uri="{BB962C8B-B14F-4D97-AF65-F5344CB8AC3E}">
        <p14:creationId xmlns:p14="http://schemas.microsoft.com/office/powerpoint/2010/main" val="271004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33AB1-1467-0941-86AD-18880F6E55D6}"/>
              </a:ext>
            </a:extLst>
          </p:cNvPr>
          <p:cNvSpPr>
            <a:spLocks noGrp="1"/>
          </p:cNvSpPr>
          <p:nvPr>
            <p:ph idx="1"/>
          </p:nvPr>
        </p:nvSpPr>
        <p:spPr>
          <a:xfrm>
            <a:off x="838200" y="636104"/>
            <a:ext cx="10515600" cy="5540859"/>
          </a:xfrm>
        </p:spPr>
        <p:txBody>
          <a:bodyPr anchor="ctr">
            <a:normAutofit/>
          </a:bodyPr>
          <a:lstStyle/>
          <a:p>
            <a:pPr marL="0" indent="0" algn="ctr">
              <a:buNone/>
            </a:pPr>
            <a:r>
              <a:rPr lang="en-US" sz="4800" dirty="0"/>
              <a:t>Background:</a:t>
            </a:r>
          </a:p>
          <a:p>
            <a:pPr marL="0" indent="0" algn="ctr">
              <a:buNone/>
            </a:pPr>
            <a:r>
              <a:rPr lang="en-US" sz="4800" dirty="0" err="1"/>
              <a:t>LayoutLM</a:t>
            </a:r>
            <a:endParaRPr lang="en-US" sz="4800" dirty="0"/>
          </a:p>
        </p:txBody>
      </p:sp>
      <p:sp>
        <p:nvSpPr>
          <p:cNvPr id="2" name="Slide Number Placeholder 1">
            <a:extLst>
              <a:ext uri="{FF2B5EF4-FFF2-40B4-BE49-F238E27FC236}">
                <a16:creationId xmlns:a16="http://schemas.microsoft.com/office/drawing/2014/main" id="{ACD5C528-6A19-1C4A-8ECA-FB73569034F1}"/>
              </a:ext>
            </a:extLst>
          </p:cNvPr>
          <p:cNvSpPr>
            <a:spLocks noGrp="1"/>
          </p:cNvSpPr>
          <p:nvPr>
            <p:ph type="sldNum" sz="quarter" idx="12"/>
          </p:nvPr>
        </p:nvSpPr>
        <p:spPr/>
        <p:txBody>
          <a:bodyPr/>
          <a:lstStyle/>
          <a:p>
            <a:fld id="{C3921D7E-C460-BE46-8C53-C4C4C3957A21}" type="slidenum">
              <a:rPr lang="en-US" smtClean="0"/>
              <a:t>5</a:t>
            </a:fld>
            <a:endParaRPr lang="en-US"/>
          </a:p>
        </p:txBody>
      </p:sp>
    </p:spTree>
    <p:extLst>
      <p:ext uri="{BB962C8B-B14F-4D97-AF65-F5344CB8AC3E}">
        <p14:creationId xmlns:p14="http://schemas.microsoft.com/office/powerpoint/2010/main" val="22492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F95F-6435-E345-BDC0-9D6D6A356DBA}"/>
              </a:ext>
            </a:extLst>
          </p:cNvPr>
          <p:cNvSpPr>
            <a:spLocks noGrp="1"/>
          </p:cNvSpPr>
          <p:nvPr>
            <p:ph type="title"/>
          </p:nvPr>
        </p:nvSpPr>
        <p:spPr>
          <a:xfrm>
            <a:off x="838200" y="365125"/>
            <a:ext cx="5821168" cy="1547581"/>
          </a:xfrm>
        </p:spPr>
        <p:txBody>
          <a:bodyPr vert="horz" lIns="91440" tIns="45720" rIns="91440" bIns="45720" rtlCol="0" anchor="t">
            <a:normAutofit/>
          </a:bodyPr>
          <a:lstStyle/>
          <a:p>
            <a:pPr>
              <a:spcBef>
                <a:spcPts val="1000"/>
              </a:spcBef>
            </a:pPr>
            <a:r>
              <a:rPr lang="en-US" sz="3200" dirty="0">
                <a:latin typeface="+mn-lt"/>
                <a:ea typeface="+mn-ea"/>
                <a:cs typeface="+mn-cs"/>
              </a:rPr>
              <a:t>Language models like BERT work extremely well for text</a:t>
            </a:r>
          </a:p>
        </p:txBody>
      </p:sp>
      <p:sp>
        <p:nvSpPr>
          <p:cNvPr id="4" name="Document 3">
            <a:extLst>
              <a:ext uri="{FF2B5EF4-FFF2-40B4-BE49-F238E27FC236}">
                <a16:creationId xmlns:a16="http://schemas.microsoft.com/office/drawing/2014/main" id="{15BC3665-7B39-044C-B5B4-45F8597D2C64}"/>
              </a:ext>
            </a:extLst>
          </p:cNvPr>
          <p:cNvSpPr/>
          <p:nvPr/>
        </p:nvSpPr>
        <p:spPr>
          <a:xfrm>
            <a:off x="6990692" y="755407"/>
            <a:ext cx="3886200" cy="4813786"/>
          </a:xfrm>
          <a:prstGeom prst="flowChartDocument">
            <a:avLst/>
          </a:prstGeom>
          <a:noFill/>
          <a:scene3d>
            <a:camera prst="orthographicFront">
              <a:rot lat="0" lon="10800000" rev="0"/>
            </a:camera>
            <a:lightRig rig="threePt" dir="t"/>
          </a:scene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D528ECF6-78B0-6F47-91C9-B3EE613C2119}"/>
              </a:ext>
            </a:extLst>
          </p:cNvPr>
          <p:cNvSpPr txBox="1"/>
          <p:nvPr/>
        </p:nvSpPr>
        <p:spPr>
          <a:xfrm>
            <a:off x="9223289" y="1143265"/>
            <a:ext cx="1653604" cy="523220"/>
          </a:xfrm>
          <a:prstGeom prst="rect">
            <a:avLst/>
          </a:prstGeom>
          <a:solidFill>
            <a:schemeClr val="tx1"/>
          </a:solidFill>
        </p:spPr>
        <p:txBody>
          <a:bodyPr wrap="square" rtlCol="0">
            <a:spAutoFit/>
          </a:bodyPr>
          <a:lstStyle/>
          <a:p>
            <a:r>
              <a:rPr lang="en-US" sz="2800" dirty="0">
                <a:solidFill>
                  <a:schemeClr val="bg1"/>
                </a:solidFill>
              </a:rPr>
              <a:t>Invoice</a:t>
            </a:r>
          </a:p>
        </p:txBody>
      </p:sp>
      <p:sp>
        <p:nvSpPr>
          <p:cNvPr id="6" name="TextBox 5">
            <a:extLst>
              <a:ext uri="{FF2B5EF4-FFF2-40B4-BE49-F238E27FC236}">
                <a16:creationId xmlns:a16="http://schemas.microsoft.com/office/drawing/2014/main" id="{E440BFA0-E462-D64A-9F5A-4193A1AFAB62}"/>
              </a:ext>
            </a:extLst>
          </p:cNvPr>
          <p:cNvSpPr txBox="1"/>
          <p:nvPr/>
        </p:nvSpPr>
        <p:spPr>
          <a:xfrm>
            <a:off x="7136275" y="1081709"/>
            <a:ext cx="1827522" cy="830997"/>
          </a:xfrm>
          <a:prstGeom prst="rect">
            <a:avLst/>
          </a:prstGeom>
          <a:noFill/>
        </p:spPr>
        <p:txBody>
          <a:bodyPr wrap="square" rtlCol="0">
            <a:spAutoFit/>
          </a:bodyPr>
          <a:lstStyle/>
          <a:p>
            <a:r>
              <a:rPr lang="en-US" sz="1600" dirty="0"/>
              <a:t>Sam’s Sandwiches</a:t>
            </a:r>
          </a:p>
          <a:p>
            <a:r>
              <a:rPr lang="en-US" sz="1600" dirty="0"/>
              <a:t>123 Fake St.</a:t>
            </a:r>
          </a:p>
          <a:p>
            <a:r>
              <a:rPr lang="en-US" sz="1600" dirty="0"/>
              <a:t>Anytown, USA</a:t>
            </a:r>
          </a:p>
        </p:txBody>
      </p:sp>
      <p:graphicFrame>
        <p:nvGraphicFramePr>
          <p:cNvPr id="7" name="Table 7">
            <a:extLst>
              <a:ext uri="{FF2B5EF4-FFF2-40B4-BE49-F238E27FC236}">
                <a16:creationId xmlns:a16="http://schemas.microsoft.com/office/drawing/2014/main" id="{0915F3EC-F318-0B4B-AF76-8BCDA0766CF9}"/>
              </a:ext>
            </a:extLst>
          </p:cNvPr>
          <p:cNvGraphicFramePr>
            <a:graphicFrameLocks noGrp="1"/>
          </p:cNvGraphicFramePr>
          <p:nvPr/>
        </p:nvGraphicFramePr>
        <p:xfrm>
          <a:off x="6990693" y="2762229"/>
          <a:ext cx="3886201" cy="2059120"/>
        </p:xfrm>
        <a:graphic>
          <a:graphicData uri="http://schemas.openxmlformats.org/drawingml/2006/table">
            <a:tbl>
              <a:tblPr firstRow="1" bandRow="1">
                <a:tableStyleId>{2D5ABB26-0587-4C30-8999-92F81FD0307C}</a:tableStyleId>
              </a:tblPr>
              <a:tblGrid>
                <a:gridCol w="1178486">
                  <a:extLst>
                    <a:ext uri="{9D8B030D-6E8A-4147-A177-3AD203B41FA5}">
                      <a16:colId xmlns:a16="http://schemas.microsoft.com/office/drawing/2014/main" val="3930193501"/>
                    </a:ext>
                  </a:extLst>
                </a:gridCol>
                <a:gridCol w="589243">
                  <a:extLst>
                    <a:ext uri="{9D8B030D-6E8A-4147-A177-3AD203B41FA5}">
                      <a16:colId xmlns:a16="http://schemas.microsoft.com/office/drawing/2014/main" val="1626493754"/>
                    </a:ext>
                  </a:extLst>
                </a:gridCol>
                <a:gridCol w="1136398">
                  <a:extLst>
                    <a:ext uri="{9D8B030D-6E8A-4147-A177-3AD203B41FA5}">
                      <a16:colId xmlns:a16="http://schemas.microsoft.com/office/drawing/2014/main" val="1905906098"/>
                    </a:ext>
                  </a:extLst>
                </a:gridCol>
                <a:gridCol w="982074">
                  <a:extLst>
                    <a:ext uri="{9D8B030D-6E8A-4147-A177-3AD203B41FA5}">
                      <a16:colId xmlns:a16="http://schemas.microsoft.com/office/drawing/2014/main" val="2370288025"/>
                    </a:ext>
                  </a:extLst>
                </a:gridCol>
              </a:tblGrid>
              <a:tr h="381221">
                <a:tc>
                  <a:txBody>
                    <a:bodyPr/>
                    <a:lstStyle/>
                    <a:p>
                      <a:r>
                        <a:rPr lang="en-US" sz="1600" dirty="0"/>
                        <a:t>Item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Price Per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Cost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309270"/>
                  </a:ext>
                </a:extLst>
              </a:tr>
              <a:tr h="648339">
                <a:tc>
                  <a:txBody>
                    <a:bodyPr/>
                    <a:lstStyle/>
                    <a:p>
                      <a:r>
                        <a:rPr lang="en-US" sz="1600" dirty="0"/>
                        <a:t>Grilled Cheese</a:t>
                      </a:r>
                    </a:p>
                  </a:txBody>
                  <a:tcPr>
                    <a:lnT w="12700" cap="flat" cmpd="sng" algn="ctr">
                      <a:solidFill>
                        <a:schemeClr val="tx1"/>
                      </a:solidFill>
                      <a:prstDash val="solid"/>
                      <a:round/>
                      <a:headEnd type="none" w="med" len="med"/>
                      <a:tailEnd type="none" w="med" len="med"/>
                    </a:lnT>
                  </a:tcPr>
                </a:tc>
                <a:tc>
                  <a:txBody>
                    <a:bodyPr/>
                    <a:lstStyle/>
                    <a:p>
                      <a:r>
                        <a:rPr lang="en-US" sz="1600" dirty="0"/>
                        <a:t>2</a:t>
                      </a:r>
                    </a:p>
                  </a:txBody>
                  <a:tcPr>
                    <a:lnT w="12700" cap="flat" cmpd="sng" algn="ctr">
                      <a:solidFill>
                        <a:schemeClr val="tx1"/>
                      </a:solidFill>
                      <a:prstDash val="solid"/>
                      <a:round/>
                      <a:headEnd type="none" w="med" len="med"/>
                      <a:tailEnd type="none" w="med" len="med"/>
                    </a:lnT>
                  </a:tcPr>
                </a:tc>
                <a:tc>
                  <a:txBody>
                    <a:bodyPr/>
                    <a:lstStyle/>
                    <a:p>
                      <a:r>
                        <a:rPr lang="en-US" sz="1600" dirty="0"/>
                        <a:t>$2.50</a:t>
                      </a:r>
                    </a:p>
                  </a:txBody>
                  <a:tcPr>
                    <a:lnT w="12700" cap="flat" cmpd="sng" algn="ctr">
                      <a:solidFill>
                        <a:schemeClr val="tx1"/>
                      </a:solidFill>
                      <a:prstDash val="solid"/>
                      <a:round/>
                      <a:headEnd type="none" w="med" len="med"/>
                      <a:tailEnd type="none" w="med" len="med"/>
                    </a:lnT>
                  </a:tcPr>
                </a:tc>
                <a:tc>
                  <a:txBody>
                    <a:bodyPr/>
                    <a:lstStyle/>
                    <a:p>
                      <a:r>
                        <a:rPr lang="en-US" sz="1600" dirty="0"/>
                        <a:t>$5.00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01567196"/>
                  </a:ext>
                </a:extLst>
              </a:tr>
              <a:tr h="648339">
                <a:tc>
                  <a:txBody>
                    <a:bodyPr/>
                    <a:lstStyle/>
                    <a:p>
                      <a:r>
                        <a:rPr lang="en-US" sz="1600" dirty="0"/>
                        <a:t>Peanut Butter</a:t>
                      </a:r>
                    </a:p>
                  </a:txBody>
                  <a:tcPr/>
                </a:tc>
                <a:tc>
                  <a:txBody>
                    <a:bodyPr/>
                    <a:lstStyle/>
                    <a:p>
                      <a:r>
                        <a:rPr lang="en-US" sz="1600" dirty="0"/>
                        <a:t>3</a:t>
                      </a:r>
                    </a:p>
                  </a:txBody>
                  <a:tcPr/>
                </a:tc>
                <a:tc>
                  <a:txBody>
                    <a:bodyPr/>
                    <a:lstStyle/>
                    <a:p>
                      <a:r>
                        <a:rPr lang="en-US" sz="1600" dirty="0"/>
                        <a:t>$1.25</a:t>
                      </a:r>
                    </a:p>
                  </a:txBody>
                  <a:tcPr/>
                </a:tc>
                <a:tc>
                  <a:txBody>
                    <a:bodyPr/>
                    <a:lstStyle/>
                    <a:p>
                      <a:r>
                        <a:rPr lang="en-US" sz="1600" dirty="0"/>
                        <a:t>$3.75</a:t>
                      </a:r>
                    </a:p>
                  </a:txBody>
                  <a:tcPr/>
                </a:tc>
                <a:extLst>
                  <a:ext uri="{0D108BD9-81ED-4DB2-BD59-A6C34878D82A}">
                    <a16:rowId xmlns:a16="http://schemas.microsoft.com/office/drawing/2014/main" val="106665165"/>
                  </a:ext>
                </a:extLst>
              </a:tr>
              <a:tr h="381221">
                <a:tc>
                  <a:txBody>
                    <a:bodyPr/>
                    <a:lstStyle/>
                    <a:p>
                      <a:endParaRPr lang="en-US" sz="1600" dirty="0"/>
                    </a:p>
                  </a:txBody>
                  <a:tcPr/>
                </a:tc>
                <a:tc>
                  <a:txBody>
                    <a:bodyPr/>
                    <a:lstStyle/>
                    <a:p>
                      <a:endParaRPr lang="en-US" sz="1600" dirty="0"/>
                    </a:p>
                  </a:txBody>
                  <a:tcPr/>
                </a:tc>
                <a:tc>
                  <a:txBody>
                    <a:bodyPr/>
                    <a:lstStyle/>
                    <a:p>
                      <a:r>
                        <a:rPr lang="en-US" sz="1600" dirty="0"/>
                        <a:t>TOTAL</a:t>
                      </a:r>
                    </a:p>
                  </a:txBody>
                  <a:tcPr/>
                </a:tc>
                <a:tc>
                  <a:txBody>
                    <a:bodyPr/>
                    <a:lstStyle/>
                    <a:p>
                      <a:r>
                        <a:rPr lang="en-US" sz="1600" dirty="0"/>
                        <a:t>$8.75</a:t>
                      </a:r>
                    </a:p>
                  </a:txBody>
                  <a:tcPr/>
                </a:tc>
                <a:extLst>
                  <a:ext uri="{0D108BD9-81ED-4DB2-BD59-A6C34878D82A}">
                    <a16:rowId xmlns:a16="http://schemas.microsoft.com/office/drawing/2014/main" val="1411523531"/>
                  </a:ext>
                </a:extLst>
              </a:tr>
            </a:tbl>
          </a:graphicData>
        </a:graphic>
      </p:graphicFrame>
      <p:sp>
        <p:nvSpPr>
          <p:cNvPr id="8" name="TextBox 7">
            <a:extLst>
              <a:ext uri="{FF2B5EF4-FFF2-40B4-BE49-F238E27FC236}">
                <a16:creationId xmlns:a16="http://schemas.microsoft.com/office/drawing/2014/main" id="{C8A545D1-F4C4-D94E-906A-9D0065D04E2D}"/>
              </a:ext>
            </a:extLst>
          </p:cNvPr>
          <p:cNvSpPr txBox="1"/>
          <p:nvPr/>
        </p:nvSpPr>
        <p:spPr>
          <a:xfrm>
            <a:off x="9223289" y="1666485"/>
            <a:ext cx="1653604" cy="584775"/>
          </a:xfrm>
          <a:prstGeom prst="rect">
            <a:avLst/>
          </a:prstGeom>
          <a:noFill/>
        </p:spPr>
        <p:txBody>
          <a:bodyPr wrap="square" rtlCol="0">
            <a:spAutoFit/>
          </a:bodyPr>
          <a:lstStyle/>
          <a:p>
            <a:r>
              <a:rPr lang="en-US" sz="1600" dirty="0"/>
              <a:t>Due Date</a:t>
            </a:r>
          </a:p>
          <a:p>
            <a:r>
              <a:rPr lang="en-US" sz="1600" dirty="0"/>
              <a:t>February 1, 2021</a:t>
            </a:r>
          </a:p>
        </p:txBody>
      </p:sp>
      <p:sp>
        <p:nvSpPr>
          <p:cNvPr id="10" name="Title 1">
            <a:extLst>
              <a:ext uri="{FF2B5EF4-FFF2-40B4-BE49-F238E27FC236}">
                <a16:creationId xmlns:a16="http://schemas.microsoft.com/office/drawing/2014/main" id="{DA73E632-CADF-214D-92A5-480C74DB7451}"/>
              </a:ext>
            </a:extLst>
          </p:cNvPr>
          <p:cNvSpPr txBox="1">
            <a:spLocks/>
          </p:cNvSpPr>
          <p:nvPr/>
        </p:nvSpPr>
        <p:spPr>
          <a:xfrm>
            <a:off x="838200" y="4821349"/>
            <a:ext cx="5821168" cy="191251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3200" dirty="0">
                <a:latin typeface="+mn-lt"/>
                <a:ea typeface="+mn-ea"/>
                <a:cs typeface="+mn-cs"/>
              </a:rPr>
              <a:t>But we need to look at the position of the text to understand this invoice</a:t>
            </a:r>
          </a:p>
        </p:txBody>
      </p:sp>
      <p:grpSp>
        <p:nvGrpSpPr>
          <p:cNvPr id="12" name="Group 11">
            <a:extLst>
              <a:ext uri="{FF2B5EF4-FFF2-40B4-BE49-F238E27FC236}">
                <a16:creationId xmlns:a16="http://schemas.microsoft.com/office/drawing/2014/main" id="{377ABD8C-3BD1-D243-98E4-7CCDD03C498F}"/>
              </a:ext>
            </a:extLst>
          </p:cNvPr>
          <p:cNvGrpSpPr/>
          <p:nvPr/>
        </p:nvGrpSpPr>
        <p:grpSpPr>
          <a:xfrm>
            <a:off x="363242" y="1666485"/>
            <a:ext cx="6367958" cy="2880226"/>
            <a:chOff x="363242" y="1666485"/>
            <a:chExt cx="6367958" cy="2880226"/>
          </a:xfrm>
        </p:grpSpPr>
        <p:pic>
          <p:nvPicPr>
            <p:cNvPr id="9" name="Picture 8">
              <a:extLst>
                <a:ext uri="{FF2B5EF4-FFF2-40B4-BE49-F238E27FC236}">
                  <a16:creationId xmlns:a16="http://schemas.microsoft.com/office/drawing/2014/main" id="{28488A87-01BD-B646-AF6D-7707C31C7E2C}"/>
                </a:ext>
              </a:extLst>
            </p:cNvPr>
            <p:cNvPicPr>
              <a:picLocks noChangeAspect="1"/>
            </p:cNvPicPr>
            <p:nvPr/>
          </p:nvPicPr>
          <p:blipFill>
            <a:blip r:embed="rId4"/>
            <a:stretch>
              <a:fillRect/>
            </a:stretch>
          </p:blipFill>
          <p:spPr>
            <a:xfrm>
              <a:off x="363244" y="1666485"/>
              <a:ext cx="6367956" cy="2603521"/>
            </a:xfrm>
            <a:prstGeom prst="rect">
              <a:avLst/>
            </a:prstGeom>
          </p:spPr>
        </p:pic>
        <p:sp>
          <p:nvSpPr>
            <p:cNvPr id="11" name="Rectangle 10">
              <a:extLst>
                <a:ext uri="{FF2B5EF4-FFF2-40B4-BE49-F238E27FC236}">
                  <a16:creationId xmlns:a16="http://schemas.microsoft.com/office/drawing/2014/main" id="{8D4952C3-8F62-0C47-94BF-350A10274BF3}"/>
                </a:ext>
              </a:extLst>
            </p:cNvPr>
            <p:cNvSpPr/>
            <p:nvPr/>
          </p:nvSpPr>
          <p:spPr>
            <a:xfrm>
              <a:off x="363242" y="4177379"/>
              <a:ext cx="1812547" cy="369332"/>
            </a:xfrm>
            <a:prstGeom prst="rect">
              <a:avLst/>
            </a:prstGeom>
          </p:spPr>
          <p:txBody>
            <a:bodyPr wrap="none">
              <a:spAutoFit/>
            </a:bodyPr>
            <a:lstStyle/>
            <a:p>
              <a:r>
                <a:rPr lang="en-US" dirty="0"/>
                <a:t>Devlin et al. 2018</a:t>
              </a:r>
            </a:p>
          </p:txBody>
        </p:sp>
      </p:grpSp>
      <p:sp>
        <p:nvSpPr>
          <p:cNvPr id="3" name="Slide Number Placeholder 2">
            <a:extLst>
              <a:ext uri="{FF2B5EF4-FFF2-40B4-BE49-F238E27FC236}">
                <a16:creationId xmlns:a16="http://schemas.microsoft.com/office/drawing/2014/main" id="{D97A376F-E3C3-1F47-A34C-11B8D4C95631}"/>
              </a:ext>
            </a:extLst>
          </p:cNvPr>
          <p:cNvSpPr>
            <a:spLocks noGrp="1"/>
          </p:cNvSpPr>
          <p:nvPr>
            <p:ph type="sldNum" sz="quarter" idx="12"/>
          </p:nvPr>
        </p:nvSpPr>
        <p:spPr/>
        <p:txBody>
          <a:bodyPr/>
          <a:lstStyle/>
          <a:p>
            <a:fld id="{C3921D7E-C460-BE46-8C53-C4C4C3957A21}" type="slidenum">
              <a:rPr lang="en-US" smtClean="0"/>
              <a:t>6</a:t>
            </a:fld>
            <a:endParaRPr lang="en-US"/>
          </a:p>
        </p:txBody>
      </p:sp>
    </p:spTree>
    <p:custDataLst>
      <p:tags r:id="rId1"/>
    </p:custDataLst>
    <p:extLst>
      <p:ext uri="{BB962C8B-B14F-4D97-AF65-F5344CB8AC3E}">
        <p14:creationId xmlns:p14="http://schemas.microsoft.com/office/powerpoint/2010/main" val="26556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8E9063-AF4D-864B-A8E6-F7EC7046AFBC}"/>
              </a:ext>
            </a:extLst>
          </p:cNvPr>
          <p:cNvSpPr/>
          <p:nvPr/>
        </p:nvSpPr>
        <p:spPr>
          <a:xfrm>
            <a:off x="1596978" y="1212820"/>
            <a:ext cx="10082049" cy="64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Transformer Layers</a:t>
            </a:r>
          </a:p>
        </p:txBody>
      </p:sp>
      <p:sp>
        <p:nvSpPr>
          <p:cNvPr id="3" name="Rectangle 2">
            <a:extLst>
              <a:ext uri="{FF2B5EF4-FFF2-40B4-BE49-F238E27FC236}">
                <a16:creationId xmlns:a16="http://schemas.microsoft.com/office/drawing/2014/main" id="{E5987A09-50D3-844A-9437-DF2205AC159D}"/>
              </a:ext>
            </a:extLst>
          </p:cNvPr>
          <p:cNvSpPr/>
          <p:nvPr/>
        </p:nvSpPr>
        <p:spPr>
          <a:xfrm>
            <a:off x="2112811"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E(grilled)</a:t>
            </a:r>
          </a:p>
        </p:txBody>
      </p:sp>
      <p:sp>
        <p:nvSpPr>
          <p:cNvPr id="4" name="Rectangle 3">
            <a:extLst>
              <a:ext uri="{FF2B5EF4-FFF2-40B4-BE49-F238E27FC236}">
                <a16:creationId xmlns:a16="http://schemas.microsoft.com/office/drawing/2014/main" id="{998DC643-B024-3A44-9D24-BEA09B1B16FE}"/>
              </a:ext>
            </a:extLst>
          </p:cNvPr>
          <p:cNvSpPr/>
          <p:nvPr/>
        </p:nvSpPr>
        <p:spPr>
          <a:xfrm>
            <a:off x="2112811"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E(18)</a:t>
            </a:r>
          </a:p>
        </p:txBody>
      </p:sp>
      <p:sp>
        <p:nvSpPr>
          <p:cNvPr id="10" name="TextBox 9">
            <a:extLst>
              <a:ext uri="{FF2B5EF4-FFF2-40B4-BE49-F238E27FC236}">
                <a16:creationId xmlns:a16="http://schemas.microsoft.com/office/drawing/2014/main" id="{75126195-AD9A-3C4C-86DD-D32B54222D31}"/>
              </a:ext>
            </a:extLst>
          </p:cNvPr>
          <p:cNvSpPr txBox="1"/>
          <p:nvPr/>
        </p:nvSpPr>
        <p:spPr>
          <a:xfrm>
            <a:off x="453978" y="2263719"/>
            <a:ext cx="1162595" cy="457200"/>
          </a:xfrm>
          <a:prstGeom prst="rect">
            <a:avLst/>
          </a:prstGeom>
          <a:noFill/>
        </p:spPr>
        <p:txBody>
          <a:bodyPr wrap="square" rtlCol="0" anchor="ctr">
            <a:spAutoFit/>
          </a:bodyPr>
          <a:lstStyle/>
          <a:p>
            <a:pPr algn="ctr"/>
            <a:r>
              <a:rPr lang="en-US" dirty="0"/>
              <a:t>token</a:t>
            </a:r>
          </a:p>
        </p:txBody>
      </p:sp>
      <p:sp>
        <p:nvSpPr>
          <p:cNvPr id="11" name="TextBox 10">
            <a:extLst>
              <a:ext uri="{FF2B5EF4-FFF2-40B4-BE49-F238E27FC236}">
                <a16:creationId xmlns:a16="http://schemas.microsoft.com/office/drawing/2014/main" id="{CCC86910-C57D-6644-9B6A-42C8C6CA0376}"/>
              </a:ext>
            </a:extLst>
          </p:cNvPr>
          <p:cNvSpPr txBox="1"/>
          <p:nvPr/>
        </p:nvSpPr>
        <p:spPr>
          <a:xfrm>
            <a:off x="434383" y="2903663"/>
            <a:ext cx="1162595" cy="457200"/>
          </a:xfrm>
          <a:prstGeom prst="rect">
            <a:avLst/>
          </a:prstGeom>
          <a:noFill/>
        </p:spPr>
        <p:txBody>
          <a:bodyPr wrap="square" rtlCol="0" anchor="ctr">
            <a:spAutoFit/>
          </a:bodyPr>
          <a:lstStyle/>
          <a:p>
            <a:pPr algn="ctr"/>
            <a:r>
              <a:rPr lang="en-US" dirty="0"/>
              <a:t>1-D</a:t>
            </a:r>
          </a:p>
        </p:txBody>
      </p:sp>
      <p:sp>
        <p:nvSpPr>
          <p:cNvPr id="18" name="Rectangle 17">
            <a:extLst>
              <a:ext uri="{FF2B5EF4-FFF2-40B4-BE49-F238E27FC236}">
                <a16:creationId xmlns:a16="http://schemas.microsoft.com/office/drawing/2014/main" id="{8B7F1B5E-7005-9649-B511-594C9F0EE694}"/>
              </a:ext>
            </a:extLst>
          </p:cNvPr>
          <p:cNvSpPr/>
          <p:nvPr/>
        </p:nvSpPr>
        <p:spPr>
          <a:xfrm>
            <a:off x="3649874"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E(19)</a:t>
            </a:r>
          </a:p>
        </p:txBody>
      </p:sp>
      <p:sp>
        <p:nvSpPr>
          <p:cNvPr id="24" name="Rectangle 23">
            <a:extLst>
              <a:ext uri="{FF2B5EF4-FFF2-40B4-BE49-F238E27FC236}">
                <a16:creationId xmlns:a16="http://schemas.microsoft.com/office/drawing/2014/main" id="{B4E445C5-C563-0F4F-A0C7-0979CF535DD7}"/>
              </a:ext>
            </a:extLst>
          </p:cNvPr>
          <p:cNvSpPr/>
          <p:nvPr/>
        </p:nvSpPr>
        <p:spPr>
          <a:xfrm>
            <a:off x="5186937" y="227094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E($2.50)</a:t>
            </a:r>
          </a:p>
        </p:txBody>
      </p:sp>
      <p:sp>
        <p:nvSpPr>
          <p:cNvPr id="25" name="Rectangle 24">
            <a:extLst>
              <a:ext uri="{FF2B5EF4-FFF2-40B4-BE49-F238E27FC236}">
                <a16:creationId xmlns:a16="http://schemas.microsoft.com/office/drawing/2014/main" id="{546A6A36-6D54-E845-B74C-FCAC97F85C42}"/>
              </a:ext>
            </a:extLst>
          </p:cNvPr>
          <p:cNvSpPr/>
          <p:nvPr/>
        </p:nvSpPr>
        <p:spPr>
          <a:xfrm>
            <a:off x="5186937" y="2909442"/>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E(20)</a:t>
            </a:r>
          </a:p>
        </p:txBody>
      </p:sp>
      <p:sp>
        <p:nvSpPr>
          <p:cNvPr id="31" name="Rectangle 30">
            <a:extLst>
              <a:ext uri="{FF2B5EF4-FFF2-40B4-BE49-F238E27FC236}">
                <a16:creationId xmlns:a16="http://schemas.microsoft.com/office/drawing/2014/main" id="{3077CA0C-F559-2047-B2DB-2C2324525BCB}"/>
              </a:ext>
            </a:extLst>
          </p:cNvPr>
          <p:cNvSpPr/>
          <p:nvPr/>
        </p:nvSpPr>
        <p:spPr>
          <a:xfrm>
            <a:off x="6724000" y="227094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E($5.00)</a:t>
            </a:r>
          </a:p>
        </p:txBody>
      </p:sp>
      <p:sp>
        <p:nvSpPr>
          <p:cNvPr id="32" name="Rectangle 31">
            <a:extLst>
              <a:ext uri="{FF2B5EF4-FFF2-40B4-BE49-F238E27FC236}">
                <a16:creationId xmlns:a16="http://schemas.microsoft.com/office/drawing/2014/main" id="{B595B0C9-1A10-1443-AFFB-300DCACED848}"/>
              </a:ext>
            </a:extLst>
          </p:cNvPr>
          <p:cNvSpPr/>
          <p:nvPr/>
        </p:nvSpPr>
        <p:spPr>
          <a:xfrm>
            <a:off x="6724000" y="2909441"/>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E(21)</a:t>
            </a:r>
          </a:p>
        </p:txBody>
      </p:sp>
      <p:sp>
        <p:nvSpPr>
          <p:cNvPr id="38" name="Rectangle 37">
            <a:extLst>
              <a:ext uri="{FF2B5EF4-FFF2-40B4-BE49-F238E27FC236}">
                <a16:creationId xmlns:a16="http://schemas.microsoft.com/office/drawing/2014/main" id="{24B1A667-97DD-7B4C-9C5B-6D5B4534DC9D}"/>
              </a:ext>
            </a:extLst>
          </p:cNvPr>
          <p:cNvSpPr/>
          <p:nvPr/>
        </p:nvSpPr>
        <p:spPr>
          <a:xfrm>
            <a:off x="8261063"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E(cheese)</a:t>
            </a:r>
          </a:p>
        </p:txBody>
      </p:sp>
      <p:sp>
        <p:nvSpPr>
          <p:cNvPr id="39" name="Rectangle 38">
            <a:extLst>
              <a:ext uri="{FF2B5EF4-FFF2-40B4-BE49-F238E27FC236}">
                <a16:creationId xmlns:a16="http://schemas.microsoft.com/office/drawing/2014/main" id="{FADF9750-B04E-C145-A056-FE55458931EB}"/>
              </a:ext>
            </a:extLst>
          </p:cNvPr>
          <p:cNvSpPr/>
          <p:nvPr/>
        </p:nvSpPr>
        <p:spPr>
          <a:xfrm>
            <a:off x="8261063"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E(22)</a:t>
            </a:r>
          </a:p>
        </p:txBody>
      </p:sp>
      <p:sp>
        <p:nvSpPr>
          <p:cNvPr id="45" name="Rectangle 44">
            <a:extLst>
              <a:ext uri="{FF2B5EF4-FFF2-40B4-BE49-F238E27FC236}">
                <a16:creationId xmlns:a16="http://schemas.microsoft.com/office/drawing/2014/main" id="{F6EF6A6B-1051-134F-BF51-E252ACE7717E}"/>
              </a:ext>
            </a:extLst>
          </p:cNvPr>
          <p:cNvSpPr/>
          <p:nvPr/>
        </p:nvSpPr>
        <p:spPr>
          <a:xfrm>
            <a:off x="9798126" y="2263718"/>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E(peanut)</a:t>
            </a:r>
          </a:p>
        </p:txBody>
      </p:sp>
      <p:sp>
        <p:nvSpPr>
          <p:cNvPr id="46" name="Rectangle 45">
            <a:extLst>
              <a:ext uri="{FF2B5EF4-FFF2-40B4-BE49-F238E27FC236}">
                <a16:creationId xmlns:a16="http://schemas.microsoft.com/office/drawing/2014/main" id="{EDE3587D-BC09-4B4D-8296-2A2F57FD055E}"/>
              </a:ext>
            </a:extLst>
          </p:cNvPr>
          <p:cNvSpPr/>
          <p:nvPr/>
        </p:nvSpPr>
        <p:spPr>
          <a:xfrm>
            <a:off x="9798126"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E(23)</a:t>
            </a:r>
          </a:p>
        </p:txBody>
      </p:sp>
      <p:sp>
        <p:nvSpPr>
          <p:cNvPr id="57" name="TextBox 56">
            <a:extLst>
              <a:ext uri="{FF2B5EF4-FFF2-40B4-BE49-F238E27FC236}">
                <a16:creationId xmlns:a16="http://schemas.microsoft.com/office/drawing/2014/main" id="{261B6236-0AC5-0E45-BDA4-EFA6807FB46A}"/>
              </a:ext>
            </a:extLst>
          </p:cNvPr>
          <p:cNvSpPr txBox="1"/>
          <p:nvPr/>
        </p:nvSpPr>
        <p:spPr>
          <a:xfrm>
            <a:off x="2602857" y="2670624"/>
            <a:ext cx="182502" cy="276999"/>
          </a:xfrm>
          <a:prstGeom prst="rect">
            <a:avLst/>
          </a:prstGeom>
          <a:noFill/>
        </p:spPr>
        <p:txBody>
          <a:bodyPr wrap="square" rtlCol="0" anchor="ctr">
            <a:spAutoFit/>
          </a:bodyPr>
          <a:lstStyle/>
          <a:p>
            <a:pPr algn="ctr"/>
            <a:r>
              <a:rPr lang="en-US" sz="1200" dirty="0"/>
              <a:t>+</a:t>
            </a:r>
          </a:p>
        </p:txBody>
      </p:sp>
      <p:sp>
        <p:nvSpPr>
          <p:cNvPr id="59" name="TextBox 58">
            <a:extLst>
              <a:ext uri="{FF2B5EF4-FFF2-40B4-BE49-F238E27FC236}">
                <a16:creationId xmlns:a16="http://schemas.microsoft.com/office/drawing/2014/main" id="{F2A42CD0-6C14-A24B-9D80-50C068CE4E33}"/>
              </a:ext>
            </a:extLst>
          </p:cNvPr>
          <p:cNvSpPr txBox="1"/>
          <p:nvPr/>
        </p:nvSpPr>
        <p:spPr>
          <a:xfrm>
            <a:off x="2602857" y="3318882"/>
            <a:ext cx="182502" cy="276999"/>
          </a:xfrm>
          <a:prstGeom prst="rect">
            <a:avLst/>
          </a:prstGeom>
          <a:noFill/>
        </p:spPr>
        <p:txBody>
          <a:bodyPr wrap="square" rtlCol="0" anchor="ctr">
            <a:spAutoFit/>
          </a:bodyPr>
          <a:lstStyle/>
          <a:p>
            <a:pPr algn="ctr"/>
            <a:r>
              <a:rPr lang="en-US" sz="1200" dirty="0"/>
              <a:t>+</a:t>
            </a:r>
          </a:p>
        </p:txBody>
      </p:sp>
      <p:sp>
        <p:nvSpPr>
          <p:cNvPr id="63" name="TextBox 62">
            <a:extLst>
              <a:ext uri="{FF2B5EF4-FFF2-40B4-BE49-F238E27FC236}">
                <a16:creationId xmlns:a16="http://schemas.microsoft.com/office/drawing/2014/main" id="{974C0588-ED54-5046-9C4A-4B468A973C5B}"/>
              </a:ext>
            </a:extLst>
          </p:cNvPr>
          <p:cNvSpPr txBox="1"/>
          <p:nvPr/>
        </p:nvSpPr>
        <p:spPr>
          <a:xfrm>
            <a:off x="4142938" y="2670624"/>
            <a:ext cx="182502" cy="276999"/>
          </a:xfrm>
          <a:prstGeom prst="rect">
            <a:avLst/>
          </a:prstGeom>
          <a:noFill/>
        </p:spPr>
        <p:txBody>
          <a:bodyPr wrap="square" rtlCol="0" anchor="ctr">
            <a:spAutoFit/>
          </a:bodyPr>
          <a:lstStyle/>
          <a:p>
            <a:pPr algn="ctr"/>
            <a:r>
              <a:rPr lang="en-US" sz="1200" dirty="0"/>
              <a:t>+</a:t>
            </a:r>
          </a:p>
        </p:txBody>
      </p:sp>
      <p:sp>
        <p:nvSpPr>
          <p:cNvPr id="65" name="TextBox 64">
            <a:extLst>
              <a:ext uri="{FF2B5EF4-FFF2-40B4-BE49-F238E27FC236}">
                <a16:creationId xmlns:a16="http://schemas.microsoft.com/office/drawing/2014/main" id="{39986237-897F-BC46-83F5-9755E13655B4}"/>
              </a:ext>
            </a:extLst>
          </p:cNvPr>
          <p:cNvSpPr txBox="1"/>
          <p:nvPr/>
        </p:nvSpPr>
        <p:spPr>
          <a:xfrm>
            <a:off x="4142938" y="3318882"/>
            <a:ext cx="182502" cy="276999"/>
          </a:xfrm>
          <a:prstGeom prst="rect">
            <a:avLst/>
          </a:prstGeom>
          <a:noFill/>
        </p:spPr>
        <p:txBody>
          <a:bodyPr wrap="square" rtlCol="0" anchor="ctr">
            <a:spAutoFit/>
          </a:bodyPr>
          <a:lstStyle/>
          <a:p>
            <a:pPr algn="ctr"/>
            <a:r>
              <a:rPr lang="en-US" sz="1200" dirty="0"/>
              <a:t>+</a:t>
            </a:r>
          </a:p>
        </p:txBody>
      </p:sp>
      <p:sp>
        <p:nvSpPr>
          <p:cNvPr id="69" name="TextBox 68">
            <a:extLst>
              <a:ext uri="{FF2B5EF4-FFF2-40B4-BE49-F238E27FC236}">
                <a16:creationId xmlns:a16="http://schemas.microsoft.com/office/drawing/2014/main" id="{63D17124-B24A-3F48-9287-663AE86A770A}"/>
              </a:ext>
            </a:extLst>
          </p:cNvPr>
          <p:cNvSpPr txBox="1"/>
          <p:nvPr/>
        </p:nvSpPr>
        <p:spPr>
          <a:xfrm>
            <a:off x="5683019" y="2670624"/>
            <a:ext cx="182502" cy="276999"/>
          </a:xfrm>
          <a:prstGeom prst="rect">
            <a:avLst/>
          </a:prstGeom>
          <a:noFill/>
        </p:spPr>
        <p:txBody>
          <a:bodyPr wrap="square" rtlCol="0" anchor="ctr">
            <a:spAutoFit/>
          </a:bodyPr>
          <a:lstStyle/>
          <a:p>
            <a:pPr algn="ctr"/>
            <a:r>
              <a:rPr lang="en-US" sz="1200" dirty="0"/>
              <a:t>+</a:t>
            </a:r>
          </a:p>
        </p:txBody>
      </p:sp>
      <p:sp>
        <p:nvSpPr>
          <p:cNvPr id="71" name="TextBox 70">
            <a:extLst>
              <a:ext uri="{FF2B5EF4-FFF2-40B4-BE49-F238E27FC236}">
                <a16:creationId xmlns:a16="http://schemas.microsoft.com/office/drawing/2014/main" id="{C9FBB7AD-BA42-1642-A63E-EF26171C8B85}"/>
              </a:ext>
            </a:extLst>
          </p:cNvPr>
          <p:cNvSpPr txBox="1"/>
          <p:nvPr/>
        </p:nvSpPr>
        <p:spPr>
          <a:xfrm>
            <a:off x="5683019" y="3318882"/>
            <a:ext cx="182502" cy="276999"/>
          </a:xfrm>
          <a:prstGeom prst="rect">
            <a:avLst/>
          </a:prstGeom>
          <a:noFill/>
        </p:spPr>
        <p:txBody>
          <a:bodyPr wrap="square" rtlCol="0" anchor="ctr">
            <a:spAutoFit/>
          </a:bodyPr>
          <a:lstStyle/>
          <a:p>
            <a:pPr algn="ctr"/>
            <a:r>
              <a:rPr lang="en-US" sz="1200" dirty="0"/>
              <a:t>+</a:t>
            </a:r>
          </a:p>
        </p:txBody>
      </p:sp>
      <p:sp>
        <p:nvSpPr>
          <p:cNvPr id="75" name="TextBox 74">
            <a:extLst>
              <a:ext uri="{FF2B5EF4-FFF2-40B4-BE49-F238E27FC236}">
                <a16:creationId xmlns:a16="http://schemas.microsoft.com/office/drawing/2014/main" id="{AF0700D4-D63E-1C43-9ECB-DEE8D69FA81D}"/>
              </a:ext>
            </a:extLst>
          </p:cNvPr>
          <p:cNvSpPr txBox="1"/>
          <p:nvPr/>
        </p:nvSpPr>
        <p:spPr>
          <a:xfrm>
            <a:off x="7208011" y="2670624"/>
            <a:ext cx="182502" cy="276999"/>
          </a:xfrm>
          <a:prstGeom prst="rect">
            <a:avLst/>
          </a:prstGeom>
          <a:noFill/>
        </p:spPr>
        <p:txBody>
          <a:bodyPr wrap="square" rtlCol="0" anchor="ctr">
            <a:spAutoFit/>
          </a:bodyPr>
          <a:lstStyle/>
          <a:p>
            <a:pPr algn="ctr"/>
            <a:r>
              <a:rPr lang="en-US" sz="1200" dirty="0"/>
              <a:t>+</a:t>
            </a:r>
          </a:p>
        </p:txBody>
      </p:sp>
      <p:sp>
        <p:nvSpPr>
          <p:cNvPr id="77" name="TextBox 76">
            <a:extLst>
              <a:ext uri="{FF2B5EF4-FFF2-40B4-BE49-F238E27FC236}">
                <a16:creationId xmlns:a16="http://schemas.microsoft.com/office/drawing/2014/main" id="{E0FC9174-6D83-8B48-8E17-174548B4A040}"/>
              </a:ext>
            </a:extLst>
          </p:cNvPr>
          <p:cNvSpPr txBox="1"/>
          <p:nvPr/>
        </p:nvSpPr>
        <p:spPr>
          <a:xfrm>
            <a:off x="7208011" y="3318882"/>
            <a:ext cx="182502" cy="276999"/>
          </a:xfrm>
          <a:prstGeom prst="rect">
            <a:avLst/>
          </a:prstGeom>
          <a:noFill/>
        </p:spPr>
        <p:txBody>
          <a:bodyPr wrap="square" rtlCol="0" anchor="ctr">
            <a:spAutoFit/>
          </a:bodyPr>
          <a:lstStyle/>
          <a:p>
            <a:pPr algn="ctr"/>
            <a:r>
              <a:rPr lang="en-US" sz="1200" dirty="0"/>
              <a:t>+</a:t>
            </a:r>
          </a:p>
        </p:txBody>
      </p:sp>
      <p:sp>
        <p:nvSpPr>
          <p:cNvPr id="81" name="TextBox 80">
            <a:extLst>
              <a:ext uri="{FF2B5EF4-FFF2-40B4-BE49-F238E27FC236}">
                <a16:creationId xmlns:a16="http://schemas.microsoft.com/office/drawing/2014/main" id="{EBCF05EF-CF08-3C49-B402-FD76F3926001}"/>
              </a:ext>
            </a:extLst>
          </p:cNvPr>
          <p:cNvSpPr txBox="1"/>
          <p:nvPr/>
        </p:nvSpPr>
        <p:spPr>
          <a:xfrm>
            <a:off x="8745074" y="2670624"/>
            <a:ext cx="182502" cy="276999"/>
          </a:xfrm>
          <a:prstGeom prst="rect">
            <a:avLst/>
          </a:prstGeom>
          <a:noFill/>
        </p:spPr>
        <p:txBody>
          <a:bodyPr wrap="square" rtlCol="0" anchor="ctr">
            <a:spAutoFit/>
          </a:bodyPr>
          <a:lstStyle/>
          <a:p>
            <a:pPr algn="ctr"/>
            <a:r>
              <a:rPr lang="en-US" sz="1200" dirty="0"/>
              <a:t>+</a:t>
            </a:r>
          </a:p>
        </p:txBody>
      </p:sp>
      <p:sp>
        <p:nvSpPr>
          <p:cNvPr id="83" name="TextBox 82">
            <a:extLst>
              <a:ext uri="{FF2B5EF4-FFF2-40B4-BE49-F238E27FC236}">
                <a16:creationId xmlns:a16="http://schemas.microsoft.com/office/drawing/2014/main" id="{010B5E0F-8677-9249-95D4-619098B68073}"/>
              </a:ext>
            </a:extLst>
          </p:cNvPr>
          <p:cNvSpPr txBox="1"/>
          <p:nvPr/>
        </p:nvSpPr>
        <p:spPr>
          <a:xfrm>
            <a:off x="8745074" y="3318882"/>
            <a:ext cx="182502" cy="276999"/>
          </a:xfrm>
          <a:prstGeom prst="rect">
            <a:avLst/>
          </a:prstGeom>
          <a:noFill/>
        </p:spPr>
        <p:txBody>
          <a:bodyPr wrap="square" rtlCol="0" anchor="ctr">
            <a:spAutoFit/>
          </a:bodyPr>
          <a:lstStyle/>
          <a:p>
            <a:pPr algn="ctr"/>
            <a:r>
              <a:rPr lang="en-US" sz="1200" dirty="0"/>
              <a:t>+</a:t>
            </a:r>
          </a:p>
        </p:txBody>
      </p:sp>
      <p:sp>
        <p:nvSpPr>
          <p:cNvPr id="87" name="TextBox 86">
            <a:extLst>
              <a:ext uri="{FF2B5EF4-FFF2-40B4-BE49-F238E27FC236}">
                <a16:creationId xmlns:a16="http://schemas.microsoft.com/office/drawing/2014/main" id="{F788C352-047C-3B44-A98A-125C8837B69F}"/>
              </a:ext>
            </a:extLst>
          </p:cNvPr>
          <p:cNvSpPr txBox="1"/>
          <p:nvPr/>
        </p:nvSpPr>
        <p:spPr>
          <a:xfrm>
            <a:off x="10282137" y="2670624"/>
            <a:ext cx="182502" cy="276999"/>
          </a:xfrm>
          <a:prstGeom prst="rect">
            <a:avLst/>
          </a:prstGeom>
          <a:noFill/>
        </p:spPr>
        <p:txBody>
          <a:bodyPr wrap="square" rtlCol="0" anchor="ctr">
            <a:spAutoFit/>
          </a:bodyPr>
          <a:lstStyle/>
          <a:p>
            <a:pPr algn="ctr"/>
            <a:r>
              <a:rPr lang="en-US" sz="1200" dirty="0"/>
              <a:t>+</a:t>
            </a:r>
          </a:p>
        </p:txBody>
      </p:sp>
      <p:sp>
        <p:nvSpPr>
          <p:cNvPr id="89" name="TextBox 88">
            <a:extLst>
              <a:ext uri="{FF2B5EF4-FFF2-40B4-BE49-F238E27FC236}">
                <a16:creationId xmlns:a16="http://schemas.microsoft.com/office/drawing/2014/main" id="{9F701847-197E-C141-84C0-6F559B22C42A}"/>
              </a:ext>
            </a:extLst>
          </p:cNvPr>
          <p:cNvSpPr txBox="1"/>
          <p:nvPr/>
        </p:nvSpPr>
        <p:spPr>
          <a:xfrm>
            <a:off x="10282137" y="3318882"/>
            <a:ext cx="182502" cy="276999"/>
          </a:xfrm>
          <a:prstGeom prst="rect">
            <a:avLst/>
          </a:prstGeom>
          <a:noFill/>
        </p:spPr>
        <p:txBody>
          <a:bodyPr wrap="square" rtlCol="0" anchor="ctr">
            <a:spAutoFit/>
          </a:bodyPr>
          <a:lstStyle/>
          <a:p>
            <a:pPr algn="ctr"/>
            <a:r>
              <a:rPr lang="en-US" sz="1200" dirty="0"/>
              <a:t>+</a:t>
            </a:r>
          </a:p>
        </p:txBody>
      </p:sp>
      <p:sp>
        <p:nvSpPr>
          <p:cNvPr id="93" name="Up Arrow 92">
            <a:extLst>
              <a:ext uri="{FF2B5EF4-FFF2-40B4-BE49-F238E27FC236}">
                <a16:creationId xmlns:a16="http://schemas.microsoft.com/office/drawing/2014/main" id="{FFB1AEAC-81AE-9C47-87AC-5E888F3353CE}"/>
              </a:ext>
            </a:extLst>
          </p:cNvPr>
          <p:cNvSpPr/>
          <p:nvPr/>
        </p:nvSpPr>
        <p:spPr>
          <a:xfrm>
            <a:off x="2631190"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Up Arrow 93">
            <a:extLst>
              <a:ext uri="{FF2B5EF4-FFF2-40B4-BE49-F238E27FC236}">
                <a16:creationId xmlns:a16="http://schemas.microsoft.com/office/drawing/2014/main" id="{A2E45DEE-18E1-104A-966B-F1B4B0D237B6}"/>
              </a:ext>
            </a:extLst>
          </p:cNvPr>
          <p:cNvSpPr/>
          <p:nvPr/>
        </p:nvSpPr>
        <p:spPr>
          <a:xfrm>
            <a:off x="4168253"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Up Arrow 94">
            <a:extLst>
              <a:ext uri="{FF2B5EF4-FFF2-40B4-BE49-F238E27FC236}">
                <a16:creationId xmlns:a16="http://schemas.microsoft.com/office/drawing/2014/main" id="{DFA055C4-3298-4047-911A-66DA45EE5A79}"/>
              </a:ext>
            </a:extLst>
          </p:cNvPr>
          <p:cNvSpPr/>
          <p:nvPr/>
        </p:nvSpPr>
        <p:spPr>
          <a:xfrm>
            <a:off x="5705316"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Up Arrow 95">
            <a:extLst>
              <a:ext uri="{FF2B5EF4-FFF2-40B4-BE49-F238E27FC236}">
                <a16:creationId xmlns:a16="http://schemas.microsoft.com/office/drawing/2014/main" id="{C13268E5-C413-8241-9F7E-AE5AC00AD409}"/>
              </a:ext>
            </a:extLst>
          </p:cNvPr>
          <p:cNvSpPr/>
          <p:nvPr/>
        </p:nvSpPr>
        <p:spPr>
          <a:xfrm>
            <a:off x="7242379"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Up Arrow 96">
            <a:extLst>
              <a:ext uri="{FF2B5EF4-FFF2-40B4-BE49-F238E27FC236}">
                <a16:creationId xmlns:a16="http://schemas.microsoft.com/office/drawing/2014/main" id="{D1F1E45A-BFA0-CB4C-B7B0-824D0AA27FE2}"/>
              </a:ext>
            </a:extLst>
          </p:cNvPr>
          <p:cNvSpPr/>
          <p:nvPr/>
        </p:nvSpPr>
        <p:spPr>
          <a:xfrm>
            <a:off x="8774944"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Up Arrow 97">
            <a:extLst>
              <a:ext uri="{FF2B5EF4-FFF2-40B4-BE49-F238E27FC236}">
                <a16:creationId xmlns:a16="http://schemas.microsoft.com/office/drawing/2014/main" id="{CA68198F-E9B4-3A48-B9C7-20C9A4DBC7F6}"/>
              </a:ext>
            </a:extLst>
          </p:cNvPr>
          <p:cNvSpPr/>
          <p:nvPr/>
        </p:nvSpPr>
        <p:spPr>
          <a:xfrm>
            <a:off x="10312007"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Up Arrow 100">
            <a:extLst>
              <a:ext uri="{FF2B5EF4-FFF2-40B4-BE49-F238E27FC236}">
                <a16:creationId xmlns:a16="http://schemas.microsoft.com/office/drawing/2014/main" id="{F06DAD7C-04BA-D940-A5FF-2D118FE335BD}"/>
              </a:ext>
            </a:extLst>
          </p:cNvPr>
          <p:cNvSpPr/>
          <p:nvPr/>
        </p:nvSpPr>
        <p:spPr>
          <a:xfrm>
            <a:off x="2602857"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Up Arrow 101">
            <a:extLst>
              <a:ext uri="{FF2B5EF4-FFF2-40B4-BE49-F238E27FC236}">
                <a16:creationId xmlns:a16="http://schemas.microsoft.com/office/drawing/2014/main" id="{743FD021-2477-5144-9A58-B059CB52E77A}"/>
              </a:ext>
            </a:extLst>
          </p:cNvPr>
          <p:cNvSpPr/>
          <p:nvPr/>
        </p:nvSpPr>
        <p:spPr>
          <a:xfrm>
            <a:off x="4139920"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Up Arrow 102">
            <a:extLst>
              <a:ext uri="{FF2B5EF4-FFF2-40B4-BE49-F238E27FC236}">
                <a16:creationId xmlns:a16="http://schemas.microsoft.com/office/drawing/2014/main" id="{BEA26C1C-13EB-0E4D-87FD-3E8FDCE5D210}"/>
              </a:ext>
            </a:extLst>
          </p:cNvPr>
          <p:cNvSpPr/>
          <p:nvPr/>
        </p:nvSpPr>
        <p:spPr>
          <a:xfrm>
            <a:off x="5676983" y="912148"/>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Up Arrow 103">
            <a:extLst>
              <a:ext uri="{FF2B5EF4-FFF2-40B4-BE49-F238E27FC236}">
                <a16:creationId xmlns:a16="http://schemas.microsoft.com/office/drawing/2014/main" id="{678DE1C8-E67D-8349-9958-8F1F7071FF54}"/>
              </a:ext>
            </a:extLst>
          </p:cNvPr>
          <p:cNvSpPr/>
          <p:nvPr/>
        </p:nvSpPr>
        <p:spPr>
          <a:xfrm>
            <a:off x="7243033" y="920871"/>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p Arrow 104">
            <a:extLst>
              <a:ext uri="{FF2B5EF4-FFF2-40B4-BE49-F238E27FC236}">
                <a16:creationId xmlns:a16="http://schemas.microsoft.com/office/drawing/2014/main" id="{510006EC-2735-D346-8062-3C3028C76669}"/>
              </a:ext>
            </a:extLst>
          </p:cNvPr>
          <p:cNvSpPr/>
          <p:nvPr/>
        </p:nvSpPr>
        <p:spPr>
          <a:xfrm>
            <a:off x="8774944"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Up Arrow 105">
            <a:extLst>
              <a:ext uri="{FF2B5EF4-FFF2-40B4-BE49-F238E27FC236}">
                <a16:creationId xmlns:a16="http://schemas.microsoft.com/office/drawing/2014/main" id="{D4354AB7-8118-EE49-9FA4-9B823D5A6994}"/>
              </a:ext>
            </a:extLst>
          </p:cNvPr>
          <p:cNvSpPr/>
          <p:nvPr/>
        </p:nvSpPr>
        <p:spPr>
          <a:xfrm>
            <a:off x="10317515"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id="{CE0F544E-2B52-1548-88BD-DD98C54F7255}"/>
              </a:ext>
            </a:extLst>
          </p:cNvPr>
          <p:cNvSpPr/>
          <p:nvPr/>
        </p:nvSpPr>
        <p:spPr>
          <a:xfrm>
            <a:off x="2112811"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p>
        </p:txBody>
      </p:sp>
      <p:sp>
        <p:nvSpPr>
          <p:cNvPr id="109" name="Rounded Rectangle 108">
            <a:extLst>
              <a:ext uri="{FF2B5EF4-FFF2-40B4-BE49-F238E27FC236}">
                <a16:creationId xmlns:a16="http://schemas.microsoft.com/office/drawing/2014/main" id="{680D8AB0-D9A5-6B49-978D-BF973EA4AEBF}"/>
              </a:ext>
            </a:extLst>
          </p:cNvPr>
          <p:cNvSpPr/>
          <p:nvPr/>
        </p:nvSpPr>
        <p:spPr>
          <a:xfrm>
            <a:off x="3646391" y="84937"/>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p>
        </p:txBody>
      </p:sp>
      <p:sp>
        <p:nvSpPr>
          <p:cNvPr id="110" name="Rounded Rectangle 109">
            <a:extLst>
              <a:ext uri="{FF2B5EF4-FFF2-40B4-BE49-F238E27FC236}">
                <a16:creationId xmlns:a16="http://schemas.microsoft.com/office/drawing/2014/main" id="{9A11A478-AC9F-7149-A030-F4B3EBBD0FD3}"/>
              </a:ext>
            </a:extLst>
          </p:cNvPr>
          <p:cNvSpPr/>
          <p:nvPr/>
        </p:nvSpPr>
        <p:spPr>
          <a:xfrm>
            <a:off x="5182583"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baseline="-25000" dirty="0"/>
          </a:p>
        </p:txBody>
      </p:sp>
      <p:sp>
        <p:nvSpPr>
          <p:cNvPr id="111" name="Rounded Rectangle 110">
            <a:extLst>
              <a:ext uri="{FF2B5EF4-FFF2-40B4-BE49-F238E27FC236}">
                <a16:creationId xmlns:a16="http://schemas.microsoft.com/office/drawing/2014/main" id="{C34AFD1A-5067-7045-8AFE-DF2AF19CFC75}"/>
              </a:ext>
            </a:extLst>
          </p:cNvPr>
          <p:cNvSpPr/>
          <p:nvPr/>
        </p:nvSpPr>
        <p:spPr>
          <a:xfrm>
            <a:off x="6725307"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baseline="-25000" dirty="0"/>
          </a:p>
        </p:txBody>
      </p:sp>
      <p:sp>
        <p:nvSpPr>
          <p:cNvPr id="112" name="Rounded Rectangle 111">
            <a:extLst>
              <a:ext uri="{FF2B5EF4-FFF2-40B4-BE49-F238E27FC236}">
                <a16:creationId xmlns:a16="http://schemas.microsoft.com/office/drawing/2014/main" id="{14A2CFD7-16D5-FD43-8A50-FCC713A2F2C4}"/>
              </a:ext>
            </a:extLst>
          </p:cNvPr>
          <p:cNvSpPr/>
          <p:nvPr/>
        </p:nvSpPr>
        <p:spPr>
          <a:xfrm>
            <a:off x="8264111"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baseline="-25000" dirty="0"/>
          </a:p>
        </p:txBody>
      </p:sp>
      <p:sp>
        <p:nvSpPr>
          <p:cNvPr id="113" name="Rounded Rectangle 112">
            <a:extLst>
              <a:ext uri="{FF2B5EF4-FFF2-40B4-BE49-F238E27FC236}">
                <a16:creationId xmlns:a16="http://schemas.microsoft.com/office/drawing/2014/main" id="{F148D72C-02A4-B341-9B9B-4612FDB0D7C6}"/>
              </a:ext>
            </a:extLst>
          </p:cNvPr>
          <p:cNvSpPr/>
          <p:nvPr/>
        </p:nvSpPr>
        <p:spPr>
          <a:xfrm>
            <a:off x="9799433"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baseline="-25000" dirty="0"/>
          </a:p>
        </p:txBody>
      </p:sp>
      <p:sp>
        <p:nvSpPr>
          <p:cNvPr id="100" name="Rectangle 99">
            <a:extLst>
              <a:ext uri="{FF2B5EF4-FFF2-40B4-BE49-F238E27FC236}">
                <a16:creationId xmlns:a16="http://schemas.microsoft.com/office/drawing/2014/main" id="{85BBDB43-759A-9344-AD9D-726EF7CC8DE3}"/>
              </a:ext>
            </a:extLst>
          </p:cNvPr>
          <p:cNvSpPr/>
          <p:nvPr/>
        </p:nvSpPr>
        <p:spPr>
          <a:xfrm>
            <a:off x="2142308" y="359970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E(A)</a:t>
            </a:r>
          </a:p>
        </p:txBody>
      </p:sp>
      <p:sp>
        <p:nvSpPr>
          <p:cNvPr id="107" name="TextBox 106">
            <a:extLst>
              <a:ext uri="{FF2B5EF4-FFF2-40B4-BE49-F238E27FC236}">
                <a16:creationId xmlns:a16="http://schemas.microsoft.com/office/drawing/2014/main" id="{80961DB2-CE08-7547-8184-7BDDE86F9EBD}"/>
              </a:ext>
            </a:extLst>
          </p:cNvPr>
          <p:cNvSpPr txBox="1"/>
          <p:nvPr/>
        </p:nvSpPr>
        <p:spPr>
          <a:xfrm>
            <a:off x="466344" y="3602736"/>
            <a:ext cx="1162595" cy="457200"/>
          </a:xfrm>
          <a:prstGeom prst="rect">
            <a:avLst/>
          </a:prstGeom>
          <a:noFill/>
        </p:spPr>
        <p:txBody>
          <a:bodyPr wrap="square" rtlCol="0">
            <a:spAutoFit/>
          </a:bodyPr>
          <a:lstStyle/>
          <a:p>
            <a:pPr algn="ctr"/>
            <a:r>
              <a:rPr lang="en-US" dirty="0"/>
              <a:t>segment</a:t>
            </a:r>
          </a:p>
        </p:txBody>
      </p:sp>
      <p:sp>
        <p:nvSpPr>
          <p:cNvPr id="116" name="Rectangle 115">
            <a:extLst>
              <a:ext uri="{FF2B5EF4-FFF2-40B4-BE49-F238E27FC236}">
                <a16:creationId xmlns:a16="http://schemas.microsoft.com/office/drawing/2014/main" id="{309021D5-649F-084A-A33A-698979ABB918}"/>
              </a:ext>
            </a:extLst>
          </p:cNvPr>
          <p:cNvSpPr/>
          <p:nvPr/>
        </p:nvSpPr>
        <p:spPr>
          <a:xfrm>
            <a:off x="3679371" y="359970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E(A)</a:t>
            </a:r>
          </a:p>
        </p:txBody>
      </p:sp>
      <p:sp>
        <p:nvSpPr>
          <p:cNvPr id="117" name="Rectangle 116">
            <a:extLst>
              <a:ext uri="{FF2B5EF4-FFF2-40B4-BE49-F238E27FC236}">
                <a16:creationId xmlns:a16="http://schemas.microsoft.com/office/drawing/2014/main" id="{792E4EFA-474A-C649-A317-77DABC27D72E}"/>
              </a:ext>
            </a:extLst>
          </p:cNvPr>
          <p:cNvSpPr/>
          <p:nvPr/>
        </p:nvSpPr>
        <p:spPr>
          <a:xfrm>
            <a:off x="5216434" y="3606932"/>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E(A)</a:t>
            </a:r>
          </a:p>
        </p:txBody>
      </p:sp>
      <p:sp>
        <p:nvSpPr>
          <p:cNvPr id="122" name="Rectangle 121">
            <a:extLst>
              <a:ext uri="{FF2B5EF4-FFF2-40B4-BE49-F238E27FC236}">
                <a16:creationId xmlns:a16="http://schemas.microsoft.com/office/drawing/2014/main" id="{7D5BD1D6-C03C-A545-A845-A8036BDBD684}"/>
              </a:ext>
            </a:extLst>
          </p:cNvPr>
          <p:cNvSpPr/>
          <p:nvPr/>
        </p:nvSpPr>
        <p:spPr>
          <a:xfrm>
            <a:off x="6753497" y="3606931"/>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E(A)</a:t>
            </a:r>
          </a:p>
        </p:txBody>
      </p:sp>
      <p:sp>
        <p:nvSpPr>
          <p:cNvPr id="123" name="Rectangle 122">
            <a:extLst>
              <a:ext uri="{FF2B5EF4-FFF2-40B4-BE49-F238E27FC236}">
                <a16:creationId xmlns:a16="http://schemas.microsoft.com/office/drawing/2014/main" id="{87543D43-5A9A-7644-AFFA-D7E131BFE8DB}"/>
              </a:ext>
            </a:extLst>
          </p:cNvPr>
          <p:cNvSpPr/>
          <p:nvPr/>
        </p:nvSpPr>
        <p:spPr>
          <a:xfrm>
            <a:off x="8290560" y="359970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E(A)</a:t>
            </a:r>
          </a:p>
        </p:txBody>
      </p:sp>
      <p:sp>
        <p:nvSpPr>
          <p:cNvPr id="124" name="Rectangle 123">
            <a:extLst>
              <a:ext uri="{FF2B5EF4-FFF2-40B4-BE49-F238E27FC236}">
                <a16:creationId xmlns:a16="http://schemas.microsoft.com/office/drawing/2014/main" id="{B026F23E-04E0-494B-9EA2-3F393FA16345}"/>
              </a:ext>
            </a:extLst>
          </p:cNvPr>
          <p:cNvSpPr/>
          <p:nvPr/>
        </p:nvSpPr>
        <p:spPr>
          <a:xfrm>
            <a:off x="9827623" y="359970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E(A)</a:t>
            </a:r>
          </a:p>
        </p:txBody>
      </p:sp>
      <p:sp>
        <p:nvSpPr>
          <p:cNvPr id="56" name="Rectangle 55">
            <a:extLst>
              <a:ext uri="{FF2B5EF4-FFF2-40B4-BE49-F238E27FC236}">
                <a16:creationId xmlns:a16="http://schemas.microsoft.com/office/drawing/2014/main" id="{D08C1327-B977-C549-B9B1-747673FA8F5F}"/>
              </a:ext>
            </a:extLst>
          </p:cNvPr>
          <p:cNvSpPr/>
          <p:nvPr/>
        </p:nvSpPr>
        <p:spPr>
          <a:xfrm>
            <a:off x="3652891" y="2270944"/>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a:t>
            </a:r>
          </a:p>
        </p:txBody>
      </p:sp>
      <p:sp>
        <p:nvSpPr>
          <p:cNvPr id="60" name="Title 3">
            <a:extLst>
              <a:ext uri="{FF2B5EF4-FFF2-40B4-BE49-F238E27FC236}">
                <a16:creationId xmlns:a16="http://schemas.microsoft.com/office/drawing/2014/main" id="{B19F5ABD-9430-EB44-AD24-FFDD32B740B7}"/>
              </a:ext>
            </a:extLst>
          </p:cNvPr>
          <p:cNvSpPr txBox="1">
            <a:spLocks/>
          </p:cNvSpPr>
          <p:nvPr/>
        </p:nvSpPr>
        <p:spPr>
          <a:xfrm>
            <a:off x="838200" y="5914853"/>
            <a:ext cx="10515600" cy="7595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The BERT Model</a:t>
            </a:r>
          </a:p>
        </p:txBody>
      </p:sp>
      <p:sp>
        <p:nvSpPr>
          <p:cNvPr id="5" name="Slide Number Placeholder 4">
            <a:extLst>
              <a:ext uri="{FF2B5EF4-FFF2-40B4-BE49-F238E27FC236}">
                <a16:creationId xmlns:a16="http://schemas.microsoft.com/office/drawing/2014/main" id="{30598BBD-9520-9D40-BD93-E18B82B4CCD1}"/>
              </a:ext>
            </a:extLst>
          </p:cNvPr>
          <p:cNvSpPr>
            <a:spLocks noGrp="1"/>
          </p:cNvSpPr>
          <p:nvPr>
            <p:ph type="sldNum" sz="quarter" idx="12"/>
          </p:nvPr>
        </p:nvSpPr>
        <p:spPr/>
        <p:txBody>
          <a:bodyPr/>
          <a:lstStyle/>
          <a:p>
            <a:fld id="{C3921D7E-C460-BE46-8C53-C4C4C3957A21}" type="slidenum">
              <a:rPr lang="en-US" smtClean="0"/>
              <a:t>7</a:t>
            </a:fld>
            <a:endParaRPr lang="en-US"/>
          </a:p>
        </p:txBody>
      </p:sp>
    </p:spTree>
    <p:extLst>
      <p:ext uri="{BB962C8B-B14F-4D97-AF65-F5344CB8AC3E}">
        <p14:creationId xmlns:p14="http://schemas.microsoft.com/office/powerpoint/2010/main" val="156941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8E9063-AF4D-864B-A8E6-F7EC7046AFBC}"/>
              </a:ext>
            </a:extLst>
          </p:cNvPr>
          <p:cNvSpPr/>
          <p:nvPr/>
        </p:nvSpPr>
        <p:spPr>
          <a:xfrm>
            <a:off x="1596978" y="1212820"/>
            <a:ext cx="10082049" cy="64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Transformer Layers</a:t>
            </a:r>
          </a:p>
        </p:txBody>
      </p:sp>
      <p:sp>
        <p:nvSpPr>
          <p:cNvPr id="3" name="Rectangle 2">
            <a:extLst>
              <a:ext uri="{FF2B5EF4-FFF2-40B4-BE49-F238E27FC236}">
                <a16:creationId xmlns:a16="http://schemas.microsoft.com/office/drawing/2014/main" id="{E5987A09-50D3-844A-9437-DF2205AC159D}"/>
              </a:ext>
            </a:extLst>
          </p:cNvPr>
          <p:cNvSpPr/>
          <p:nvPr/>
        </p:nvSpPr>
        <p:spPr>
          <a:xfrm>
            <a:off x="2112811"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E(grilled)</a:t>
            </a:r>
          </a:p>
        </p:txBody>
      </p:sp>
      <p:sp>
        <p:nvSpPr>
          <p:cNvPr id="4" name="Rectangle 3">
            <a:extLst>
              <a:ext uri="{FF2B5EF4-FFF2-40B4-BE49-F238E27FC236}">
                <a16:creationId xmlns:a16="http://schemas.microsoft.com/office/drawing/2014/main" id="{998DC643-B024-3A44-9D24-BEA09B1B16FE}"/>
              </a:ext>
            </a:extLst>
          </p:cNvPr>
          <p:cNvSpPr/>
          <p:nvPr/>
        </p:nvSpPr>
        <p:spPr>
          <a:xfrm>
            <a:off x="2112811"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E(18)</a:t>
            </a:r>
          </a:p>
        </p:txBody>
      </p:sp>
      <p:sp>
        <p:nvSpPr>
          <p:cNvPr id="10" name="TextBox 9">
            <a:extLst>
              <a:ext uri="{FF2B5EF4-FFF2-40B4-BE49-F238E27FC236}">
                <a16:creationId xmlns:a16="http://schemas.microsoft.com/office/drawing/2014/main" id="{75126195-AD9A-3C4C-86DD-D32B54222D31}"/>
              </a:ext>
            </a:extLst>
          </p:cNvPr>
          <p:cNvSpPr txBox="1"/>
          <p:nvPr/>
        </p:nvSpPr>
        <p:spPr>
          <a:xfrm>
            <a:off x="453978" y="2263719"/>
            <a:ext cx="1162595" cy="457200"/>
          </a:xfrm>
          <a:prstGeom prst="rect">
            <a:avLst/>
          </a:prstGeom>
          <a:noFill/>
        </p:spPr>
        <p:txBody>
          <a:bodyPr wrap="square" rtlCol="0" anchor="ctr">
            <a:spAutoFit/>
          </a:bodyPr>
          <a:lstStyle/>
          <a:p>
            <a:pPr algn="ctr"/>
            <a:r>
              <a:rPr lang="en-US" dirty="0"/>
              <a:t>token</a:t>
            </a:r>
          </a:p>
        </p:txBody>
      </p:sp>
      <p:sp>
        <p:nvSpPr>
          <p:cNvPr id="11" name="TextBox 10">
            <a:extLst>
              <a:ext uri="{FF2B5EF4-FFF2-40B4-BE49-F238E27FC236}">
                <a16:creationId xmlns:a16="http://schemas.microsoft.com/office/drawing/2014/main" id="{CCC86910-C57D-6644-9B6A-42C8C6CA0376}"/>
              </a:ext>
            </a:extLst>
          </p:cNvPr>
          <p:cNvSpPr txBox="1"/>
          <p:nvPr/>
        </p:nvSpPr>
        <p:spPr>
          <a:xfrm>
            <a:off x="434383" y="2903663"/>
            <a:ext cx="1162595" cy="457200"/>
          </a:xfrm>
          <a:prstGeom prst="rect">
            <a:avLst/>
          </a:prstGeom>
          <a:noFill/>
        </p:spPr>
        <p:txBody>
          <a:bodyPr wrap="square" rtlCol="0" anchor="ctr">
            <a:spAutoFit/>
          </a:bodyPr>
          <a:lstStyle/>
          <a:p>
            <a:pPr algn="ctr"/>
            <a:r>
              <a:rPr lang="en-US" dirty="0"/>
              <a:t>1-D</a:t>
            </a:r>
          </a:p>
        </p:txBody>
      </p:sp>
      <p:sp>
        <p:nvSpPr>
          <p:cNvPr id="17" name="Rectangle 16">
            <a:extLst>
              <a:ext uri="{FF2B5EF4-FFF2-40B4-BE49-F238E27FC236}">
                <a16:creationId xmlns:a16="http://schemas.microsoft.com/office/drawing/2014/main" id="{EF96DA7D-5D20-DF46-9309-479FEDDFBC2A}"/>
              </a:ext>
            </a:extLst>
          </p:cNvPr>
          <p:cNvSpPr/>
          <p:nvPr/>
        </p:nvSpPr>
        <p:spPr>
          <a:xfrm>
            <a:off x="3649874" y="2263718"/>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18" name="Rectangle 17">
            <a:extLst>
              <a:ext uri="{FF2B5EF4-FFF2-40B4-BE49-F238E27FC236}">
                <a16:creationId xmlns:a16="http://schemas.microsoft.com/office/drawing/2014/main" id="{8B7F1B5E-7005-9649-B511-594C9F0EE694}"/>
              </a:ext>
            </a:extLst>
          </p:cNvPr>
          <p:cNvSpPr/>
          <p:nvPr/>
        </p:nvSpPr>
        <p:spPr>
          <a:xfrm>
            <a:off x="3649874"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E(19)</a:t>
            </a:r>
          </a:p>
        </p:txBody>
      </p:sp>
      <p:sp>
        <p:nvSpPr>
          <p:cNvPr id="24" name="Rectangle 23">
            <a:extLst>
              <a:ext uri="{FF2B5EF4-FFF2-40B4-BE49-F238E27FC236}">
                <a16:creationId xmlns:a16="http://schemas.microsoft.com/office/drawing/2014/main" id="{B4E445C5-C563-0F4F-A0C7-0979CF535DD7}"/>
              </a:ext>
            </a:extLst>
          </p:cNvPr>
          <p:cNvSpPr/>
          <p:nvPr/>
        </p:nvSpPr>
        <p:spPr>
          <a:xfrm>
            <a:off x="5186937" y="227094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E($2.50)</a:t>
            </a:r>
          </a:p>
        </p:txBody>
      </p:sp>
      <p:sp>
        <p:nvSpPr>
          <p:cNvPr id="25" name="Rectangle 24">
            <a:extLst>
              <a:ext uri="{FF2B5EF4-FFF2-40B4-BE49-F238E27FC236}">
                <a16:creationId xmlns:a16="http://schemas.microsoft.com/office/drawing/2014/main" id="{546A6A36-6D54-E845-B74C-FCAC97F85C42}"/>
              </a:ext>
            </a:extLst>
          </p:cNvPr>
          <p:cNvSpPr/>
          <p:nvPr/>
        </p:nvSpPr>
        <p:spPr>
          <a:xfrm>
            <a:off x="5186937" y="2909442"/>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E(20)</a:t>
            </a:r>
          </a:p>
        </p:txBody>
      </p:sp>
      <p:sp>
        <p:nvSpPr>
          <p:cNvPr id="31" name="Rectangle 30">
            <a:extLst>
              <a:ext uri="{FF2B5EF4-FFF2-40B4-BE49-F238E27FC236}">
                <a16:creationId xmlns:a16="http://schemas.microsoft.com/office/drawing/2014/main" id="{3077CA0C-F559-2047-B2DB-2C2324525BCB}"/>
              </a:ext>
            </a:extLst>
          </p:cNvPr>
          <p:cNvSpPr/>
          <p:nvPr/>
        </p:nvSpPr>
        <p:spPr>
          <a:xfrm>
            <a:off x="6724000" y="2270944"/>
            <a:ext cx="1162595" cy="457201"/>
          </a:xfrm>
          <a:prstGeom prst="rect">
            <a:avLst/>
          </a:prstGeom>
          <a:pattFill prst="wd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ourier" pitchFamily="2" charset="0"/>
            </a:endParaRPr>
          </a:p>
        </p:txBody>
      </p:sp>
      <p:sp>
        <p:nvSpPr>
          <p:cNvPr id="32" name="Rectangle 31">
            <a:extLst>
              <a:ext uri="{FF2B5EF4-FFF2-40B4-BE49-F238E27FC236}">
                <a16:creationId xmlns:a16="http://schemas.microsoft.com/office/drawing/2014/main" id="{B595B0C9-1A10-1443-AFFB-300DCACED848}"/>
              </a:ext>
            </a:extLst>
          </p:cNvPr>
          <p:cNvSpPr/>
          <p:nvPr/>
        </p:nvSpPr>
        <p:spPr>
          <a:xfrm>
            <a:off x="6724000" y="2909441"/>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E(21)</a:t>
            </a:r>
          </a:p>
        </p:txBody>
      </p:sp>
      <p:sp>
        <p:nvSpPr>
          <p:cNvPr id="38" name="Rectangle 37">
            <a:extLst>
              <a:ext uri="{FF2B5EF4-FFF2-40B4-BE49-F238E27FC236}">
                <a16:creationId xmlns:a16="http://schemas.microsoft.com/office/drawing/2014/main" id="{24B1A667-97DD-7B4C-9C5B-6D5B4534DC9D}"/>
              </a:ext>
            </a:extLst>
          </p:cNvPr>
          <p:cNvSpPr/>
          <p:nvPr/>
        </p:nvSpPr>
        <p:spPr>
          <a:xfrm>
            <a:off x="8261063" y="2263719"/>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E(cheese)</a:t>
            </a:r>
          </a:p>
        </p:txBody>
      </p:sp>
      <p:sp>
        <p:nvSpPr>
          <p:cNvPr id="39" name="Rectangle 38">
            <a:extLst>
              <a:ext uri="{FF2B5EF4-FFF2-40B4-BE49-F238E27FC236}">
                <a16:creationId xmlns:a16="http://schemas.microsoft.com/office/drawing/2014/main" id="{FADF9750-B04E-C145-A056-FE55458931EB}"/>
              </a:ext>
            </a:extLst>
          </p:cNvPr>
          <p:cNvSpPr/>
          <p:nvPr/>
        </p:nvSpPr>
        <p:spPr>
          <a:xfrm>
            <a:off x="8261063" y="2902216"/>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E(22)</a:t>
            </a:r>
          </a:p>
        </p:txBody>
      </p:sp>
      <p:sp>
        <p:nvSpPr>
          <p:cNvPr id="45" name="Rectangle 44">
            <a:extLst>
              <a:ext uri="{FF2B5EF4-FFF2-40B4-BE49-F238E27FC236}">
                <a16:creationId xmlns:a16="http://schemas.microsoft.com/office/drawing/2014/main" id="{F6EF6A6B-1051-134F-BF51-E252ACE7717E}"/>
              </a:ext>
            </a:extLst>
          </p:cNvPr>
          <p:cNvSpPr/>
          <p:nvPr/>
        </p:nvSpPr>
        <p:spPr>
          <a:xfrm>
            <a:off x="9798126" y="2263718"/>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E(peanut)</a:t>
            </a:r>
          </a:p>
        </p:txBody>
      </p:sp>
      <p:sp>
        <p:nvSpPr>
          <p:cNvPr id="46" name="Rectangle 45">
            <a:extLst>
              <a:ext uri="{FF2B5EF4-FFF2-40B4-BE49-F238E27FC236}">
                <a16:creationId xmlns:a16="http://schemas.microsoft.com/office/drawing/2014/main" id="{EDE3587D-BC09-4B4D-8296-2A2F57FD055E}"/>
              </a:ext>
            </a:extLst>
          </p:cNvPr>
          <p:cNvSpPr/>
          <p:nvPr/>
        </p:nvSpPr>
        <p:spPr>
          <a:xfrm>
            <a:off x="9798126" y="2902215"/>
            <a:ext cx="1162595" cy="4572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ourier" pitchFamily="2" charset="0"/>
              </a:rPr>
              <a:t>E(23)</a:t>
            </a:r>
          </a:p>
        </p:txBody>
      </p:sp>
      <p:sp>
        <p:nvSpPr>
          <p:cNvPr id="57" name="TextBox 56">
            <a:extLst>
              <a:ext uri="{FF2B5EF4-FFF2-40B4-BE49-F238E27FC236}">
                <a16:creationId xmlns:a16="http://schemas.microsoft.com/office/drawing/2014/main" id="{261B6236-0AC5-0E45-BDA4-EFA6807FB46A}"/>
              </a:ext>
            </a:extLst>
          </p:cNvPr>
          <p:cNvSpPr txBox="1"/>
          <p:nvPr/>
        </p:nvSpPr>
        <p:spPr>
          <a:xfrm>
            <a:off x="2602857" y="2670624"/>
            <a:ext cx="182502" cy="276999"/>
          </a:xfrm>
          <a:prstGeom prst="rect">
            <a:avLst/>
          </a:prstGeom>
          <a:noFill/>
        </p:spPr>
        <p:txBody>
          <a:bodyPr wrap="square" rtlCol="0" anchor="ctr">
            <a:spAutoFit/>
          </a:bodyPr>
          <a:lstStyle/>
          <a:p>
            <a:pPr algn="ctr"/>
            <a:r>
              <a:rPr lang="en-US" sz="1200" dirty="0"/>
              <a:t>+</a:t>
            </a:r>
          </a:p>
        </p:txBody>
      </p:sp>
      <p:sp>
        <p:nvSpPr>
          <p:cNvPr id="63" name="TextBox 62">
            <a:extLst>
              <a:ext uri="{FF2B5EF4-FFF2-40B4-BE49-F238E27FC236}">
                <a16:creationId xmlns:a16="http://schemas.microsoft.com/office/drawing/2014/main" id="{974C0588-ED54-5046-9C4A-4B468A973C5B}"/>
              </a:ext>
            </a:extLst>
          </p:cNvPr>
          <p:cNvSpPr txBox="1"/>
          <p:nvPr/>
        </p:nvSpPr>
        <p:spPr>
          <a:xfrm>
            <a:off x="4142938" y="2670624"/>
            <a:ext cx="182502" cy="276999"/>
          </a:xfrm>
          <a:prstGeom prst="rect">
            <a:avLst/>
          </a:prstGeom>
          <a:noFill/>
        </p:spPr>
        <p:txBody>
          <a:bodyPr wrap="square" rtlCol="0" anchor="ctr">
            <a:spAutoFit/>
          </a:bodyPr>
          <a:lstStyle/>
          <a:p>
            <a:pPr algn="ctr"/>
            <a:r>
              <a:rPr lang="en-US" sz="1200" dirty="0"/>
              <a:t>+</a:t>
            </a:r>
          </a:p>
        </p:txBody>
      </p:sp>
      <p:sp>
        <p:nvSpPr>
          <p:cNvPr id="69" name="TextBox 68">
            <a:extLst>
              <a:ext uri="{FF2B5EF4-FFF2-40B4-BE49-F238E27FC236}">
                <a16:creationId xmlns:a16="http://schemas.microsoft.com/office/drawing/2014/main" id="{63D17124-B24A-3F48-9287-663AE86A770A}"/>
              </a:ext>
            </a:extLst>
          </p:cNvPr>
          <p:cNvSpPr txBox="1"/>
          <p:nvPr/>
        </p:nvSpPr>
        <p:spPr>
          <a:xfrm>
            <a:off x="5683019" y="2670624"/>
            <a:ext cx="182502" cy="276999"/>
          </a:xfrm>
          <a:prstGeom prst="rect">
            <a:avLst/>
          </a:prstGeom>
          <a:noFill/>
        </p:spPr>
        <p:txBody>
          <a:bodyPr wrap="square" rtlCol="0" anchor="ctr">
            <a:spAutoFit/>
          </a:bodyPr>
          <a:lstStyle/>
          <a:p>
            <a:pPr algn="ctr"/>
            <a:r>
              <a:rPr lang="en-US" sz="1200" dirty="0"/>
              <a:t>+</a:t>
            </a:r>
          </a:p>
        </p:txBody>
      </p:sp>
      <p:sp>
        <p:nvSpPr>
          <p:cNvPr id="75" name="TextBox 74">
            <a:extLst>
              <a:ext uri="{FF2B5EF4-FFF2-40B4-BE49-F238E27FC236}">
                <a16:creationId xmlns:a16="http://schemas.microsoft.com/office/drawing/2014/main" id="{AF0700D4-D63E-1C43-9ECB-DEE8D69FA81D}"/>
              </a:ext>
            </a:extLst>
          </p:cNvPr>
          <p:cNvSpPr txBox="1"/>
          <p:nvPr/>
        </p:nvSpPr>
        <p:spPr>
          <a:xfrm>
            <a:off x="7208011" y="2670624"/>
            <a:ext cx="182502" cy="276999"/>
          </a:xfrm>
          <a:prstGeom prst="rect">
            <a:avLst/>
          </a:prstGeom>
          <a:noFill/>
        </p:spPr>
        <p:txBody>
          <a:bodyPr wrap="square" rtlCol="0" anchor="ctr">
            <a:spAutoFit/>
          </a:bodyPr>
          <a:lstStyle/>
          <a:p>
            <a:pPr algn="ctr"/>
            <a:r>
              <a:rPr lang="en-US" sz="1200" dirty="0"/>
              <a:t>+</a:t>
            </a:r>
          </a:p>
        </p:txBody>
      </p:sp>
      <p:sp>
        <p:nvSpPr>
          <p:cNvPr id="81" name="TextBox 80">
            <a:extLst>
              <a:ext uri="{FF2B5EF4-FFF2-40B4-BE49-F238E27FC236}">
                <a16:creationId xmlns:a16="http://schemas.microsoft.com/office/drawing/2014/main" id="{EBCF05EF-CF08-3C49-B402-FD76F3926001}"/>
              </a:ext>
            </a:extLst>
          </p:cNvPr>
          <p:cNvSpPr txBox="1"/>
          <p:nvPr/>
        </p:nvSpPr>
        <p:spPr>
          <a:xfrm>
            <a:off x="8745074" y="2670624"/>
            <a:ext cx="182502" cy="276999"/>
          </a:xfrm>
          <a:prstGeom prst="rect">
            <a:avLst/>
          </a:prstGeom>
          <a:noFill/>
        </p:spPr>
        <p:txBody>
          <a:bodyPr wrap="square" rtlCol="0" anchor="ctr">
            <a:spAutoFit/>
          </a:bodyPr>
          <a:lstStyle/>
          <a:p>
            <a:pPr algn="ctr"/>
            <a:r>
              <a:rPr lang="en-US" sz="1200" dirty="0"/>
              <a:t>+</a:t>
            </a:r>
          </a:p>
        </p:txBody>
      </p:sp>
      <p:sp>
        <p:nvSpPr>
          <p:cNvPr id="87" name="TextBox 86">
            <a:extLst>
              <a:ext uri="{FF2B5EF4-FFF2-40B4-BE49-F238E27FC236}">
                <a16:creationId xmlns:a16="http://schemas.microsoft.com/office/drawing/2014/main" id="{F788C352-047C-3B44-A98A-125C8837B69F}"/>
              </a:ext>
            </a:extLst>
          </p:cNvPr>
          <p:cNvSpPr txBox="1"/>
          <p:nvPr/>
        </p:nvSpPr>
        <p:spPr>
          <a:xfrm>
            <a:off x="10282137" y="2670624"/>
            <a:ext cx="182502" cy="276999"/>
          </a:xfrm>
          <a:prstGeom prst="rect">
            <a:avLst/>
          </a:prstGeom>
          <a:noFill/>
        </p:spPr>
        <p:txBody>
          <a:bodyPr wrap="square" rtlCol="0" anchor="ctr">
            <a:spAutoFit/>
          </a:bodyPr>
          <a:lstStyle/>
          <a:p>
            <a:pPr algn="ctr"/>
            <a:r>
              <a:rPr lang="en-US" sz="1200" dirty="0"/>
              <a:t>+</a:t>
            </a:r>
          </a:p>
        </p:txBody>
      </p:sp>
      <p:sp>
        <p:nvSpPr>
          <p:cNvPr id="93" name="Up Arrow 92">
            <a:extLst>
              <a:ext uri="{FF2B5EF4-FFF2-40B4-BE49-F238E27FC236}">
                <a16:creationId xmlns:a16="http://schemas.microsoft.com/office/drawing/2014/main" id="{FFB1AEAC-81AE-9C47-87AC-5E888F3353CE}"/>
              </a:ext>
            </a:extLst>
          </p:cNvPr>
          <p:cNvSpPr/>
          <p:nvPr/>
        </p:nvSpPr>
        <p:spPr>
          <a:xfrm>
            <a:off x="2631190"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Up Arrow 93">
            <a:extLst>
              <a:ext uri="{FF2B5EF4-FFF2-40B4-BE49-F238E27FC236}">
                <a16:creationId xmlns:a16="http://schemas.microsoft.com/office/drawing/2014/main" id="{A2E45DEE-18E1-104A-966B-F1B4B0D237B6}"/>
              </a:ext>
            </a:extLst>
          </p:cNvPr>
          <p:cNvSpPr/>
          <p:nvPr/>
        </p:nvSpPr>
        <p:spPr>
          <a:xfrm>
            <a:off x="4168253" y="1961399"/>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Up Arrow 94">
            <a:extLst>
              <a:ext uri="{FF2B5EF4-FFF2-40B4-BE49-F238E27FC236}">
                <a16:creationId xmlns:a16="http://schemas.microsoft.com/office/drawing/2014/main" id="{DFA055C4-3298-4047-911A-66DA45EE5A79}"/>
              </a:ext>
            </a:extLst>
          </p:cNvPr>
          <p:cNvSpPr/>
          <p:nvPr/>
        </p:nvSpPr>
        <p:spPr>
          <a:xfrm>
            <a:off x="5705316"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Up Arrow 95">
            <a:extLst>
              <a:ext uri="{FF2B5EF4-FFF2-40B4-BE49-F238E27FC236}">
                <a16:creationId xmlns:a16="http://schemas.microsoft.com/office/drawing/2014/main" id="{C13268E5-C413-8241-9F7E-AE5AC00AD409}"/>
              </a:ext>
            </a:extLst>
          </p:cNvPr>
          <p:cNvSpPr/>
          <p:nvPr/>
        </p:nvSpPr>
        <p:spPr>
          <a:xfrm>
            <a:off x="7242379" y="1960140"/>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Up Arrow 96">
            <a:extLst>
              <a:ext uri="{FF2B5EF4-FFF2-40B4-BE49-F238E27FC236}">
                <a16:creationId xmlns:a16="http://schemas.microsoft.com/office/drawing/2014/main" id="{D1F1E45A-BFA0-CB4C-B7B0-824D0AA27FE2}"/>
              </a:ext>
            </a:extLst>
          </p:cNvPr>
          <p:cNvSpPr/>
          <p:nvPr/>
        </p:nvSpPr>
        <p:spPr>
          <a:xfrm>
            <a:off x="8774944"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Up Arrow 97">
            <a:extLst>
              <a:ext uri="{FF2B5EF4-FFF2-40B4-BE49-F238E27FC236}">
                <a16:creationId xmlns:a16="http://schemas.microsoft.com/office/drawing/2014/main" id="{CA68198F-E9B4-3A48-B9C7-20C9A4DBC7F6}"/>
              </a:ext>
            </a:extLst>
          </p:cNvPr>
          <p:cNvSpPr/>
          <p:nvPr/>
        </p:nvSpPr>
        <p:spPr>
          <a:xfrm>
            <a:off x="10312007" y="1957124"/>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Up Arrow 100">
            <a:extLst>
              <a:ext uri="{FF2B5EF4-FFF2-40B4-BE49-F238E27FC236}">
                <a16:creationId xmlns:a16="http://schemas.microsoft.com/office/drawing/2014/main" id="{F06DAD7C-04BA-D940-A5FF-2D118FE335BD}"/>
              </a:ext>
            </a:extLst>
          </p:cNvPr>
          <p:cNvSpPr/>
          <p:nvPr/>
        </p:nvSpPr>
        <p:spPr>
          <a:xfrm>
            <a:off x="2602857"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Up Arrow 101">
            <a:extLst>
              <a:ext uri="{FF2B5EF4-FFF2-40B4-BE49-F238E27FC236}">
                <a16:creationId xmlns:a16="http://schemas.microsoft.com/office/drawing/2014/main" id="{743FD021-2477-5144-9A58-B059CB52E77A}"/>
              </a:ext>
            </a:extLst>
          </p:cNvPr>
          <p:cNvSpPr/>
          <p:nvPr/>
        </p:nvSpPr>
        <p:spPr>
          <a:xfrm>
            <a:off x="4139920" y="913407"/>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Up Arrow 102">
            <a:extLst>
              <a:ext uri="{FF2B5EF4-FFF2-40B4-BE49-F238E27FC236}">
                <a16:creationId xmlns:a16="http://schemas.microsoft.com/office/drawing/2014/main" id="{BEA26C1C-13EB-0E4D-87FD-3E8FDCE5D210}"/>
              </a:ext>
            </a:extLst>
          </p:cNvPr>
          <p:cNvSpPr/>
          <p:nvPr/>
        </p:nvSpPr>
        <p:spPr>
          <a:xfrm>
            <a:off x="5676983" y="912148"/>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Up Arrow 103">
            <a:extLst>
              <a:ext uri="{FF2B5EF4-FFF2-40B4-BE49-F238E27FC236}">
                <a16:creationId xmlns:a16="http://schemas.microsoft.com/office/drawing/2014/main" id="{678DE1C8-E67D-8349-9958-8F1F7071FF54}"/>
              </a:ext>
            </a:extLst>
          </p:cNvPr>
          <p:cNvSpPr/>
          <p:nvPr/>
        </p:nvSpPr>
        <p:spPr>
          <a:xfrm>
            <a:off x="7243033" y="920871"/>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p Arrow 104">
            <a:extLst>
              <a:ext uri="{FF2B5EF4-FFF2-40B4-BE49-F238E27FC236}">
                <a16:creationId xmlns:a16="http://schemas.microsoft.com/office/drawing/2014/main" id="{510006EC-2735-D346-8062-3C3028C76669}"/>
              </a:ext>
            </a:extLst>
          </p:cNvPr>
          <p:cNvSpPr/>
          <p:nvPr/>
        </p:nvSpPr>
        <p:spPr>
          <a:xfrm>
            <a:off x="8774944"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Up Arrow 105">
            <a:extLst>
              <a:ext uri="{FF2B5EF4-FFF2-40B4-BE49-F238E27FC236}">
                <a16:creationId xmlns:a16="http://schemas.microsoft.com/office/drawing/2014/main" id="{D4354AB7-8118-EE49-9FA4-9B823D5A6994}"/>
              </a:ext>
            </a:extLst>
          </p:cNvPr>
          <p:cNvSpPr/>
          <p:nvPr/>
        </p:nvSpPr>
        <p:spPr>
          <a:xfrm>
            <a:off x="10317515" y="909132"/>
            <a:ext cx="125836" cy="1948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id="{CE0F544E-2B52-1548-88BD-DD98C54F7255}"/>
              </a:ext>
            </a:extLst>
          </p:cNvPr>
          <p:cNvSpPr/>
          <p:nvPr/>
        </p:nvSpPr>
        <p:spPr>
          <a:xfrm>
            <a:off x="2112811"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 prediction</a:t>
            </a:r>
          </a:p>
        </p:txBody>
      </p:sp>
      <p:sp>
        <p:nvSpPr>
          <p:cNvPr id="109" name="Rounded Rectangle 108">
            <a:extLst>
              <a:ext uri="{FF2B5EF4-FFF2-40B4-BE49-F238E27FC236}">
                <a16:creationId xmlns:a16="http://schemas.microsoft.com/office/drawing/2014/main" id="{680D8AB0-D9A5-6B49-978D-BF973EA4AEBF}"/>
              </a:ext>
            </a:extLst>
          </p:cNvPr>
          <p:cNvSpPr/>
          <p:nvPr/>
        </p:nvSpPr>
        <p:spPr>
          <a:xfrm>
            <a:off x="3646391" y="84937"/>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token</a:t>
            </a:r>
          </a:p>
        </p:txBody>
      </p:sp>
      <p:sp>
        <p:nvSpPr>
          <p:cNvPr id="110" name="Rounded Rectangle 109">
            <a:extLst>
              <a:ext uri="{FF2B5EF4-FFF2-40B4-BE49-F238E27FC236}">
                <a16:creationId xmlns:a16="http://schemas.microsoft.com/office/drawing/2014/main" id="{9A11A478-AC9F-7149-A030-F4B3EBBD0FD3}"/>
              </a:ext>
            </a:extLst>
          </p:cNvPr>
          <p:cNvSpPr/>
          <p:nvPr/>
        </p:nvSpPr>
        <p:spPr>
          <a:xfrm>
            <a:off x="5182583"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 prediction</a:t>
            </a:r>
            <a:endParaRPr lang="en-US" sz="1200" baseline="-25000" dirty="0"/>
          </a:p>
        </p:txBody>
      </p:sp>
      <p:sp>
        <p:nvSpPr>
          <p:cNvPr id="111" name="Rounded Rectangle 110">
            <a:extLst>
              <a:ext uri="{FF2B5EF4-FFF2-40B4-BE49-F238E27FC236}">
                <a16:creationId xmlns:a16="http://schemas.microsoft.com/office/drawing/2014/main" id="{C34AFD1A-5067-7045-8AFE-DF2AF19CFC75}"/>
              </a:ext>
            </a:extLst>
          </p:cNvPr>
          <p:cNvSpPr/>
          <p:nvPr/>
        </p:nvSpPr>
        <p:spPr>
          <a:xfrm>
            <a:off x="6725307"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Predict token</a:t>
            </a:r>
            <a:endParaRPr lang="en-US" sz="1200" baseline="-25000" dirty="0"/>
          </a:p>
        </p:txBody>
      </p:sp>
      <p:sp>
        <p:nvSpPr>
          <p:cNvPr id="112" name="Rounded Rectangle 111">
            <a:extLst>
              <a:ext uri="{FF2B5EF4-FFF2-40B4-BE49-F238E27FC236}">
                <a16:creationId xmlns:a16="http://schemas.microsoft.com/office/drawing/2014/main" id="{14A2CFD7-16D5-FD43-8A50-FCC713A2F2C4}"/>
              </a:ext>
            </a:extLst>
          </p:cNvPr>
          <p:cNvSpPr/>
          <p:nvPr/>
        </p:nvSpPr>
        <p:spPr>
          <a:xfrm>
            <a:off x="8264111" y="8731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 prediction</a:t>
            </a:r>
            <a:endParaRPr lang="en-US" sz="1200" baseline="-25000" dirty="0"/>
          </a:p>
        </p:txBody>
      </p:sp>
      <p:sp>
        <p:nvSpPr>
          <p:cNvPr id="113" name="Rounded Rectangle 112">
            <a:extLst>
              <a:ext uri="{FF2B5EF4-FFF2-40B4-BE49-F238E27FC236}">
                <a16:creationId xmlns:a16="http://schemas.microsoft.com/office/drawing/2014/main" id="{F148D72C-02A4-B341-9B9B-4612FDB0D7C6}"/>
              </a:ext>
            </a:extLst>
          </p:cNvPr>
          <p:cNvSpPr/>
          <p:nvPr/>
        </p:nvSpPr>
        <p:spPr>
          <a:xfrm>
            <a:off x="9799433" y="88491"/>
            <a:ext cx="1161288" cy="731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 prediction</a:t>
            </a:r>
            <a:endParaRPr lang="en-US" sz="1200" baseline="-25000" dirty="0"/>
          </a:p>
        </p:txBody>
      </p:sp>
      <p:sp>
        <p:nvSpPr>
          <p:cNvPr id="125" name="Title 3">
            <a:extLst>
              <a:ext uri="{FF2B5EF4-FFF2-40B4-BE49-F238E27FC236}">
                <a16:creationId xmlns:a16="http://schemas.microsoft.com/office/drawing/2014/main" id="{827651B3-3C3F-BE4E-BF83-DEBE6621D95D}"/>
              </a:ext>
            </a:extLst>
          </p:cNvPr>
          <p:cNvSpPr txBox="1">
            <a:spLocks/>
          </p:cNvSpPr>
          <p:nvPr/>
        </p:nvSpPr>
        <p:spPr>
          <a:xfrm>
            <a:off x="838200" y="5937129"/>
            <a:ext cx="10515600" cy="7372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Masked Language Model Pretraining</a:t>
            </a:r>
          </a:p>
        </p:txBody>
      </p:sp>
      <p:sp>
        <p:nvSpPr>
          <p:cNvPr id="5" name="Slide Number Placeholder 4">
            <a:extLst>
              <a:ext uri="{FF2B5EF4-FFF2-40B4-BE49-F238E27FC236}">
                <a16:creationId xmlns:a16="http://schemas.microsoft.com/office/drawing/2014/main" id="{8DBAC78A-993C-CF4D-AA50-DC7754DC3F8B}"/>
              </a:ext>
            </a:extLst>
          </p:cNvPr>
          <p:cNvSpPr>
            <a:spLocks noGrp="1"/>
          </p:cNvSpPr>
          <p:nvPr>
            <p:ph type="sldNum" sz="quarter" idx="12"/>
          </p:nvPr>
        </p:nvSpPr>
        <p:spPr/>
        <p:txBody>
          <a:bodyPr/>
          <a:lstStyle/>
          <a:p>
            <a:fld id="{C3921D7E-C460-BE46-8C53-C4C4C3957A21}" type="slidenum">
              <a:rPr lang="en-US" smtClean="0"/>
              <a:t>8</a:t>
            </a:fld>
            <a:endParaRPr lang="en-US"/>
          </a:p>
        </p:txBody>
      </p:sp>
    </p:spTree>
    <p:extLst>
      <p:ext uri="{BB962C8B-B14F-4D97-AF65-F5344CB8AC3E}">
        <p14:creationId xmlns:p14="http://schemas.microsoft.com/office/powerpoint/2010/main" val="3764638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ocument 8">
            <a:extLst>
              <a:ext uri="{FF2B5EF4-FFF2-40B4-BE49-F238E27FC236}">
                <a16:creationId xmlns:a16="http://schemas.microsoft.com/office/drawing/2014/main" id="{B2ED24A3-EAC7-C343-9E12-DF21D208E128}"/>
              </a:ext>
            </a:extLst>
          </p:cNvPr>
          <p:cNvSpPr/>
          <p:nvPr/>
        </p:nvSpPr>
        <p:spPr>
          <a:xfrm>
            <a:off x="6990692" y="755407"/>
            <a:ext cx="3886200" cy="4813786"/>
          </a:xfrm>
          <a:prstGeom prst="flowChartDocument">
            <a:avLst/>
          </a:prstGeom>
          <a:noFill/>
          <a:scene3d>
            <a:camera prst="orthographicFront">
              <a:rot lat="0" lon="10800000" rev="0"/>
            </a:camera>
            <a:lightRig rig="threePt" dir="t"/>
          </a:scene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7763C0B5-7007-AB4B-86E4-31DCF8B80F0E}"/>
              </a:ext>
            </a:extLst>
          </p:cNvPr>
          <p:cNvSpPr txBox="1"/>
          <p:nvPr/>
        </p:nvSpPr>
        <p:spPr>
          <a:xfrm>
            <a:off x="9223289" y="1143265"/>
            <a:ext cx="1653604" cy="523220"/>
          </a:xfrm>
          <a:prstGeom prst="rect">
            <a:avLst/>
          </a:prstGeom>
          <a:solidFill>
            <a:schemeClr val="tx1"/>
          </a:solidFill>
        </p:spPr>
        <p:txBody>
          <a:bodyPr wrap="square" rtlCol="0">
            <a:spAutoFit/>
          </a:bodyPr>
          <a:lstStyle/>
          <a:p>
            <a:r>
              <a:rPr lang="en-US" sz="2800" dirty="0">
                <a:solidFill>
                  <a:schemeClr val="bg1"/>
                </a:solidFill>
              </a:rPr>
              <a:t>Invoice</a:t>
            </a:r>
          </a:p>
        </p:txBody>
      </p:sp>
      <p:sp>
        <p:nvSpPr>
          <p:cNvPr id="6" name="TextBox 5">
            <a:extLst>
              <a:ext uri="{FF2B5EF4-FFF2-40B4-BE49-F238E27FC236}">
                <a16:creationId xmlns:a16="http://schemas.microsoft.com/office/drawing/2014/main" id="{18563F1F-762B-4A4D-82D6-C20AEE6B9896}"/>
              </a:ext>
            </a:extLst>
          </p:cNvPr>
          <p:cNvSpPr txBox="1"/>
          <p:nvPr/>
        </p:nvSpPr>
        <p:spPr>
          <a:xfrm>
            <a:off x="7136275" y="1081709"/>
            <a:ext cx="1827522" cy="830997"/>
          </a:xfrm>
          <a:prstGeom prst="rect">
            <a:avLst/>
          </a:prstGeom>
          <a:noFill/>
        </p:spPr>
        <p:txBody>
          <a:bodyPr wrap="square" rtlCol="0">
            <a:spAutoFit/>
          </a:bodyPr>
          <a:lstStyle/>
          <a:p>
            <a:r>
              <a:rPr lang="en-US" sz="1600" dirty="0"/>
              <a:t>Sam’s Sandwiches</a:t>
            </a:r>
          </a:p>
          <a:p>
            <a:r>
              <a:rPr lang="en-US" sz="1600" dirty="0"/>
              <a:t>123 Fake St.</a:t>
            </a:r>
          </a:p>
          <a:p>
            <a:r>
              <a:rPr lang="en-US" sz="1600" dirty="0"/>
              <a:t>Anytown, USA</a:t>
            </a:r>
          </a:p>
        </p:txBody>
      </p:sp>
      <p:graphicFrame>
        <p:nvGraphicFramePr>
          <p:cNvPr id="7" name="Table 7">
            <a:extLst>
              <a:ext uri="{FF2B5EF4-FFF2-40B4-BE49-F238E27FC236}">
                <a16:creationId xmlns:a16="http://schemas.microsoft.com/office/drawing/2014/main" id="{B5A28CA5-F68E-4A4B-853A-88F135867BAC}"/>
              </a:ext>
            </a:extLst>
          </p:cNvPr>
          <p:cNvGraphicFramePr>
            <a:graphicFrameLocks noGrp="1"/>
          </p:cNvGraphicFramePr>
          <p:nvPr/>
        </p:nvGraphicFramePr>
        <p:xfrm>
          <a:off x="6990693" y="2762229"/>
          <a:ext cx="3886201" cy="2059120"/>
        </p:xfrm>
        <a:graphic>
          <a:graphicData uri="http://schemas.openxmlformats.org/drawingml/2006/table">
            <a:tbl>
              <a:tblPr firstRow="1" bandRow="1">
                <a:tableStyleId>{2D5ABB26-0587-4C30-8999-92F81FD0307C}</a:tableStyleId>
              </a:tblPr>
              <a:tblGrid>
                <a:gridCol w="1178486">
                  <a:extLst>
                    <a:ext uri="{9D8B030D-6E8A-4147-A177-3AD203B41FA5}">
                      <a16:colId xmlns:a16="http://schemas.microsoft.com/office/drawing/2014/main" val="3930193501"/>
                    </a:ext>
                  </a:extLst>
                </a:gridCol>
                <a:gridCol w="589243">
                  <a:extLst>
                    <a:ext uri="{9D8B030D-6E8A-4147-A177-3AD203B41FA5}">
                      <a16:colId xmlns:a16="http://schemas.microsoft.com/office/drawing/2014/main" val="1626493754"/>
                    </a:ext>
                  </a:extLst>
                </a:gridCol>
                <a:gridCol w="1136398">
                  <a:extLst>
                    <a:ext uri="{9D8B030D-6E8A-4147-A177-3AD203B41FA5}">
                      <a16:colId xmlns:a16="http://schemas.microsoft.com/office/drawing/2014/main" val="1905906098"/>
                    </a:ext>
                  </a:extLst>
                </a:gridCol>
                <a:gridCol w="982074">
                  <a:extLst>
                    <a:ext uri="{9D8B030D-6E8A-4147-A177-3AD203B41FA5}">
                      <a16:colId xmlns:a16="http://schemas.microsoft.com/office/drawing/2014/main" val="2370288025"/>
                    </a:ext>
                  </a:extLst>
                </a:gridCol>
              </a:tblGrid>
              <a:tr h="381221">
                <a:tc>
                  <a:txBody>
                    <a:bodyPr/>
                    <a:lstStyle/>
                    <a:p>
                      <a:r>
                        <a:rPr lang="en-US" sz="1600" dirty="0"/>
                        <a:t>Item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Price Per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Cost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309270"/>
                  </a:ext>
                </a:extLst>
              </a:tr>
              <a:tr h="648339">
                <a:tc>
                  <a:txBody>
                    <a:bodyPr/>
                    <a:lstStyle/>
                    <a:p>
                      <a:r>
                        <a:rPr lang="en-US" sz="1600" dirty="0"/>
                        <a:t>Grilled Cheese</a:t>
                      </a:r>
                    </a:p>
                  </a:txBody>
                  <a:tcPr>
                    <a:lnT w="12700" cap="flat" cmpd="sng" algn="ctr">
                      <a:solidFill>
                        <a:schemeClr val="tx1"/>
                      </a:solidFill>
                      <a:prstDash val="solid"/>
                      <a:round/>
                      <a:headEnd type="none" w="med" len="med"/>
                      <a:tailEnd type="none" w="med" len="med"/>
                    </a:lnT>
                  </a:tcPr>
                </a:tc>
                <a:tc>
                  <a:txBody>
                    <a:bodyPr/>
                    <a:lstStyle/>
                    <a:p>
                      <a:r>
                        <a:rPr lang="en-US" sz="1600" dirty="0"/>
                        <a:t>2</a:t>
                      </a:r>
                    </a:p>
                  </a:txBody>
                  <a:tcPr>
                    <a:lnT w="12700" cap="flat" cmpd="sng" algn="ctr">
                      <a:solidFill>
                        <a:schemeClr val="tx1"/>
                      </a:solidFill>
                      <a:prstDash val="solid"/>
                      <a:round/>
                      <a:headEnd type="none" w="med" len="med"/>
                      <a:tailEnd type="none" w="med" len="med"/>
                    </a:lnT>
                  </a:tcPr>
                </a:tc>
                <a:tc>
                  <a:txBody>
                    <a:bodyPr/>
                    <a:lstStyle/>
                    <a:p>
                      <a:r>
                        <a:rPr lang="en-US" sz="1600" dirty="0"/>
                        <a:t>$2.50</a:t>
                      </a:r>
                    </a:p>
                  </a:txBody>
                  <a:tcPr>
                    <a:lnT w="12700" cap="flat" cmpd="sng" algn="ctr">
                      <a:solidFill>
                        <a:schemeClr val="tx1"/>
                      </a:solidFill>
                      <a:prstDash val="solid"/>
                      <a:round/>
                      <a:headEnd type="none" w="med" len="med"/>
                      <a:tailEnd type="none" w="med" len="med"/>
                    </a:lnT>
                  </a:tcPr>
                </a:tc>
                <a:tc>
                  <a:txBody>
                    <a:bodyPr/>
                    <a:lstStyle/>
                    <a:p>
                      <a:r>
                        <a:rPr lang="en-US" sz="1600" dirty="0"/>
                        <a:t>$5.00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01567196"/>
                  </a:ext>
                </a:extLst>
              </a:tr>
              <a:tr h="648339">
                <a:tc>
                  <a:txBody>
                    <a:bodyPr/>
                    <a:lstStyle/>
                    <a:p>
                      <a:r>
                        <a:rPr lang="en-US" sz="1600" dirty="0"/>
                        <a:t>Peanut Butter</a:t>
                      </a:r>
                    </a:p>
                  </a:txBody>
                  <a:tcPr/>
                </a:tc>
                <a:tc>
                  <a:txBody>
                    <a:bodyPr/>
                    <a:lstStyle/>
                    <a:p>
                      <a:r>
                        <a:rPr lang="en-US" sz="1600" dirty="0"/>
                        <a:t>3</a:t>
                      </a:r>
                    </a:p>
                  </a:txBody>
                  <a:tcPr/>
                </a:tc>
                <a:tc>
                  <a:txBody>
                    <a:bodyPr/>
                    <a:lstStyle/>
                    <a:p>
                      <a:r>
                        <a:rPr lang="en-US" sz="1600" dirty="0"/>
                        <a:t>$1.25</a:t>
                      </a:r>
                    </a:p>
                  </a:txBody>
                  <a:tcPr/>
                </a:tc>
                <a:tc>
                  <a:txBody>
                    <a:bodyPr/>
                    <a:lstStyle/>
                    <a:p>
                      <a:r>
                        <a:rPr lang="en-US" sz="1600" dirty="0"/>
                        <a:t>$3.75</a:t>
                      </a:r>
                    </a:p>
                  </a:txBody>
                  <a:tcPr/>
                </a:tc>
                <a:extLst>
                  <a:ext uri="{0D108BD9-81ED-4DB2-BD59-A6C34878D82A}">
                    <a16:rowId xmlns:a16="http://schemas.microsoft.com/office/drawing/2014/main" val="106665165"/>
                  </a:ext>
                </a:extLst>
              </a:tr>
              <a:tr h="381221">
                <a:tc>
                  <a:txBody>
                    <a:bodyPr/>
                    <a:lstStyle/>
                    <a:p>
                      <a:endParaRPr lang="en-US" sz="1600" dirty="0"/>
                    </a:p>
                  </a:txBody>
                  <a:tcPr/>
                </a:tc>
                <a:tc>
                  <a:txBody>
                    <a:bodyPr/>
                    <a:lstStyle/>
                    <a:p>
                      <a:endParaRPr lang="en-US" sz="1600" dirty="0"/>
                    </a:p>
                  </a:txBody>
                  <a:tcPr/>
                </a:tc>
                <a:tc>
                  <a:txBody>
                    <a:bodyPr/>
                    <a:lstStyle/>
                    <a:p>
                      <a:r>
                        <a:rPr lang="en-US" sz="1600" dirty="0"/>
                        <a:t>TOTAL</a:t>
                      </a:r>
                    </a:p>
                  </a:txBody>
                  <a:tcPr/>
                </a:tc>
                <a:tc>
                  <a:txBody>
                    <a:bodyPr/>
                    <a:lstStyle/>
                    <a:p>
                      <a:r>
                        <a:rPr lang="en-US" sz="1600" dirty="0"/>
                        <a:t>$8.75</a:t>
                      </a:r>
                    </a:p>
                  </a:txBody>
                  <a:tcPr/>
                </a:tc>
                <a:extLst>
                  <a:ext uri="{0D108BD9-81ED-4DB2-BD59-A6C34878D82A}">
                    <a16:rowId xmlns:a16="http://schemas.microsoft.com/office/drawing/2014/main" val="1411523531"/>
                  </a:ext>
                </a:extLst>
              </a:tr>
            </a:tbl>
          </a:graphicData>
        </a:graphic>
      </p:graphicFrame>
      <p:sp>
        <p:nvSpPr>
          <p:cNvPr id="8" name="TextBox 7">
            <a:extLst>
              <a:ext uri="{FF2B5EF4-FFF2-40B4-BE49-F238E27FC236}">
                <a16:creationId xmlns:a16="http://schemas.microsoft.com/office/drawing/2014/main" id="{770CFEF6-0C74-DC43-8007-457E40FE0256}"/>
              </a:ext>
            </a:extLst>
          </p:cNvPr>
          <p:cNvSpPr txBox="1"/>
          <p:nvPr/>
        </p:nvSpPr>
        <p:spPr>
          <a:xfrm>
            <a:off x="9223289" y="1666485"/>
            <a:ext cx="1653604" cy="584775"/>
          </a:xfrm>
          <a:prstGeom prst="rect">
            <a:avLst/>
          </a:prstGeom>
          <a:noFill/>
        </p:spPr>
        <p:txBody>
          <a:bodyPr wrap="square" rtlCol="0">
            <a:spAutoFit/>
          </a:bodyPr>
          <a:lstStyle/>
          <a:p>
            <a:r>
              <a:rPr lang="en-US" sz="1600" dirty="0"/>
              <a:t>Due Date</a:t>
            </a:r>
          </a:p>
          <a:p>
            <a:r>
              <a:rPr lang="en-US" sz="1600" dirty="0"/>
              <a:t>February 1, 2021</a:t>
            </a:r>
          </a:p>
        </p:txBody>
      </p:sp>
      <p:sp>
        <p:nvSpPr>
          <p:cNvPr id="2" name="Rectangle 1">
            <a:extLst>
              <a:ext uri="{FF2B5EF4-FFF2-40B4-BE49-F238E27FC236}">
                <a16:creationId xmlns:a16="http://schemas.microsoft.com/office/drawing/2014/main" id="{110D9C03-8E79-AE46-9292-273B560FBF4D}"/>
              </a:ext>
            </a:extLst>
          </p:cNvPr>
          <p:cNvSpPr/>
          <p:nvPr/>
        </p:nvSpPr>
        <p:spPr>
          <a:xfrm>
            <a:off x="8820150" y="4499764"/>
            <a:ext cx="560070" cy="2400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9435EA5-5643-664D-A686-1B95920B8197}"/>
              </a:ext>
            </a:extLst>
          </p:cNvPr>
          <p:cNvSpPr/>
          <p:nvPr/>
        </p:nvSpPr>
        <p:spPr>
          <a:xfrm>
            <a:off x="8775480" y="4463188"/>
            <a:ext cx="73152" cy="73152"/>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08E5052-2613-4840-AA69-86C561EB5D3E}"/>
              </a:ext>
            </a:extLst>
          </p:cNvPr>
          <p:cNvSpPr/>
          <p:nvPr/>
        </p:nvSpPr>
        <p:spPr>
          <a:xfrm>
            <a:off x="9336485" y="4703218"/>
            <a:ext cx="73152" cy="73152"/>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B79EC90-F067-1844-86FE-F798E0A71753}"/>
              </a:ext>
            </a:extLst>
          </p:cNvPr>
          <p:cNvSpPr txBox="1"/>
          <p:nvPr/>
        </p:nvSpPr>
        <p:spPr>
          <a:xfrm>
            <a:off x="6859218" y="4784746"/>
            <a:ext cx="1013922" cy="324899"/>
          </a:xfrm>
          <a:prstGeom prst="rect">
            <a:avLst/>
          </a:prstGeom>
          <a:noFill/>
          <a:ln>
            <a:noFill/>
          </a:ln>
        </p:spPr>
        <p:txBody>
          <a:bodyPr wrap="square" rtlCol="0" anchor="ctr">
            <a:normAutofit fontScale="85000" lnSpcReduction="10000"/>
          </a:bodyPr>
          <a:lstStyle/>
          <a:p>
            <a:pPr algn="ctr"/>
            <a:r>
              <a:rPr lang="en-US" sz="1600" dirty="0">
                <a:solidFill>
                  <a:srgbClr val="FF0000"/>
                </a:solidFill>
                <a:latin typeface="Courier" pitchFamily="2" charset="0"/>
              </a:rPr>
              <a:t>(x</a:t>
            </a:r>
            <a:r>
              <a:rPr lang="en-US" sz="1600" baseline="-25000" dirty="0">
                <a:solidFill>
                  <a:srgbClr val="FF0000"/>
                </a:solidFill>
                <a:latin typeface="Courier" pitchFamily="2" charset="0"/>
              </a:rPr>
              <a:t>1</a:t>
            </a:r>
            <a:r>
              <a:rPr lang="en-US" sz="1600" dirty="0">
                <a:solidFill>
                  <a:srgbClr val="FF0000"/>
                </a:solidFill>
                <a:latin typeface="Courier" pitchFamily="2" charset="0"/>
              </a:rPr>
              <a:t>, y</a:t>
            </a:r>
            <a:r>
              <a:rPr lang="en-US" sz="1600" baseline="-25000" dirty="0">
                <a:solidFill>
                  <a:srgbClr val="FF0000"/>
                </a:solidFill>
                <a:latin typeface="Courier" pitchFamily="2" charset="0"/>
              </a:rPr>
              <a:t>1</a:t>
            </a:r>
            <a:r>
              <a:rPr lang="en-US" sz="1600" dirty="0">
                <a:solidFill>
                  <a:srgbClr val="FF0000"/>
                </a:solidFill>
                <a:latin typeface="Courier" pitchFamily="2" charset="0"/>
              </a:rPr>
              <a:t>)</a:t>
            </a:r>
          </a:p>
        </p:txBody>
      </p:sp>
      <p:cxnSp>
        <p:nvCxnSpPr>
          <p:cNvPr id="25" name="Straight Connector 24">
            <a:extLst>
              <a:ext uri="{FF2B5EF4-FFF2-40B4-BE49-F238E27FC236}">
                <a16:creationId xmlns:a16="http://schemas.microsoft.com/office/drawing/2014/main" id="{E509AFE7-008A-8C47-BC9B-7DA2AFE5E352}"/>
              </a:ext>
            </a:extLst>
          </p:cNvPr>
          <p:cNvCxnSpPr>
            <a:cxnSpLocks/>
            <a:endCxn id="3" idx="2"/>
          </p:cNvCxnSpPr>
          <p:nvPr/>
        </p:nvCxnSpPr>
        <p:spPr>
          <a:xfrm flipV="1">
            <a:off x="7715562" y="4499764"/>
            <a:ext cx="1059918" cy="443258"/>
          </a:xfrm>
          <a:prstGeom prst="line">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2BD133F-F214-634A-86A4-4F1042F5E4F0}"/>
              </a:ext>
            </a:extLst>
          </p:cNvPr>
          <p:cNvSpPr txBox="1"/>
          <p:nvPr/>
        </p:nvSpPr>
        <p:spPr>
          <a:xfrm>
            <a:off x="7834710" y="5051958"/>
            <a:ext cx="1013922" cy="324899"/>
          </a:xfrm>
          <a:prstGeom prst="rect">
            <a:avLst/>
          </a:prstGeom>
          <a:noFill/>
          <a:ln>
            <a:noFill/>
          </a:ln>
        </p:spPr>
        <p:txBody>
          <a:bodyPr wrap="square" rtlCol="0" anchor="ctr">
            <a:normAutofit fontScale="85000" lnSpcReduction="10000"/>
          </a:bodyPr>
          <a:lstStyle/>
          <a:p>
            <a:pPr algn="ctr"/>
            <a:r>
              <a:rPr lang="en-US" sz="1600" dirty="0">
                <a:solidFill>
                  <a:srgbClr val="FF0000"/>
                </a:solidFill>
                <a:latin typeface="Courier" pitchFamily="2" charset="0"/>
              </a:rPr>
              <a:t>(x</a:t>
            </a:r>
            <a:r>
              <a:rPr lang="en-US" sz="1600" baseline="-25000" dirty="0">
                <a:solidFill>
                  <a:srgbClr val="FF0000"/>
                </a:solidFill>
                <a:latin typeface="Courier" pitchFamily="2" charset="0"/>
              </a:rPr>
              <a:t>2</a:t>
            </a:r>
            <a:r>
              <a:rPr lang="en-US" sz="1600" dirty="0">
                <a:solidFill>
                  <a:srgbClr val="FF0000"/>
                </a:solidFill>
                <a:latin typeface="Courier" pitchFamily="2" charset="0"/>
              </a:rPr>
              <a:t>, y</a:t>
            </a:r>
            <a:r>
              <a:rPr lang="en-US" sz="1600" baseline="-25000" dirty="0">
                <a:solidFill>
                  <a:srgbClr val="FF0000"/>
                </a:solidFill>
                <a:latin typeface="Courier" pitchFamily="2" charset="0"/>
              </a:rPr>
              <a:t>2</a:t>
            </a:r>
            <a:r>
              <a:rPr lang="en-US" sz="1600" dirty="0">
                <a:solidFill>
                  <a:srgbClr val="FF0000"/>
                </a:solidFill>
                <a:latin typeface="Courier" pitchFamily="2" charset="0"/>
              </a:rPr>
              <a:t>)</a:t>
            </a:r>
          </a:p>
        </p:txBody>
      </p:sp>
      <p:cxnSp>
        <p:nvCxnSpPr>
          <p:cNvPr id="28" name="Straight Connector 27">
            <a:extLst>
              <a:ext uri="{FF2B5EF4-FFF2-40B4-BE49-F238E27FC236}">
                <a16:creationId xmlns:a16="http://schemas.microsoft.com/office/drawing/2014/main" id="{02519B42-0437-1B48-81F4-16F42BD4C4B7}"/>
              </a:ext>
            </a:extLst>
          </p:cNvPr>
          <p:cNvCxnSpPr>
            <a:cxnSpLocks/>
            <a:endCxn id="10" idx="3"/>
          </p:cNvCxnSpPr>
          <p:nvPr/>
        </p:nvCxnSpPr>
        <p:spPr>
          <a:xfrm flipV="1">
            <a:off x="8670020" y="4765657"/>
            <a:ext cx="677178" cy="448750"/>
          </a:xfrm>
          <a:prstGeom prst="line">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4FA2D84F-1140-2140-89D2-FD87B0E23175}"/>
              </a:ext>
            </a:extLst>
          </p:cNvPr>
          <p:cNvSpPr txBox="1">
            <a:spLocks/>
          </p:cNvSpPr>
          <p:nvPr/>
        </p:nvSpPr>
        <p:spPr>
          <a:xfrm>
            <a:off x="838200" y="365125"/>
            <a:ext cx="5821168" cy="5959475"/>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2400"/>
              </a:spcBef>
            </a:pPr>
            <a:r>
              <a:rPr lang="en-US" dirty="0"/>
              <a:t>Tokens on our invoice have bounding boxes that define where they are on the page.</a:t>
            </a:r>
          </a:p>
        </p:txBody>
      </p:sp>
      <p:sp>
        <p:nvSpPr>
          <p:cNvPr id="5" name="Slide Number Placeholder 4">
            <a:extLst>
              <a:ext uri="{FF2B5EF4-FFF2-40B4-BE49-F238E27FC236}">
                <a16:creationId xmlns:a16="http://schemas.microsoft.com/office/drawing/2014/main" id="{549A8D3C-5279-6245-A027-AD3FC9B2D653}"/>
              </a:ext>
            </a:extLst>
          </p:cNvPr>
          <p:cNvSpPr>
            <a:spLocks noGrp="1"/>
          </p:cNvSpPr>
          <p:nvPr>
            <p:ph type="sldNum" sz="quarter" idx="12"/>
          </p:nvPr>
        </p:nvSpPr>
        <p:spPr/>
        <p:txBody>
          <a:bodyPr/>
          <a:lstStyle/>
          <a:p>
            <a:fld id="{C3921D7E-C460-BE46-8C53-C4C4C3957A21}" type="slidenum">
              <a:rPr lang="en-US" smtClean="0"/>
              <a:t>9</a:t>
            </a:fld>
            <a:endParaRPr lang="en-US"/>
          </a:p>
        </p:txBody>
      </p:sp>
    </p:spTree>
    <p:extLst>
      <p:ext uri="{BB962C8B-B14F-4D97-AF65-F5344CB8AC3E}">
        <p14:creationId xmlns:p14="http://schemas.microsoft.com/office/powerpoint/2010/main" val="1018486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ags/tag2.xml><?xml version="1.0" encoding="utf-8"?>
<p:tagLst xmlns:a="http://schemas.openxmlformats.org/drawingml/2006/main" xmlns:r="http://schemas.openxmlformats.org/officeDocument/2006/relationships" xmlns:p="http://schemas.openxmlformats.org/presentationml/2006/main">
  <p:tag name="TIMING" val="|4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2332</Words>
  <Application>Microsoft Macintosh PowerPoint</Application>
  <PresentationFormat>Widescreen</PresentationFormat>
  <Paragraphs>629</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Courier</vt:lpstr>
      <vt:lpstr>LinLibertineTB</vt:lpstr>
      <vt:lpstr>Office Theme</vt:lpstr>
      <vt:lpstr>Position Masking for Improved Layout-Aware Document Understanding</vt:lpstr>
      <vt:lpstr>PowerPoint Presentation</vt:lpstr>
      <vt:lpstr>PowerPoint Presentation</vt:lpstr>
      <vt:lpstr>PowerPoint Presentation</vt:lpstr>
      <vt:lpstr>PowerPoint Presentation</vt:lpstr>
      <vt:lpstr>Language models like BERT work extremely well for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Pretraining</vt:lpstr>
      <vt:lpstr>Pretraining Dataset</vt:lpstr>
      <vt:lpstr>Fine-Tuning for Key-Value Pair Extraction</vt:lpstr>
      <vt:lpstr>Fine-tuning Dataset</vt:lpstr>
      <vt:lpstr>PowerPoint Presentation</vt:lpstr>
      <vt:lpstr>Models trained using classification method of position masking improved over baseline by more than 5%.</vt:lpstr>
      <vt:lpstr>Conclusion &amp; 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Position Masking for Improved Layout-Aware Document Understanding</dc:title>
  <dc:creator>Saha, Anik</dc:creator>
  <cp:lastModifiedBy>Saha, Anik</cp:lastModifiedBy>
  <cp:revision>17</cp:revision>
  <dcterms:created xsi:type="dcterms:W3CDTF">2021-07-29T18:56:06Z</dcterms:created>
  <dcterms:modified xsi:type="dcterms:W3CDTF">2021-07-30T22:43:47Z</dcterms:modified>
</cp:coreProperties>
</file>