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77" r:id="rId14"/>
    <p:sldId id="267" r:id="rId15"/>
    <p:sldId id="269" r:id="rId16"/>
    <p:sldId id="270" r:id="rId17"/>
    <p:sldId id="271" r:id="rId18"/>
    <p:sldId id="272" r:id="rId19"/>
    <p:sldId id="274" r:id="rId20"/>
    <p:sldId id="275"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FFB"/>
    <a:srgbClr val="008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p:restoredTop sz="90618"/>
  </p:normalViewPr>
  <p:slideViewPr>
    <p:cSldViewPr snapToGrid="0" snapToObjects="1">
      <p:cViewPr varScale="1">
        <p:scale>
          <a:sx n="136" d="100"/>
          <a:sy n="136" d="100"/>
        </p:scale>
        <p:origin x="10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E902A-EE85-D44C-9216-854D6F4B9CAF}" type="datetimeFigureOut">
              <a:t>8/2/21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DEC2A-792F-AF4E-A48F-20F33D0A1F97}" type="slidenum">
              <a:t>‹#›</a:t>
            </a:fld>
            <a:endParaRPr lang="en-US"/>
          </a:p>
        </p:txBody>
      </p:sp>
    </p:spTree>
    <p:extLst>
      <p:ext uri="{BB962C8B-B14F-4D97-AF65-F5344CB8AC3E}">
        <p14:creationId xmlns:p14="http://schemas.microsoft.com/office/powerpoint/2010/main" val="2313808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6DEC2A-792F-AF4E-A48F-20F33D0A1F97}" type="slidenum">
              <a:t>1</a:t>
            </a:fld>
            <a:endParaRPr lang="en-US"/>
          </a:p>
        </p:txBody>
      </p:sp>
    </p:spTree>
    <p:extLst>
      <p:ext uri="{BB962C8B-B14F-4D97-AF65-F5344CB8AC3E}">
        <p14:creationId xmlns:p14="http://schemas.microsoft.com/office/powerpoint/2010/main" val="3244891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5D6DEC2A-792F-AF4E-A48F-20F33D0A1F97}" type="slidenum">
              <a:t>10</a:t>
            </a:fld>
            <a:endParaRPr lang="en-US"/>
          </a:p>
        </p:txBody>
      </p:sp>
    </p:spTree>
    <p:extLst>
      <p:ext uri="{BB962C8B-B14F-4D97-AF65-F5344CB8AC3E}">
        <p14:creationId xmlns:p14="http://schemas.microsoft.com/office/powerpoint/2010/main" val="4047509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5D6DEC2A-792F-AF4E-A48F-20F33D0A1F97}" type="slidenum">
              <a:t>11</a:t>
            </a:fld>
            <a:endParaRPr lang="en-US"/>
          </a:p>
        </p:txBody>
      </p:sp>
    </p:spTree>
    <p:extLst>
      <p:ext uri="{BB962C8B-B14F-4D97-AF65-F5344CB8AC3E}">
        <p14:creationId xmlns:p14="http://schemas.microsoft.com/office/powerpoint/2010/main" val="89036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5D6DEC2A-792F-AF4E-A48F-20F33D0A1F97}" type="slidenum">
              <a:t>12</a:t>
            </a:fld>
            <a:endParaRPr lang="en-US"/>
          </a:p>
        </p:txBody>
      </p:sp>
    </p:spTree>
    <p:extLst>
      <p:ext uri="{BB962C8B-B14F-4D97-AF65-F5344CB8AC3E}">
        <p14:creationId xmlns:p14="http://schemas.microsoft.com/office/powerpoint/2010/main" val="34842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5D6DEC2A-792F-AF4E-A48F-20F33D0A1F97}" type="slidenum">
              <a:t>13</a:t>
            </a:fld>
            <a:endParaRPr lang="en-US"/>
          </a:p>
        </p:txBody>
      </p:sp>
    </p:spTree>
    <p:extLst>
      <p:ext uri="{BB962C8B-B14F-4D97-AF65-F5344CB8AC3E}">
        <p14:creationId xmlns:p14="http://schemas.microsoft.com/office/powerpoint/2010/main" val="140224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5D6DEC2A-792F-AF4E-A48F-20F33D0A1F97}" type="slidenum">
              <a:t>14</a:t>
            </a:fld>
            <a:endParaRPr lang="en-US"/>
          </a:p>
        </p:txBody>
      </p:sp>
    </p:spTree>
    <p:extLst>
      <p:ext uri="{BB962C8B-B14F-4D97-AF65-F5344CB8AC3E}">
        <p14:creationId xmlns:p14="http://schemas.microsoft.com/office/powerpoint/2010/main" val="330259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15</a:t>
            </a:fld>
            <a:endParaRPr lang="en-US"/>
          </a:p>
        </p:txBody>
      </p:sp>
    </p:spTree>
    <p:extLst>
      <p:ext uri="{BB962C8B-B14F-4D97-AF65-F5344CB8AC3E}">
        <p14:creationId xmlns:p14="http://schemas.microsoft.com/office/powerpoint/2010/main" val="177394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16</a:t>
            </a:fld>
            <a:endParaRPr lang="en-US"/>
          </a:p>
        </p:txBody>
      </p:sp>
    </p:spTree>
    <p:extLst>
      <p:ext uri="{BB962C8B-B14F-4D97-AF65-F5344CB8AC3E}">
        <p14:creationId xmlns:p14="http://schemas.microsoft.com/office/powerpoint/2010/main" val="2841748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17</a:t>
            </a:fld>
            <a:endParaRPr lang="en-US"/>
          </a:p>
        </p:txBody>
      </p:sp>
    </p:spTree>
    <p:extLst>
      <p:ext uri="{BB962C8B-B14F-4D97-AF65-F5344CB8AC3E}">
        <p14:creationId xmlns:p14="http://schemas.microsoft.com/office/powerpoint/2010/main" val="748719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18</a:t>
            </a:fld>
            <a:endParaRPr lang="en-US"/>
          </a:p>
        </p:txBody>
      </p:sp>
    </p:spTree>
    <p:extLst>
      <p:ext uri="{BB962C8B-B14F-4D97-AF65-F5344CB8AC3E}">
        <p14:creationId xmlns:p14="http://schemas.microsoft.com/office/powerpoint/2010/main" val="352883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19</a:t>
            </a:fld>
            <a:endParaRPr lang="en-US"/>
          </a:p>
        </p:txBody>
      </p:sp>
    </p:spTree>
    <p:extLst>
      <p:ext uri="{BB962C8B-B14F-4D97-AF65-F5344CB8AC3E}">
        <p14:creationId xmlns:p14="http://schemas.microsoft.com/office/powerpoint/2010/main" val="338643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2</a:t>
            </a:fld>
            <a:endParaRPr lang="en-US"/>
          </a:p>
        </p:txBody>
      </p:sp>
    </p:spTree>
    <p:extLst>
      <p:ext uri="{BB962C8B-B14F-4D97-AF65-F5344CB8AC3E}">
        <p14:creationId xmlns:p14="http://schemas.microsoft.com/office/powerpoint/2010/main" val="3220069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20</a:t>
            </a:fld>
            <a:endParaRPr lang="en-US"/>
          </a:p>
        </p:txBody>
      </p:sp>
    </p:spTree>
    <p:extLst>
      <p:ext uri="{BB962C8B-B14F-4D97-AF65-F5344CB8AC3E}">
        <p14:creationId xmlns:p14="http://schemas.microsoft.com/office/powerpoint/2010/main" val="769662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21</a:t>
            </a:fld>
            <a:endParaRPr lang="en-US"/>
          </a:p>
        </p:txBody>
      </p:sp>
    </p:spTree>
    <p:extLst>
      <p:ext uri="{BB962C8B-B14F-4D97-AF65-F5344CB8AC3E}">
        <p14:creationId xmlns:p14="http://schemas.microsoft.com/office/powerpoint/2010/main" val="15063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3</a:t>
            </a:fld>
            <a:endParaRPr lang="en-US"/>
          </a:p>
        </p:txBody>
      </p:sp>
    </p:spTree>
    <p:extLst>
      <p:ext uri="{BB962C8B-B14F-4D97-AF65-F5344CB8AC3E}">
        <p14:creationId xmlns:p14="http://schemas.microsoft.com/office/powerpoint/2010/main" val="2798655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4</a:t>
            </a:fld>
            <a:endParaRPr lang="en-US"/>
          </a:p>
        </p:txBody>
      </p:sp>
    </p:spTree>
    <p:extLst>
      <p:ext uri="{BB962C8B-B14F-4D97-AF65-F5344CB8AC3E}">
        <p14:creationId xmlns:p14="http://schemas.microsoft.com/office/powerpoint/2010/main" val="259918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5</a:t>
            </a:fld>
            <a:endParaRPr lang="en-US"/>
          </a:p>
        </p:txBody>
      </p:sp>
    </p:spTree>
    <p:extLst>
      <p:ext uri="{BB962C8B-B14F-4D97-AF65-F5344CB8AC3E}">
        <p14:creationId xmlns:p14="http://schemas.microsoft.com/office/powerpoint/2010/main" val="35483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6</a:t>
            </a:fld>
            <a:endParaRPr lang="en-US"/>
          </a:p>
        </p:txBody>
      </p:sp>
    </p:spTree>
    <p:extLst>
      <p:ext uri="{BB962C8B-B14F-4D97-AF65-F5344CB8AC3E}">
        <p14:creationId xmlns:p14="http://schemas.microsoft.com/office/powerpoint/2010/main" val="3759140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7</a:t>
            </a:fld>
            <a:endParaRPr lang="en-US"/>
          </a:p>
        </p:txBody>
      </p:sp>
    </p:spTree>
    <p:extLst>
      <p:ext uri="{BB962C8B-B14F-4D97-AF65-F5344CB8AC3E}">
        <p14:creationId xmlns:p14="http://schemas.microsoft.com/office/powerpoint/2010/main" val="119295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6DEC2A-792F-AF4E-A48F-20F33D0A1F97}" type="slidenum">
              <a:t>8</a:t>
            </a:fld>
            <a:endParaRPr lang="en-US"/>
          </a:p>
        </p:txBody>
      </p:sp>
    </p:spTree>
    <p:extLst>
      <p:ext uri="{BB962C8B-B14F-4D97-AF65-F5344CB8AC3E}">
        <p14:creationId xmlns:p14="http://schemas.microsoft.com/office/powerpoint/2010/main" val="105103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5D6DEC2A-792F-AF4E-A48F-20F33D0A1F97}" type="slidenum">
              <a:t>9</a:t>
            </a:fld>
            <a:endParaRPr lang="en-US"/>
          </a:p>
        </p:txBody>
      </p:sp>
    </p:spTree>
    <p:extLst>
      <p:ext uri="{BB962C8B-B14F-4D97-AF65-F5344CB8AC3E}">
        <p14:creationId xmlns:p14="http://schemas.microsoft.com/office/powerpoint/2010/main" val="415473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9F20-5C64-D344-BD3D-05F8A6D040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E0DDA2-0AB8-5C47-A306-C61C94D63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0160C-1D05-6341-9258-62EF17340128}"/>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5" name="Footer Placeholder 4">
            <a:extLst>
              <a:ext uri="{FF2B5EF4-FFF2-40B4-BE49-F238E27FC236}">
                <a16:creationId xmlns:a16="http://schemas.microsoft.com/office/drawing/2014/main" id="{593550A8-A3A4-2B4E-A185-2E06A7314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CF8D6-8A85-F946-979C-526629F30609}"/>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113593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F206-0840-294E-A38C-19E59C97E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5E2C05-B66E-B049-82B0-9422A3641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33710-CAF0-A343-B92D-3FC81315139C}"/>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5" name="Footer Placeholder 4">
            <a:extLst>
              <a:ext uri="{FF2B5EF4-FFF2-40B4-BE49-F238E27FC236}">
                <a16:creationId xmlns:a16="http://schemas.microsoft.com/office/drawing/2014/main" id="{0DCA9B7E-B8A8-0C41-B4A8-DD37C5BA6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48111-2FCE-8B41-8A0D-C69F997FAFA5}"/>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367242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39C7A-6940-6E43-81D3-228F48BA5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FB697-9D78-C046-BBC0-D4BF3B413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B9942-D7EC-8C45-BA61-F41D91C2E182}"/>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5" name="Footer Placeholder 4">
            <a:extLst>
              <a:ext uri="{FF2B5EF4-FFF2-40B4-BE49-F238E27FC236}">
                <a16:creationId xmlns:a16="http://schemas.microsoft.com/office/drawing/2014/main" id="{7426CBF8-15F2-5548-BA43-0E1949B4F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7DD46-D78C-D148-8C1E-FC8A79A23379}"/>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304488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19C1-D252-AA4C-A238-E2D3289F3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0318AE-537B-EE47-9D9E-8F0D439062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EFF45-40A1-9F4E-9AF4-B555F1F3F7C7}"/>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5" name="Footer Placeholder 4">
            <a:extLst>
              <a:ext uri="{FF2B5EF4-FFF2-40B4-BE49-F238E27FC236}">
                <a16:creationId xmlns:a16="http://schemas.microsoft.com/office/drawing/2014/main" id="{8A47F28B-905E-8D46-9DC1-24D25C911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6FF2D-0C11-5148-BC87-F034217EF634}"/>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259099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9782-9985-3F4B-926B-A9510998C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C4FE06-87D9-A348-8E8D-E2F3F5240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4FBDE-A76A-4A4E-8265-358DED537F18}"/>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5" name="Footer Placeholder 4">
            <a:extLst>
              <a:ext uri="{FF2B5EF4-FFF2-40B4-BE49-F238E27FC236}">
                <a16:creationId xmlns:a16="http://schemas.microsoft.com/office/drawing/2014/main" id="{E111A09E-4342-0848-90AD-6D42592C1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8CA3B-2006-4B4B-B71A-F18D40E1FA67}"/>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156907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3F83-DE01-6E48-98C1-3C835DDF7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D2BE6-7BBA-B741-A74B-2CDE3E481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A58B8D-9B09-AC46-BD3F-74AC63FDB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420A16-2D0E-1847-BF73-8F578221F576}"/>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6" name="Footer Placeholder 5">
            <a:extLst>
              <a:ext uri="{FF2B5EF4-FFF2-40B4-BE49-F238E27FC236}">
                <a16:creationId xmlns:a16="http://schemas.microsoft.com/office/drawing/2014/main" id="{94A095E0-DB14-934A-88AD-7B8C1C1B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3B000-75BB-7747-97FB-95EE6220B687}"/>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47025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E7BE-7F65-EF41-890A-C45816DCA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984A71-AF05-4E4B-A598-5D556BE03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CE19D7-2141-B443-AA3E-478DFF0C1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BE1335-3AA6-AD4B-8E7E-EB0EB7430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4E094-9325-2D42-A4EC-099000EE0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E2E919-0E13-0243-971A-C67C9AF23ED3}"/>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8" name="Footer Placeholder 7">
            <a:extLst>
              <a:ext uri="{FF2B5EF4-FFF2-40B4-BE49-F238E27FC236}">
                <a16:creationId xmlns:a16="http://schemas.microsoft.com/office/drawing/2014/main" id="{0A880378-32E8-CA47-A3AB-AE7C354D53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8452B9-1A44-F34F-A619-D79D4CA0C982}"/>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5363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CE0C-F4A5-2248-8786-4C4A4875D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9B50DB-8431-834B-AC00-E4A7C2BDC921}"/>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4" name="Footer Placeholder 3">
            <a:extLst>
              <a:ext uri="{FF2B5EF4-FFF2-40B4-BE49-F238E27FC236}">
                <a16:creationId xmlns:a16="http://schemas.microsoft.com/office/drawing/2014/main" id="{6DB6F8F7-ABE6-2340-A0C7-428520330E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A8CCD4-9BE5-AD4E-8469-869FC48D25CD}"/>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57683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9789F-B154-1743-831E-47CA82014FA1}"/>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3" name="Footer Placeholder 2">
            <a:extLst>
              <a:ext uri="{FF2B5EF4-FFF2-40B4-BE49-F238E27FC236}">
                <a16:creationId xmlns:a16="http://schemas.microsoft.com/office/drawing/2014/main" id="{4BB39897-89D9-1F44-8620-CF31C259FE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F84C7-31E1-4C4E-AD6D-D940C1273339}"/>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15975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A610-39A7-D14D-AB76-E7C906C27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A6C25E-A2AF-F141-AC4C-1489074688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35E88F-FA92-6D43-B414-0AB74DE57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C4254-4BF2-064D-BAD4-228903A4E7CC}"/>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6" name="Footer Placeholder 5">
            <a:extLst>
              <a:ext uri="{FF2B5EF4-FFF2-40B4-BE49-F238E27FC236}">
                <a16:creationId xmlns:a16="http://schemas.microsoft.com/office/drawing/2014/main" id="{3F667552-E90D-A642-AF20-55215DC19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0CAFF-52F4-D941-80DC-D7A42E398BAD}"/>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102161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A7F3-BFF5-3F4F-9EAD-843CBBD74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DEB8D3-BD4B-8348-9619-B0AC534D4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96B5CC-F4AB-E343-BCC8-134C906D8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C62B4-932E-4949-A4E4-D94CF3D0D6EA}"/>
              </a:ext>
            </a:extLst>
          </p:cNvPr>
          <p:cNvSpPr>
            <a:spLocks noGrp="1"/>
          </p:cNvSpPr>
          <p:nvPr>
            <p:ph type="dt" sz="half" idx="10"/>
          </p:nvPr>
        </p:nvSpPr>
        <p:spPr/>
        <p:txBody>
          <a:bodyPr/>
          <a:lstStyle/>
          <a:p>
            <a:fld id="{A5B26E80-5FE8-DE41-A864-426237F6C1C4}" type="datetimeFigureOut">
              <a:rPr lang="en-US" smtClean="0"/>
              <a:t>8/2/21</a:t>
            </a:fld>
            <a:endParaRPr lang="en-US"/>
          </a:p>
        </p:txBody>
      </p:sp>
      <p:sp>
        <p:nvSpPr>
          <p:cNvPr id="6" name="Footer Placeholder 5">
            <a:extLst>
              <a:ext uri="{FF2B5EF4-FFF2-40B4-BE49-F238E27FC236}">
                <a16:creationId xmlns:a16="http://schemas.microsoft.com/office/drawing/2014/main" id="{5BA2E93C-40E2-8542-8EDA-63390EAA8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6EFD2-1ED7-3649-949A-300A881ED148}"/>
              </a:ext>
            </a:extLst>
          </p:cNvPr>
          <p:cNvSpPr>
            <a:spLocks noGrp="1"/>
          </p:cNvSpPr>
          <p:nvPr>
            <p:ph type="sldNum" sz="quarter" idx="12"/>
          </p:nvPr>
        </p:nvSpPr>
        <p:spPr/>
        <p:txBody>
          <a:bodyPr/>
          <a:lstStyle/>
          <a:p>
            <a:fld id="{5EDD01B6-A3F1-5D43-8D95-572C0942753C}" type="slidenum">
              <a:rPr lang="en-US" smtClean="0"/>
              <a:t>‹#›</a:t>
            </a:fld>
            <a:endParaRPr lang="en-US"/>
          </a:p>
        </p:txBody>
      </p:sp>
    </p:spTree>
    <p:extLst>
      <p:ext uri="{BB962C8B-B14F-4D97-AF65-F5344CB8AC3E}">
        <p14:creationId xmlns:p14="http://schemas.microsoft.com/office/powerpoint/2010/main" val="125061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7AF6E-4C09-2148-8004-52D91A869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D082B2-2302-484B-AD2C-2827E5FCF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D0C50-C6BE-C640-93F6-4FAD86284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26E80-5FE8-DE41-A864-426237F6C1C4}" type="datetimeFigureOut">
              <a:rPr lang="en-US" smtClean="0"/>
              <a:t>8/2/21</a:t>
            </a:fld>
            <a:endParaRPr lang="en-US"/>
          </a:p>
        </p:txBody>
      </p:sp>
      <p:sp>
        <p:nvSpPr>
          <p:cNvPr id="5" name="Footer Placeholder 4">
            <a:extLst>
              <a:ext uri="{FF2B5EF4-FFF2-40B4-BE49-F238E27FC236}">
                <a16:creationId xmlns:a16="http://schemas.microsoft.com/office/drawing/2014/main" id="{81EBF554-788F-9E43-A5EC-DDF25787F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5D7255-2D8C-7F48-A582-EBCC6861C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D01B6-A3F1-5D43-8D95-572C0942753C}" type="slidenum">
              <a:rPr lang="en-US" smtClean="0"/>
              <a:t>‹#›</a:t>
            </a:fld>
            <a:endParaRPr lang="en-US"/>
          </a:p>
        </p:txBody>
      </p:sp>
    </p:spTree>
    <p:extLst>
      <p:ext uri="{BB962C8B-B14F-4D97-AF65-F5344CB8AC3E}">
        <p14:creationId xmlns:p14="http://schemas.microsoft.com/office/powerpoint/2010/main" val="2640441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5.m4a"/><Relationship Id="rId1" Type="http://schemas.microsoft.com/office/2007/relationships/media" Target="../media/media15.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6.m4a"/><Relationship Id="rId1" Type="http://schemas.microsoft.com/office/2007/relationships/media" Target="../media/media16.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7.m4a"/><Relationship Id="rId1" Type="http://schemas.microsoft.com/office/2007/relationships/media" Target="../media/media17.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8.m4a"/><Relationship Id="rId1" Type="http://schemas.microsoft.com/office/2007/relationships/media" Target="../media/media18.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9.m4a"/><Relationship Id="rId1" Type="http://schemas.microsoft.com/office/2007/relationships/media" Target="../media/media19.m4a"/><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0.m4a"/><Relationship Id="rId1" Type="http://schemas.microsoft.com/office/2007/relationships/media" Target="../media/media20.m4a"/><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hyperlink" Target="https://lexion.ai/" TargetMode="External"/><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audio" Target="../media/media21.m4a"/><Relationship Id="rId1" Type="http://schemas.microsoft.com/office/2007/relationships/media" Target="../media/media2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1.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C194-88DD-1846-82B5-962EB640FCE8}"/>
              </a:ext>
            </a:extLst>
          </p:cNvPr>
          <p:cNvSpPr>
            <a:spLocks noGrp="1"/>
          </p:cNvSpPr>
          <p:nvPr>
            <p:ph type="ctrTitle"/>
          </p:nvPr>
        </p:nvSpPr>
        <p:spPr>
          <a:xfrm>
            <a:off x="1030941" y="1122363"/>
            <a:ext cx="10040471" cy="2387600"/>
          </a:xfrm>
        </p:spPr>
        <p:txBody>
          <a:bodyPr>
            <a:normAutofit/>
          </a:bodyPr>
          <a:lstStyle/>
          <a:p>
            <a:r>
              <a:rPr lang="en-US" sz="5400" dirty="0">
                <a:latin typeface="Arial" panose="020B0604020202020204" pitchFamily="34" charset="0"/>
                <a:cs typeface="Arial" panose="020B0604020202020204" pitchFamily="34" charset="0"/>
              </a:rPr>
              <a:t>The Law of Large Documents:</a:t>
            </a:r>
          </a:p>
        </p:txBody>
      </p:sp>
      <p:sp>
        <p:nvSpPr>
          <p:cNvPr id="3" name="Subtitle 2">
            <a:extLst>
              <a:ext uri="{FF2B5EF4-FFF2-40B4-BE49-F238E27FC236}">
                <a16:creationId xmlns:a16="http://schemas.microsoft.com/office/drawing/2014/main" id="{E044FB10-AC30-3742-862F-0B935E48D2F4}"/>
              </a:ext>
            </a:extLst>
          </p:cNvPr>
          <p:cNvSpPr>
            <a:spLocks noGrp="1"/>
          </p:cNvSpPr>
          <p:nvPr>
            <p:ph type="subTitle" idx="1"/>
          </p:nvPr>
        </p:nvSpPr>
        <p:spPr>
          <a:xfrm>
            <a:off x="555812" y="3602038"/>
            <a:ext cx="11259669" cy="916174"/>
          </a:xfrm>
        </p:spPr>
        <p:txBody>
          <a:bodyPr>
            <a:normAutofit/>
          </a:bodyPr>
          <a:lstStyle/>
          <a:p>
            <a:r>
              <a:rPr lang="en-US" sz="2800" dirty="0">
                <a:latin typeface="Arial" panose="020B0604020202020204" pitchFamily="34" charset="0"/>
                <a:cs typeface="Arial" panose="020B0604020202020204" pitchFamily="34" charset="0"/>
              </a:rPr>
              <a:t>Understanding the Structure of Legal Contracts Using Visual Cues</a:t>
            </a:r>
          </a:p>
        </p:txBody>
      </p:sp>
      <p:sp>
        <p:nvSpPr>
          <p:cNvPr id="4" name="Subtitle 2">
            <a:extLst>
              <a:ext uri="{FF2B5EF4-FFF2-40B4-BE49-F238E27FC236}">
                <a16:creationId xmlns:a16="http://schemas.microsoft.com/office/drawing/2014/main" id="{59B17B5F-1F86-DD49-BB0D-0ED2F52EF0B2}"/>
              </a:ext>
            </a:extLst>
          </p:cNvPr>
          <p:cNvSpPr txBox="1">
            <a:spLocks/>
          </p:cNvSpPr>
          <p:nvPr/>
        </p:nvSpPr>
        <p:spPr>
          <a:xfrm>
            <a:off x="1344706" y="5199528"/>
            <a:ext cx="9144000" cy="12774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Allison Hegel – Senior Applied Scientist, Lexion</a:t>
            </a:r>
          </a:p>
        </p:txBody>
      </p:sp>
      <p:pic>
        <p:nvPicPr>
          <p:cNvPr id="15" name="Audio 14">
            <a:hlinkClick r:id="" action="ppaction://media"/>
            <a:extLst>
              <a:ext uri="{FF2B5EF4-FFF2-40B4-BE49-F238E27FC236}">
                <a16:creationId xmlns:a16="http://schemas.microsoft.com/office/drawing/2014/main" id="{6DCEF5A6-91ED-F84A-B6A9-D0C6F39307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027379049"/>
      </p:ext>
    </p:extLst>
  </p:cSld>
  <p:clrMapOvr>
    <a:masterClrMapping/>
  </p:clrMapOvr>
  <mc:AlternateContent xmlns:mc="http://schemas.openxmlformats.org/markup-compatibility/2006" xmlns:p14="http://schemas.microsoft.com/office/powerpoint/2010/main">
    <mc:Choice Requires="p14">
      <p:transition spd="slow" p14:dur="2000" advTm="4647"/>
    </mc:Choice>
    <mc:Fallback xmlns="">
      <p:transition spd="slow" advTm="46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cxnSp>
        <p:nvCxnSpPr>
          <p:cNvPr id="6" name="Straight Arrow Connector 5">
            <a:extLst>
              <a:ext uri="{FF2B5EF4-FFF2-40B4-BE49-F238E27FC236}">
                <a16:creationId xmlns:a16="http://schemas.microsoft.com/office/drawing/2014/main" id="{54692C9B-C092-8B4E-BB98-252D4D62B204}"/>
              </a:ext>
            </a:extLst>
          </p:cNvPr>
          <p:cNvCxnSpPr/>
          <p:nvPr/>
        </p:nvCxnSpPr>
        <p:spPr>
          <a:xfrm>
            <a:off x="9704826" y="321646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54C6AFFB-68F4-6D41-B875-C8D872DB1863}"/>
              </a:ext>
            </a:extLst>
          </p:cNvPr>
          <p:cNvSpPr txBox="1">
            <a:spLocks/>
          </p:cNvSpPr>
          <p:nvPr/>
        </p:nvSpPr>
        <p:spPr>
          <a:xfrm>
            <a:off x="8186742" y="2998348"/>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Header</a:t>
            </a:r>
          </a:p>
        </p:txBody>
      </p:sp>
      <p:pic>
        <p:nvPicPr>
          <p:cNvPr id="9" name="Audio 8">
            <a:hlinkClick r:id="" action="ppaction://media"/>
            <a:extLst>
              <a:ext uri="{FF2B5EF4-FFF2-40B4-BE49-F238E27FC236}">
                <a16:creationId xmlns:a16="http://schemas.microsoft.com/office/drawing/2014/main" id="{0FDCCB4D-B41B-C348-9779-B79E6407CB9E}"/>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863671658"/>
      </p:ext>
    </p:extLst>
  </p:cSld>
  <p:clrMapOvr>
    <a:masterClrMapping/>
  </p:clrMapOvr>
  <mc:AlternateContent xmlns:mc="http://schemas.openxmlformats.org/markup-compatibility/2006" xmlns:p14="http://schemas.microsoft.com/office/powerpoint/2010/main">
    <mc:Choice Requires="p14">
      <p:transition spd="slow" p14:dur="2000" advTm="1919"/>
    </mc:Choice>
    <mc:Fallback xmlns="">
      <p:transition spd="slow" advTm="1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cxnSp>
        <p:nvCxnSpPr>
          <p:cNvPr id="6" name="Straight Arrow Connector 5">
            <a:extLst>
              <a:ext uri="{FF2B5EF4-FFF2-40B4-BE49-F238E27FC236}">
                <a16:creationId xmlns:a16="http://schemas.microsoft.com/office/drawing/2014/main" id="{54692C9B-C092-8B4E-BB98-252D4D62B204}"/>
              </a:ext>
            </a:extLst>
          </p:cNvPr>
          <p:cNvCxnSpPr/>
          <p:nvPr/>
        </p:nvCxnSpPr>
        <p:spPr>
          <a:xfrm>
            <a:off x="9704826" y="321646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54C6AFFB-68F4-6D41-B875-C8D872DB1863}"/>
              </a:ext>
            </a:extLst>
          </p:cNvPr>
          <p:cNvSpPr txBox="1">
            <a:spLocks/>
          </p:cNvSpPr>
          <p:nvPr/>
        </p:nvSpPr>
        <p:spPr>
          <a:xfrm>
            <a:off x="8186742" y="2998348"/>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Header</a:t>
            </a:r>
          </a:p>
        </p:txBody>
      </p:sp>
      <p:cxnSp>
        <p:nvCxnSpPr>
          <p:cNvPr id="9" name="Straight Arrow Connector 8">
            <a:extLst>
              <a:ext uri="{FF2B5EF4-FFF2-40B4-BE49-F238E27FC236}">
                <a16:creationId xmlns:a16="http://schemas.microsoft.com/office/drawing/2014/main" id="{92D3CF4B-6E1F-0841-8BCE-48B04C1A6D24}"/>
              </a:ext>
            </a:extLst>
          </p:cNvPr>
          <p:cNvCxnSpPr/>
          <p:nvPr/>
        </p:nvCxnSpPr>
        <p:spPr>
          <a:xfrm>
            <a:off x="5495538" y="1562444"/>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18A1A801-8917-3149-AA0C-64A537306D91}"/>
              </a:ext>
            </a:extLst>
          </p:cNvPr>
          <p:cNvSpPr txBox="1">
            <a:spLocks/>
          </p:cNvSpPr>
          <p:nvPr/>
        </p:nvSpPr>
        <p:spPr>
          <a:xfrm>
            <a:off x="3977454" y="1344329"/>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Footer</a:t>
            </a:r>
          </a:p>
        </p:txBody>
      </p:sp>
      <p:pic>
        <p:nvPicPr>
          <p:cNvPr id="11" name="Audio 10">
            <a:hlinkClick r:id="" action="ppaction://media"/>
            <a:extLst>
              <a:ext uri="{FF2B5EF4-FFF2-40B4-BE49-F238E27FC236}">
                <a16:creationId xmlns:a16="http://schemas.microsoft.com/office/drawing/2014/main" id="{A8630C8F-A538-9344-81D7-3A8604343F2C}"/>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081163738"/>
      </p:ext>
    </p:extLst>
  </p:cSld>
  <p:clrMapOvr>
    <a:masterClrMapping/>
  </p:clrMapOvr>
  <mc:AlternateContent xmlns:mc="http://schemas.openxmlformats.org/markup-compatibility/2006" xmlns:p14="http://schemas.microsoft.com/office/powerpoint/2010/main">
    <mc:Choice Requires="p14">
      <p:transition spd="slow" p14:dur="2000" advTm="7845"/>
    </mc:Choice>
    <mc:Fallback xmlns="">
      <p:transition spd="slow" advTm="78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cxnSp>
        <p:nvCxnSpPr>
          <p:cNvPr id="6" name="Straight Arrow Connector 5">
            <a:extLst>
              <a:ext uri="{FF2B5EF4-FFF2-40B4-BE49-F238E27FC236}">
                <a16:creationId xmlns:a16="http://schemas.microsoft.com/office/drawing/2014/main" id="{54692C9B-C092-8B4E-BB98-252D4D62B204}"/>
              </a:ext>
            </a:extLst>
          </p:cNvPr>
          <p:cNvCxnSpPr/>
          <p:nvPr/>
        </p:nvCxnSpPr>
        <p:spPr>
          <a:xfrm>
            <a:off x="9704826" y="321646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54C6AFFB-68F4-6D41-B875-C8D872DB1863}"/>
              </a:ext>
            </a:extLst>
          </p:cNvPr>
          <p:cNvSpPr txBox="1">
            <a:spLocks/>
          </p:cNvSpPr>
          <p:nvPr/>
        </p:nvSpPr>
        <p:spPr>
          <a:xfrm>
            <a:off x="8186742" y="2998348"/>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Header</a:t>
            </a:r>
          </a:p>
        </p:txBody>
      </p:sp>
      <p:cxnSp>
        <p:nvCxnSpPr>
          <p:cNvPr id="9" name="Straight Arrow Connector 8">
            <a:extLst>
              <a:ext uri="{FF2B5EF4-FFF2-40B4-BE49-F238E27FC236}">
                <a16:creationId xmlns:a16="http://schemas.microsoft.com/office/drawing/2014/main" id="{92D3CF4B-6E1F-0841-8BCE-48B04C1A6D24}"/>
              </a:ext>
            </a:extLst>
          </p:cNvPr>
          <p:cNvCxnSpPr/>
          <p:nvPr/>
        </p:nvCxnSpPr>
        <p:spPr>
          <a:xfrm>
            <a:off x="5495538" y="1562444"/>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18A1A801-8917-3149-AA0C-64A537306D91}"/>
              </a:ext>
            </a:extLst>
          </p:cNvPr>
          <p:cNvSpPr txBox="1">
            <a:spLocks/>
          </p:cNvSpPr>
          <p:nvPr/>
        </p:nvSpPr>
        <p:spPr>
          <a:xfrm>
            <a:off x="3977454" y="1344329"/>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Footer</a:t>
            </a:r>
          </a:p>
        </p:txBody>
      </p:sp>
      <p:cxnSp>
        <p:nvCxnSpPr>
          <p:cNvPr id="11" name="Straight Arrow Connector 10">
            <a:extLst>
              <a:ext uri="{FF2B5EF4-FFF2-40B4-BE49-F238E27FC236}">
                <a16:creationId xmlns:a16="http://schemas.microsoft.com/office/drawing/2014/main" id="{23B0E95C-7CB8-DF45-98C2-A992182ABA8D}"/>
              </a:ext>
            </a:extLst>
          </p:cNvPr>
          <p:cNvCxnSpPr>
            <a:cxnSpLocks/>
          </p:cNvCxnSpPr>
          <p:nvPr/>
        </p:nvCxnSpPr>
        <p:spPr>
          <a:xfrm flipH="1">
            <a:off x="5157216" y="287287"/>
            <a:ext cx="390138"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11116B58-736D-6E48-9B24-8D86253D45F7}"/>
              </a:ext>
            </a:extLst>
          </p:cNvPr>
          <p:cNvSpPr txBox="1">
            <a:spLocks/>
          </p:cNvSpPr>
          <p:nvPr/>
        </p:nvSpPr>
        <p:spPr>
          <a:xfrm>
            <a:off x="5510598" y="96604"/>
            <a:ext cx="1374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Clause</a:t>
            </a:r>
          </a:p>
        </p:txBody>
      </p:sp>
      <p:pic>
        <p:nvPicPr>
          <p:cNvPr id="16" name="Audio 15">
            <a:hlinkClick r:id="" action="ppaction://media"/>
            <a:extLst>
              <a:ext uri="{FF2B5EF4-FFF2-40B4-BE49-F238E27FC236}">
                <a16:creationId xmlns:a16="http://schemas.microsoft.com/office/drawing/2014/main" id="{3458614C-BF40-0B44-8AC9-8F0EFF789594}"/>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068399481"/>
      </p:ext>
    </p:extLst>
  </p:cSld>
  <p:clrMapOvr>
    <a:masterClrMapping/>
  </p:clrMapOvr>
  <mc:AlternateContent xmlns:mc="http://schemas.openxmlformats.org/markup-compatibility/2006" xmlns:p14="http://schemas.microsoft.com/office/powerpoint/2010/main">
    <mc:Choice Requires="p14">
      <p:transition spd="slow" p14:dur="2000" advTm="1593"/>
    </mc:Choice>
    <mc:Fallback xmlns="">
      <p:transition spd="slow" advTm="15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cxnSp>
        <p:nvCxnSpPr>
          <p:cNvPr id="6" name="Straight Arrow Connector 5">
            <a:extLst>
              <a:ext uri="{FF2B5EF4-FFF2-40B4-BE49-F238E27FC236}">
                <a16:creationId xmlns:a16="http://schemas.microsoft.com/office/drawing/2014/main" id="{54692C9B-C092-8B4E-BB98-252D4D62B204}"/>
              </a:ext>
            </a:extLst>
          </p:cNvPr>
          <p:cNvCxnSpPr/>
          <p:nvPr/>
        </p:nvCxnSpPr>
        <p:spPr>
          <a:xfrm>
            <a:off x="9704826" y="321646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54C6AFFB-68F4-6D41-B875-C8D872DB1863}"/>
              </a:ext>
            </a:extLst>
          </p:cNvPr>
          <p:cNvSpPr txBox="1">
            <a:spLocks/>
          </p:cNvSpPr>
          <p:nvPr/>
        </p:nvSpPr>
        <p:spPr>
          <a:xfrm>
            <a:off x="8186742" y="2998348"/>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Header</a:t>
            </a:r>
          </a:p>
        </p:txBody>
      </p:sp>
      <p:cxnSp>
        <p:nvCxnSpPr>
          <p:cNvPr id="9" name="Straight Arrow Connector 8">
            <a:extLst>
              <a:ext uri="{FF2B5EF4-FFF2-40B4-BE49-F238E27FC236}">
                <a16:creationId xmlns:a16="http://schemas.microsoft.com/office/drawing/2014/main" id="{92D3CF4B-6E1F-0841-8BCE-48B04C1A6D24}"/>
              </a:ext>
            </a:extLst>
          </p:cNvPr>
          <p:cNvCxnSpPr/>
          <p:nvPr/>
        </p:nvCxnSpPr>
        <p:spPr>
          <a:xfrm>
            <a:off x="5495538" y="1562444"/>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18A1A801-8917-3149-AA0C-64A537306D91}"/>
              </a:ext>
            </a:extLst>
          </p:cNvPr>
          <p:cNvSpPr txBox="1">
            <a:spLocks/>
          </p:cNvSpPr>
          <p:nvPr/>
        </p:nvSpPr>
        <p:spPr>
          <a:xfrm>
            <a:off x="3977454" y="1344329"/>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Footer</a:t>
            </a:r>
          </a:p>
        </p:txBody>
      </p:sp>
      <p:cxnSp>
        <p:nvCxnSpPr>
          <p:cNvPr id="11" name="Straight Arrow Connector 10">
            <a:extLst>
              <a:ext uri="{FF2B5EF4-FFF2-40B4-BE49-F238E27FC236}">
                <a16:creationId xmlns:a16="http://schemas.microsoft.com/office/drawing/2014/main" id="{23B0E95C-7CB8-DF45-98C2-A992182ABA8D}"/>
              </a:ext>
            </a:extLst>
          </p:cNvPr>
          <p:cNvCxnSpPr>
            <a:cxnSpLocks/>
          </p:cNvCxnSpPr>
          <p:nvPr/>
        </p:nvCxnSpPr>
        <p:spPr>
          <a:xfrm flipH="1">
            <a:off x="5157216" y="287287"/>
            <a:ext cx="390138"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11116B58-736D-6E48-9B24-8D86253D45F7}"/>
              </a:ext>
            </a:extLst>
          </p:cNvPr>
          <p:cNvSpPr txBox="1">
            <a:spLocks/>
          </p:cNvSpPr>
          <p:nvPr/>
        </p:nvSpPr>
        <p:spPr>
          <a:xfrm>
            <a:off x="5510598" y="96604"/>
            <a:ext cx="1374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Clause</a:t>
            </a:r>
          </a:p>
        </p:txBody>
      </p:sp>
      <p:cxnSp>
        <p:nvCxnSpPr>
          <p:cNvPr id="13" name="Straight Arrow Connector 12">
            <a:extLst>
              <a:ext uri="{FF2B5EF4-FFF2-40B4-BE49-F238E27FC236}">
                <a16:creationId xmlns:a16="http://schemas.microsoft.com/office/drawing/2014/main" id="{B5E1DCA1-2B53-744D-9D16-173855E87556}"/>
              </a:ext>
            </a:extLst>
          </p:cNvPr>
          <p:cNvCxnSpPr/>
          <p:nvPr/>
        </p:nvCxnSpPr>
        <p:spPr>
          <a:xfrm>
            <a:off x="1868066" y="4260489"/>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11763A3C-3F4B-8049-9DDD-7ED1BEA6CE3E}"/>
              </a:ext>
            </a:extLst>
          </p:cNvPr>
          <p:cNvSpPr txBox="1">
            <a:spLocks/>
          </p:cNvSpPr>
          <p:nvPr/>
        </p:nvSpPr>
        <p:spPr>
          <a:xfrm>
            <a:off x="93054" y="4064818"/>
            <a:ext cx="1775012" cy="48409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Sub-Clause</a:t>
            </a:r>
          </a:p>
        </p:txBody>
      </p:sp>
      <p:pic>
        <p:nvPicPr>
          <p:cNvPr id="15" name="Audio 14">
            <a:hlinkClick r:id="" action="ppaction://media"/>
            <a:extLst>
              <a:ext uri="{FF2B5EF4-FFF2-40B4-BE49-F238E27FC236}">
                <a16:creationId xmlns:a16="http://schemas.microsoft.com/office/drawing/2014/main" id="{F8A5EBF1-847B-D64A-B5C3-5D6903F4903F}"/>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770455844"/>
      </p:ext>
    </p:extLst>
  </p:cSld>
  <p:clrMapOvr>
    <a:masterClrMapping/>
  </p:clrMapOvr>
  <mc:AlternateContent xmlns:mc="http://schemas.openxmlformats.org/markup-compatibility/2006" xmlns:p14="http://schemas.microsoft.com/office/powerpoint/2010/main">
    <mc:Choice Requires="p14">
      <p:transition spd="slow" p14:dur="2000" advTm="1710"/>
    </mc:Choice>
    <mc:Fallback xmlns="">
      <p:transition spd="slow" advTm="17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cxnSp>
        <p:nvCxnSpPr>
          <p:cNvPr id="6" name="Straight Arrow Connector 5">
            <a:extLst>
              <a:ext uri="{FF2B5EF4-FFF2-40B4-BE49-F238E27FC236}">
                <a16:creationId xmlns:a16="http://schemas.microsoft.com/office/drawing/2014/main" id="{54692C9B-C092-8B4E-BB98-252D4D62B204}"/>
              </a:ext>
            </a:extLst>
          </p:cNvPr>
          <p:cNvCxnSpPr/>
          <p:nvPr/>
        </p:nvCxnSpPr>
        <p:spPr>
          <a:xfrm>
            <a:off x="9704826" y="321646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54C6AFFB-68F4-6D41-B875-C8D872DB1863}"/>
              </a:ext>
            </a:extLst>
          </p:cNvPr>
          <p:cNvSpPr txBox="1">
            <a:spLocks/>
          </p:cNvSpPr>
          <p:nvPr/>
        </p:nvSpPr>
        <p:spPr>
          <a:xfrm>
            <a:off x="8186742" y="2998348"/>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Header</a:t>
            </a:r>
          </a:p>
        </p:txBody>
      </p:sp>
      <p:cxnSp>
        <p:nvCxnSpPr>
          <p:cNvPr id="9" name="Straight Arrow Connector 8">
            <a:extLst>
              <a:ext uri="{FF2B5EF4-FFF2-40B4-BE49-F238E27FC236}">
                <a16:creationId xmlns:a16="http://schemas.microsoft.com/office/drawing/2014/main" id="{92D3CF4B-6E1F-0841-8BCE-48B04C1A6D24}"/>
              </a:ext>
            </a:extLst>
          </p:cNvPr>
          <p:cNvCxnSpPr/>
          <p:nvPr/>
        </p:nvCxnSpPr>
        <p:spPr>
          <a:xfrm>
            <a:off x="5495538" y="1562444"/>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18A1A801-8917-3149-AA0C-64A537306D91}"/>
              </a:ext>
            </a:extLst>
          </p:cNvPr>
          <p:cNvSpPr txBox="1">
            <a:spLocks/>
          </p:cNvSpPr>
          <p:nvPr/>
        </p:nvSpPr>
        <p:spPr>
          <a:xfrm>
            <a:off x="3977454" y="1344329"/>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Footer</a:t>
            </a:r>
          </a:p>
        </p:txBody>
      </p:sp>
      <p:cxnSp>
        <p:nvCxnSpPr>
          <p:cNvPr id="11" name="Straight Arrow Connector 10">
            <a:extLst>
              <a:ext uri="{FF2B5EF4-FFF2-40B4-BE49-F238E27FC236}">
                <a16:creationId xmlns:a16="http://schemas.microsoft.com/office/drawing/2014/main" id="{23B0E95C-7CB8-DF45-98C2-A992182ABA8D}"/>
              </a:ext>
            </a:extLst>
          </p:cNvPr>
          <p:cNvCxnSpPr>
            <a:cxnSpLocks/>
          </p:cNvCxnSpPr>
          <p:nvPr/>
        </p:nvCxnSpPr>
        <p:spPr>
          <a:xfrm flipH="1">
            <a:off x="5157216" y="287287"/>
            <a:ext cx="390138"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11116B58-736D-6E48-9B24-8D86253D45F7}"/>
              </a:ext>
            </a:extLst>
          </p:cNvPr>
          <p:cNvSpPr txBox="1">
            <a:spLocks/>
          </p:cNvSpPr>
          <p:nvPr/>
        </p:nvSpPr>
        <p:spPr>
          <a:xfrm>
            <a:off x="5510598" y="96604"/>
            <a:ext cx="1374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Clause</a:t>
            </a:r>
          </a:p>
        </p:txBody>
      </p:sp>
      <p:cxnSp>
        <p:nvCxnSpPr>
          <p:cNvPr id="13" name="Straight Arrow Connector 12">
            <a:extLst>
              <a:ext uri="{FF2B5EF4-FFF2-40B4-BE49-F238E27FC236}">
                <a16:creationId xmlns:a16="http://schemas.microsoft.com/office/drawing/2014/main" id="{B5E1DCA1-2B53-744D-9D16-173855E87556}"/>
              </a:ext>
            </a:extLst>
          </p:cNvPr>
          <p:cNvCxnSpPr/>
          <p:nvPr/>
        </p:nvCxnSpPr>
        <p:spPr>
          <a:xfrm>
            <a:off x="1868066" y="4260489"/>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11763A3C-3F4B-8049-9DDD-7ED1BEA6CE3E}"/>
              </a:ext>
            </a:extLst>
          </p:cNvPr>
          <p:cNvSpPr txBox="1">
            <a:spLocks/>
          </p:cNvSpPr>
          <p:nvPr/>
        </p:nvSpPr>
        <p:spPr>
          <a:xfrm>
            <a:off x="93054" y="4064818"/>
            <a:ext cx="1775012" cy="48409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Sub-Clause</a:t>
            </a:r>
          </a:p>
        </p:txBody>
      </p:sp>
      <p:cxnSp>
        <p:nvCxnSpPr>
          <p:cNvPr id="15" name="Straight Arrow Connector 14">
            <a:extLst>
              <a:ext uri="{FF2B5EF4-FFF2-40B4-BE49-F238E27FC236}">
                <a16:creationId xmlns:a16="http://schemas.microsoft.com/office/drawing/2014/main" id="{B5E26E96-7993-1A4D-AFE8-18FEC8826E30}"/>
              </a:ext>
            </a:extLst>
          </p:cNvPr>
          <p:cNvCxnSpPr/>
          <p:nvPr/>
        </p:nvCxnSpPr>
        <p:spPr>
          <a:xfrm>
            <a:off x="2706266" y="4668921"/>
            <a:ext cx="367553" cy="0"/>
          </a:xfrm>
          <a:prstGeom prst="straightConnector1">
            <a:avLst/>
          </a:prstGeom>
          <a:ln w="3810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70037C0-CF29-4444-A9FF-1156C721B74A}"/>
              </a:ext>
            </a:extLst>
          </p:cNvPr>
          <p:cNvCxnSpPr/>
          <p:nvPr/>
        </p:nvCxnSpPr>
        <p:spPr>
          <a:xfrm>
            <a:off x="2706266" y="5836305"/>
            <a:ext cx="367553" cy="0"/>
          </a:xfrm>
          <a:prstGeom prst="straightConnector1">
            <a:avLst/>
          </a:prstGeom>
          <a:ln w="3810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ABEA2F6-0B85-0E45-92B9-4483F07F428C}"/>
              </a:ext>
            </a:extLst>
          </p:cNvPr>
          <p:cNvCxnSpPr/>
          <p:nvPr/>
        </p:nvCxnSpPr>
        <p:spPr>
          <a:xfrm>
            <a:off x="2706266" y="6858000"/>
            <a:ext cx="367553" cy="0"/>
          </a:xfrm>
          <a:prstGeom prst="straightConnector1">
            <a:avLst/>
          </a:prstGeom>
          <a:ln w="38100">
            <a:solidFill>
              <a:srgbClr val="0081FF"/>
            </a:solidFill>
            <a:tailEnd type="triangle"/>
          </a:ln>
        </p:spPr>
        <p:style>
          <a:lnRef idx="1">
            <a:schemeClr val="accent1"/>
          </a:lnRef>
          <a:fillRef idx="0">
            <a:schemeClr val="accent1"/>
          </a:fillRef>
          <a:effectRef idx="0">
            <a:schemeClr val="accent1"/>
          </a:effectRef>
          <a:fontRef idx="minor">
            <a:schemeClr val="tx1"/>
          </a:fontRef>
        </p:style>
      </p:cxnSp>
      <p:pic>
        <p:nvPicPr>
          <p:cNvPr id="19" name="Audio 18">
            <a:hlinkClick r:id="" action="ppaction://media"/>
            <a:extLst>
              <a:ext uri="{FF2B5EF4-FFF2-40B4-BE49-F238E27FC236}">
                <a16:creationId xmlns:a16="http://schemas.microsoft.com/office/drawing/2014/main" id="{B705A95F-E68C-D546-94B7-873B1E500FF4}"/>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85000937"/>
      </p:ext>
    </p:extLst>
  </p:cSld>
  <p:clrMapOvr>
    <a:masterClrMapping/>
  </p:clrMapOvr>
  <mc:AlternateContent xmlns:mc="http://schemas.openxmlformats.org/markup-compatibility/2006" xmlns:p14="http://schemas.microsoft.com/office/powerpoint/2010/main">
    <mc:Choice Requires="p14">
      <p:transition spd="slow" p14:dur="2000" advTm="29905"/>
    </mc:Choice>
    <mc:Fallback xmlns="">
      <p:transition spd="slow" advTm="299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9"/>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cxnSp>
        <p:nvCxnSpPr>
          <p:cNvPr id="18" name="Straight Arrow Connector 17">
            <a:extLst>
              <a:ext uri="{FF2B5EF4-FFF2-40B4-BE49-F238E27FC236}">
                <a16:creationId xmlns:a16="http://schemas.microsoft.com/office/drawing/2014/main" id="{91AD7BF4-EF0C-6648-9D9F-F0ABD63730E0}"/>
              </a:ext>
            </a:extLst>
          </p:cNvPr>
          <p:cNvCxnSpPr>
            <a:cxnSpLocks/>
          </p:cNvCxnSpPr>
          <p:nvPr/>
        </p:nvCxnSpPr>
        <p:spPr>
          <a:xfrm>
            <a:off x="2266451" y="1064557"/>
            <a:ext cx="0" cy="1303739"/>
          </a:xfrm>
          <a:prstGeom prst="straightConnector1">
            <a:avLst/>
          </a:prstGeom>
          <a:ln w="57150">
            <a:solidFill>
              <a:srgbClr val="0081FF"/>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1B37B5C4-AA44-D54D-854F-CFA5A51D0723}"/>
              </a:ext>
            </a:extLst>
          </p:cNvPr>
          <p:cNvSpPr txBox="1">
            <a:spLocks/>
          </p:cNvSpPr>
          <p:nvPr/>
        </p:nvSpPr>
        <p:spPr>
          <a:xfrm>
            <a:off x="2266450" y="1399059"/>
            <a:ext cx="3137653" cy="48409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Page layout features</a:t>
            </a:r>
          </a:p>
        </p:txBody>
      </p:sp>
      <p:pic>
        <p:nvPicPr>
          <p:cNvPr id="26" name="Audio 25">
            <a:hlinkClick r:id="" action="ppaction://media"/>
            <a:extLst>
              <a:ext uri="{FF2B5EF4-FFF2-40B4-BE49-F238E27FC236}">
                <a16:creationId xmlns:a16="http://schemas.microsoft.com/office/drawing/2014/main" id="{54F61CC2-EE9F-AA42-BFF1-1516E58CEEF1}"/>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218989811"/>
      </p:ext>
    </p:extLst>
  </p:cSld>
  <p:clrMapOvr>
    <a:masterClrMapping/>
  </p:clrMapOvr>
  <mc:AlternateContent xmlns:mc="http://schemas.openxmlformats.org/markup-compatibility/2006" xmlns:p14="http://schemas.microsoft.com/office/powerpoint/2010/main">
    <mc:Choice Requires="p14">
      <p:transition spd="slow" p14:dur="2000" advTm="9100"/>
    </mc:Choice>
    <mc:Fallback xmlns="">
      <p:transition spd="slow" advTm="9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6"/>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cxnSp>
        <p:nvCxnSpPr>
          <p:cNvPr id="18" name="Straight Arrow Connector 17">
            <a:extLst>
              <a:ext uri="{FF2B5EF4-FFF2-40B4-BE49-F238E27FC236}">
                <a16:creationId xmlns:a16="http://schemas.microsoft.com/office/drawing/2014/main" id="{91AD7BF4-EF0C-6648-9D9F-F0ABD63730E0}"/>
              </a:ext>
            </a:extLst>
          </p:cNvPr>
          <p:cNvCxnSpPr>
            <a:cxnSpLocks/>
          </p:cNvCxnSpPr>
          <p:nvPr/>
        </p:nvCxnSpPr>
        <p:spPr>
          <a:xfrm>
            <a:off x="2266451" y="1064557"/>
            <a:ext cx="0" cy="1303739"/>
          </a:xfrm>
          <a:prstGeom prst="straightConnector1">
            <a:avLst/>
          </a:prstGeom>
          <a:ln w="57150">
            <a:solidFill>
              <a:srgbClr val="0081FF"/>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1B37B5C4-AA44-D54D-854F-CFA5A51D0723}"/>
              </a:ext>
            </a:extLst>
          </p:cNvPr>
          <p:cNvSpPr txBox="1">
            <a:spLocks/>
          </p:cNvSpPr>
          <p:nvPr/>
        </p:nvSpPr>
        <p:spPr>
          <a:xfrm>
            <a:off x="2266450" y="1399059"/>
            <a:ext cx="3137653" cy="48409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Page layout features</a:t>
            </a:r>
          </a:p>
        </p:txBody>
      </p:sp>
      <p:cxnSp>
        <p:nvCxnSpPr>
          <p:cNvPr id="8" name="Straight Arrow Connector 7">
            <a:extLst>
              <a:ext uri="{FF2B5EF4-FFF2-40B4-BE49-F238E27FC236}">
                <a16:creationId xmlns:a16="http://schemas.microsoft.com/office/drawing/2014/main" id="{F26FF2BA-61AC-1742-99F1-260F00385D68}"/>
              </a:ext>
            </a:extLst>
          </p:cNvPr>
          <p:cNvCxnSpPr>
            <a:cxnSpLocks/>
          </p:cNvCxnSpPr>
          <p:nvPr/>
        </p:nvCxnSpPr>
        <p:spPr>
          <a:xfrm flipH="1">
            <a:off x="95014" y="3224784"/>
            <a:ext cx="10027394" cy="0"/>
          </a:xfrm>
          <a:prstGeom prst="straightConnector1">
            <a:avLst/>
          </a:prstGeom>
          <a:ln w="57150">
            <a:solidFill>
              <a:srgbClr val="0081FF"/>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80BF5854-9931-7246-A776-A820D151F86E}"/>
              </a:ext>
            </a:extLst>
          </p:cNvPr>
          <p:cNvSpPr txBox="1">
            <a:spLocks/>
          </p:cNvSpPr>
          <p:nvPr/>
        </p:nvSpPr>
        <p:spPr>
          <a:xfrm>
            <a:off x="3429386" y="2780552"/>
            <a:ext cx="3986398"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Text placement features</a:t>
            </a:r>
          </a:p>
        </p:txBody>
      </p:sp>
      <p:pic>
        <p:nvPicPr>
          <p:cNvPr id="11" name="Audio 10">
            <a:hlinkClick r:id="" action="ppaction://media"/>
            <a:extLst>
              <a:ext uri="{FF2B5EF4-FFF2-40B4-BE49-F238E27FC236}">
                <a16:creationId xmlns:a16="http://schemas.microsoft.com/office/drawing/2014/main" id="{B6177ABE-9920-7143-8A07-E54108F980FE}"/>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40999845"/>
      </p:ext>
    </p:extLst>
  </p:cSld>
  <p:clrMapOvr>
    <a:masterClrMapping/>
  </p:clrMapOvr>
  <mc:AlternateContent xmlns:mc="http://schemas.openxmlformats.org/markup-compatibility/2006" xmlns:p14="http://schemas.microsoft.com/office/powerpoint/2010/main">
    <mc:Choice Requires="p14">
      <p:transition spd="slow" p14:dur="2000" advTm="8829"/>
    </mc:Choice>
    <mc:Fallback xmlns="">
      <p:transition spd="slow" advTm="88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cxnSp>
        <p:nvCxnSpPr>
          <p:cNvPr id="18" name="Straight Arrow Connector 17">
            <a:extLst>
              <a:ext uri="{FF2B5EF4-FFF2-40B4-BE49-F238E27FC236}">
                <a16:creationId xmlns:a16="http://schemas.microsoft.com/office/drawing/2014/main" id="{91AD7BF4-EF0C-6648-9D9F-F0ABD63730E0}"/>
              </a:ext>
            </a:extLst>
          </p:cNvPr>
          <p:cNvCxnSpPr>
            <a:cxnSpLocks/>
          </p:cNvCxnSpPr>
          <p:nvPr/>
        </p:nvCxnSpPr>
        <p:spPr>
          <a:xfrm>
            <a:off x="2266451" y="1064557"/>
            <a:ext cx="0" cy="1303739"/>
          </a:xfrm>
          <a:prstGeom prst="straightConnector1">
            <a:avLst/>
          </a:prstGeom>
          <a:ln w="57150">
            <a:solidFill>
              <a:srgbClr val="0081FF"/>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1B37B5C4-AA44-D54D-854F-CFA5A51D0723}"/>
              </a:ext>
            </a:extLst>
          </p:cNvPr>
          <p:cNvSpPr txBox="1">
            <a:spLocks/>
          </p:cNvSpPr>
          <p:nvPr/>
        </p:nvSpPr>
        <p:spPr>
          <a:xfrm>
            <a:off x="2266450" y="1399059"/>
            <a:ext cx="3137653" cy="48409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Page layout features</a:t>
            </a:r>
          </a:p>
        </p:txBody>
      </p:sp>
      <p:cxnSp>
        <p:nvCxnSpPr>
          <p:cNvPr id="8" name="Straight Arrow Connector 7">
            <a:extLst>
              <a:ext uri="{FF2B5EF4-FFF2-40B4-BE49-F238E27FC236}">
                <a16:creationId xmlns:a16="http://schemas.microsoft.com/office/drawing/2014/main" id="{F26FF2BA-61AC-1742-99F1-260F00385D68}"/>
              </a:ext>
            </a:extLst>
          </p:cNvPr>
          <p:cNvCxnSpPr>
            <a:cxnSpLocks/>
          </p:cNvCxnSpPr>
          <p:nvPr/>
        </p:nvCxnSpPr>
        <p:spPr>
          <a:xfrm flipH="1">
            <a:off x="95014" y="3224784"/>
            <a:ext cx="10027394" cy="0"/>
          </a:xfrm>
          <a:prstGeom prst="straightConnector1">
            <a:avLst/>
          </a:prstGeom>
          <a:ln w="57150">
            <a:solidFill>
              <a:srgbClr val="0081FF"/>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80BF5854-9931-7246-A776-A820D151F86E}"/>
              </a:ext>
            </a:extLst>
          </p:cNvPr>
          <p:cNvSpPr txBox="1">
            <a:spLocks/>
          </p:cNvSpPr>
          <p:nvPr/>
        </p:nvSpPr>
        <p:spPr>
          <a:xfrm>
            <a:off x="3429386" y="2780552"/>
            <a:ext cx="3986398"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Text placement features</a:t>
            </a:r>
          </a:p>
        </p:txBody>
      </p:sp>
      <p:sp>
        <p:nvSpPr>
          <p:cNvPr id="9" name="Subtitle 2">
            <a:extLst>
              <a:ext uri="{FF2B5EF4-FFF2-40B4-BE49-F238E27FC236}">
                <a16:creationId xmlns:a16="http://schemas.microsoft.com/office/drawing/2014/main" id="{305B8F94-91FE-B54F-A9A0-298CD628F63A}"/>
              </a:ext>
            </a:extLst>
          </p:cNvPr>
          <p:cNvSpPr txBox="1">
            <a:spLocks/>
          </p:cNvSpPr>
          <p:nvPr/>
        </p:nvSpPr>
        <p:spPr>
          <a:xfrm>
            <a:off x="3835276" y="4117849"/>
            <a:ext cx="3986398"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Visual grouping features</a:t>
            </a:r>
          </a:p>
        </p:txBody>
      </p:sp>
      <p:sp>
        <p:nvSpPr>
          <p:cNvPr id="2" name="Rectangle 1">
            <a:extLst>
              <a:ext uri="{FF2B5EF4-FFF2-40B4-BE49-F238E27FC236}">
                <a16:creationId xmlns:a16="http://schemas.microsoft.com/office/drawing/2014/main" id="{48720577-238E-B64F-876B-C3564966C762}"/>
              </a:ext>
            </a:extLst>
          </p:cNvPr>
          <p:cNvSpPr/>
          <p:nvPr/>
        </p:nvSpPr>
        <p:spPr>
          <a:xfrm>
            <a:off x="932688" y="4535424"/>
            <a:ext cx="10277856" cy="1097084"/>
          </a:xfrm>
          <a:prstGeom prst="rect">
            <a:avLst/>
          </a:prstGeom>
          <a:noFill/>
          <a:ln w="38100">
            <a:solidFill>
              <a:srgbClr val="157F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Audio 10">
            <a:hlinkClick r:id="" action="ppaction://media"/>
            <a:extLst>
              <a:ext uri="{FF2B5EF4-FFF2-40B4-BE49-F238E27FC236}">
                <a16:creationId xmlns:a16="http://schemas.microsoft.com/office/drawing/2014/main" id="{E34D97D8-12E7-CB49-8E37-1B71A4F09AA5}"/>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04813617"/>
      </p:ext>
    </p:extLst>
  </p:cSld>
  <p:clrMapOvr>
    <a:masterClrMapping/>
  </p:clrMapOvr>
  <mc:AlternateContent xmlns:mc="http://schemas.openxmlformats.org/markup-compatibility/2006" xmlns:p14="http://schemas.microsoft.com/office/powerpoint/2010/main">
    <mc:Choice Requires="p14">
      <p:transition spd="slow" p14:dur="2000" advTm="7357"/>
    </mc:Choice>
    <mc:Fallback xmlns="">
      <p:transition spd="slow" advTm="73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cxnSp>
        <p:nvCxnSpPr>
          <p:cNvPr id="18" name="Straight Arrow Connector 17">
            <a:extLst>
              <a:ext uri="{FF2B5EF4-FFF2-40B4-BE49-F238E27FC236}">
                <a16:creationId xmlns:a16="http://schemas.microsoft.com/office/drawing/2014/main" id="{91AD7BF4-EF0C-6648-9D9F-F0ABD63730E0}"/>
              </a:ext>
            </a:extLst>
          </p:cNvPr>
          <p:cNvCxnSpPr>
            <a:cxnSpLocks/>
          </p:cNvCxnSpPr>
          <p:nvPr/>
        </p:nvCxnSpPr>
        <p:spPr>
          <a:xfrm>
            <a:off x="2266451" y="1064557"/>
            <a:ext cx="0" cy="1303739"/>
          </a:xfrm>
          <a:prstGeom prst="straightConnector1">
            <a:avLst/>
          </a:prstGeom>
          <a:ln w="57150">
            <a:solidFill>
              <a:srgbClr val="0081FF"/>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1B37B5C4-AA44-D54D-854F-CFA5A51D0723}"/>
              </a:ext>
            </a:extLst>
          </p:cNvPr>
          <p:cNvSpPr txBox="1">
            <a:spLocks/>
          </p:cNvSpPr>
          <p:nvPr/>
        </p:nvSpPr>
        <p:spPr>
          <a:xfrm>
            <a:off x="2266450" y="1399059"/>
            <a:ext cx="3137653" cy="48409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Page layout features</a:t>
            </a:r>
          </a:p>
        </p:txBody>
      </p:sp>
      <p:cxnSp>
        <p:nvCxnSpPr>
          <p:cNvPr id="8" name="Straight Arrow Connector 7">
            <a:extLst>
              <a:ext uri="{FF2B5EF4-FFF2-40B4-BE49-F238E27FC236}">
                <a16:creationId xmlns:a16="http://schemas.microsoft.com/office/drawing/2014/main" id="{F26FF2BA-61AC-1742-99F1-260F00385D68}"/>
              </a:ext>
            </a:extLst>
          </p:cNvPr>
          <p:cNvCxnSpPr>
            <a:cxnSpLocks/>
          </p:cNvCxnSpPr>
          <p:nvPr/>
        </p:nvCxnSpPr>
        <p:spPr>
          <a:xfrm flipH="1">
            <a:off x="95014" y="3224784"/>
            <a:ext cx="10027394" cy="0"/>
          </a:xfrm>
          <a:prstGeom prst="straightConnector1">
            <a:avLst/>
          </a:prstGeom>
          <a:ln w="57150">
            <a:solidFill>
              <a:srgbClr val="0081FF"/>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80BF5854-9931-7246-A776-A820D151F86E}"/>
              </a:ext>
            </a:extLst>
          </p:cNvPr>
          <p:cNvSpPr txBox="1">
            <a:spLocks/>
          </p:cNvSpPr>
          <p:nvPr/>
        </p:nvSpPr>
        <p:spPr>
          <a:xfrm>
            <a:off x="3429386" y="2780552"/>
            <a:ext cx="3986398"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Text placement features</a:t>
            </a:r>
          </a:p>
        </p:txBody>
      </p:sp>
      <p:sp>
        <p:nvSpPr>
          <p:cNvPr id="9" name="Subtitle 2">
            <a:extLst>
              <a:ext uri="{FF2B5EF4-FFF2-40B4-BE49-F238E27FC236}">
                <a16:creationId xmlns:a16="http://schemas.microsoft.com/office/drawing/2014/main" id="{305B8F94-91FE-B54F-A9A0-298CD628F63A}"/>
              </a:ext>
            </a:extLst>
          </p:cNvPr>
          <p:cNvSpPr txBox="1">
            <a:spLocks/>
          </p:cNvSpPr>
          <p:nvPr/>
        </p:nvSpPr>
        <p:spPr>
          <a:xfrm>
            <a:off x="3835276" y="4117849"/>
            <a:ext cx="3986398"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Visual grouping features</a:t>
            </a:r>
          </a:p>
        </p:txBody>
      </p:sp>
      <p:sp>
        <p:nvSpPr>
          <p:cNvPr id="2" name="Rectangle 1">
            <a:extLst>
              <a:ext uri="{FF2B5EF4-FFF2-40B4-BE49-F238E27FC236}">
                <a16:creationId xmlns:a16="http://schemas.microsoft.com/office/drawing/2014/main" id="{48720577-238E-B64F-876B-C3564966C762}"/>
              </a:ext>
            </a:extLst>
          </p:cNvPr>
          <p:cNvSpPr/>
          <p:nvPr/>
        </p:nvSpPr>
        <p:spPr>
          <a:xfrm>
            <a:off x="932688" y="4535424"/>
            <a:ext cx="10277856" cy="1097084"/>
          </a:xfrm>
          <a:prstGeom prst="rect">
            <a:avLst/>
          </a:prstGeom>
          <a:noFill/>
          <a:ln w="38100">
            <a:solidFill>
              <a:srgbClr val="157F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4F58F5D-FD67-6C44-8122-F4D368D03A1B}"/>
              </a:ext>
            </a:extLst>
          </p:cNvPr>
          <p:cNvCxnSpPr>
            <a:cxnSpLocks/>
          </p:cNvCxnSpPr>
          <p:nvPr/>
        </p:nvCxnSpPr>
        <p:spPr>
          <a:xfrm flipH="1">
            <a:off x="5157216" y="287287"/>
            <a:ext cx="390138"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25A7D1E2-CD74-0840-B525-0557238F2FEB}"/>
              </a:ext>
            </a:extLst>
          </p:cNvPr>
          <p:cNvSpPr txBox="1">
            <a:spLocks/>
          </p:cNvSpPr>
          <p:nvPr/>
        </p:nvSpPr>
        <p:spPr>
          <a:xfrm>
            <a:off x="5510598" y="96604"/>
            <a:ext cx="2801298"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81FF"/>
                </a:solidFill>
                <a:latin typeface="Arial" panose="020B0604020202020204" pitchFamily="34" charset="0"/>
                <a:cs typeface="Arial" panose="020B0604020202020204" pitchFamily="34" charset="0"/>
              </a:rPr>
              <a:t>Stylistic features</a:t>
            </a:r>
          </a:p>
        </p:txBody>
      </p:sp>
      <p:pic>
        <p:nvPicPr>
          <p:cNvPr id="14" name="Audio 13">
            <a:hlinkClick r:id="" action="ppaction://media"/>
            <a:extLst>
              <a:ext uri="{FF2B5EF4-FFF2-40B4-BE49-F238E27FC236}">
                <a16:creationId xmlns:a16="http://schemas.microsoft.com/office/drawing/2014/main" id="{C116A2A4-53BE-BD4A-BCF4-C882870EF2AB}"/>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7148223"/>
      </p:ext>
    </p:extLst>
  </p:cSld>
  <p:clrMapOvr>
    <a:masterClrMapping/>
  </p:clrMapOvr>
  <mc:AlternateContent xmlns:mc="http://schemas.openxmlformats.org/markup-compatibility/2006" xmlns:p14="http://schemas.microsoft.com/office/powerpoint/2010/main">
    <mc:Choice Requires="p14">
      <p:transition spd="slow" p14:dur="2000" advTm="18849"/>
    </mc:Choice>
    <mc:Fallback xmlns="">
      <p:transition spd="slow" advTm="188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AFD2ACF-B6D4-3648-97D8-81E3AB59FC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0"/>
            <a:ext cx="110918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3">
            <a:hlinkClick r:id="" action="ppaction://media"/>
            <a:extLst>
              <a:ext uri="{FF2B5EF4-FFF2-40B4-BE49-F238E27FC236}">
                <a16:creationId xmlns:a16="http://schemas.microsoft.com/office/drawing/2014/main" id="{DA3ECD9F-656D-0548-9645-87D78E19F57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188022708"/>
      </p:ext>
    </p:extLst>
  </p:cSld>
  <p:clrMapOvr>
    <a:masterClrMapping/>
  </p:clrMapOvr>
  <mc:AlternateContent xmlns:mc="http://schemas.openxmlformats.org/markup-compatibility/2006" xmlns:p14="http://schemas.microsoft.com/office/powerpoint/2010/main">
    <mc:Choice Requires="p14">
      <p:transition spd="slow" p14:dur="2000" advTm="32764"/>
    </mc:Choice>
    <mc:Fallback xmlns="">
      <p:transition spd="slow" advTm="327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659BBD5-08FA-9B4E-A69C-BF73A9327E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3125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08E611D-1952-DF41-AAFA-074CB4DE5576}"/>
              </a:ext>
            </a:extLst>
          </p:cNvPr>
          <p:cNvSpPr>
            <a:spLocks noChangeArrowheads="1"/>
          </p:cNvSpPr>
          <p:nvPr/>
        </p:nvSpPr>
        <p:spPr bwMode="auto">
          <a:xfrm>
            <a:off x="1264023" y="3748437"/>
            <a:ext cx="467061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Helvetica Neue" panose="02000503000000020004" pitchFamily="2" charset="0"/>
              </a:rPr>
              <a:t>The intelligent repository for your contracts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2F4EFA75-4059-EE49-98BC-932F6D762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5482" y="2733322"/>
            <a:ext cx="4058397" cy="9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Graphical user interface, application&#10;&#10;Description automatically generated">
            <a:extLst>
              <a:ext uri="{FF2B5EF4-FFF2-40B4-BE49-F238E27FC236}">
                <a16:creationId xmlns:a16="http://schemas.microsoft.com/office/drawing/2014/main" id="{991632B4-D3B3-8B45-9587-BED6F4E97A3A}"/>
              </a:ext>
            </a:extLst>
          </p:cNvPr>
          <p:cNvPicPr>
            <a:picLocks noChangeAspect="1"/>
          </p:cNvPicPr>
          <p:nvPr/>
        </p:nvPicPr>
        <p:blipFill>
          <a:blip r:embed="rId7"/>
          <a:stretch>
            <a:fillRect/>
          </a:stretch>
        </p:blipFill>
        <p:spPr>
          <a:xfrm>
            <a:off x="7053413" y="0"/>
            <a:ext cx="5138587" cy="6858000"/>
          </a:xfrm>
          <a:prstGeom prst="rect">
            <a:avLst/>
          </a:prstGeom>
        </p:spPr>
      </p:pic>
      <p:pic>
        <p:nvPicPr>
          <p:cNvPr id="21" name="Audio 20">
            <a:hlinkClick r:id="" action="ppaction://media"/>
            <a:extLst>
              <a:ext uri="{FF2B5EF4-FFF2-40B4-BE49-F238E27FC236}">
                <a16:creationId xmlns:a16="http://schemas.microsoft.com/office/drawing/2014/main" id="{CEE5E50B-2DDE-8D4F-A822-9E8B5D123969}"/>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90723623"/>
      </p:ext>
    </p:extLst>
  </p:cSld>
  <p:clrMapOvr>
    <a:masterClrMapping/>
  </p:clrMapOvr>
  <mc:AlternateContent xmlns:mc="http://schemas.openxmlformats.org/markup-compatibility/2006" xmlns:p14="http://schemas.microsoft.com/office/powerpoint/2010/main">
    <mc:Choice Requires="p14">
      <p:transition spd="slow" p14:dur="2000" advTm="9094"/>
    </mc:Choice>
    <mc:Fallback xmlns="">
      <p:transition spd="slow" advTm="90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30DF450-0387-E647-9774-E9FECBF21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0"/>
            <a:ext cx="110918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3">
            <a:hlinkClick r:id="" action="ppaction://media"/>
            <a:extLst>
              <a:ext uri="{FF2B5EF4-FFF2-40B4-BE49-F238E27FC236}">
                <a16:creationId xmlns:a16="http://schemas.microsoft.com/office/drawing/2014/main" id="{1BC78A78-24BD-F340-912B-5DDA4246663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770637"/>
      </p:ext>
    </p:extLst>
  </p:cSld>
  <p:clrMapOvr>
    <a:masterClrMapping/>
  </p:clrMapOvr>
  <mc:AlternateContent xmlns:mc="http://schemas.openxmlformats.org/markup-compatibility/2006" xmlns:p14="http://schemas.microsoft.com/office/powerpoint/2010/main">
    <mc:Choice Requires="p14">
      <p:transition spd="slow" p14:dur="2000" advTm="25412"/>
    </mc:Choice>
    <mc:Fallback xmlns="">
      <p:transition spd="slow" advTm="254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659BBD5-08FA-9B4E-A69C-BF73A9327E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3125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08E611D-1952-DF41-AAFA-074CB4DE5576}"/>
              </a:ext>
            </a:extLst>
          </p:cNvPr>
          <p:cNvSpPr>
            <a:spLocks noChangeArrowheads="1"/>
          </p:cNvSpPr>
          <p:nvPr/>
        </p:nvSpPr>
        <p:spPr bwMode="auto">
          <a:xfrm>
            <a:off x="1264023" y="3748437"/>
            <a:ext cx="467061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Helvetica Neue" panose="02000503000000020004" pitchFamily="2" charset="0"/>
              </a:rPr>
              <a:t>The intelligent repository for your contracts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2F4EFA75-4059-EE49-98BC-932F6D762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5482" y="2733322"/>
            <a:ext cx="4058397" cy="9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Graphical user interface, application&#10;&#10;Description automatically generated">
            <a:extLst>
              <a:ext uri="{FF2B5EF4-FFF2-40B4-BE49-F238E27FC236}">
                <a16:creationId xmlns:a16="http://schemas.microsoft.com/office/drawing/2014/main" id="{991632B4-D3B3-8B45-9587-BED6F4E97A3A}"/>
              </a:ext>
            </a:extLst>
          </p:cNvPr>
          <p:cNvPicPr>
            <a:picLocks noChangeAspect="1"/>
          </p:cNvPicPr>
          <p:nvPr/>
        </p:nvPicPr>
        <p:blipFill>
          <a:blip r:embed="rId7"/>
          <a:stretch>
            <a:fillRect/>
          </a:stretch>
        </p:blipFill>
        <p:spPr>
          <a:xfrm>
            <a:off x="7053413" y="0"/>
            <a:ext cx="5138587" cy="6858000"/>
          </a:xfrm>
          <a:prstGeom prst="rect">
            <a:avLst/>
          </a:prstGeom>
        </p:spPr>
      </p:pic>
      <p:sp>
        <p:nvSpPr>
          <p:cNvPr id="6" name="Subtitle 2">
            <a:extLst>
              <a:ext uri="{FF2B5EF4-FFF2-40B4-BE49-F238E27FC236}">
                <a16:creationId xmlns:a16="http://schemas.microsoft.com/office/drawing/2014/main" id="{41127BAD-FCA2-B946-A9E3-30C22543C204}"/>
              </a:ext>
            </a:extLst>
          </p:cNvPr>
          <p:cNvSpPr txBox="1">
            <a:spLocks/>
          </p:cNvSpPr>
          <p:nvPr/>
        </p:nvSpPr>
        <p:spPr>
          <a:xfrm>
            <a:off x="704088" y="284240"/>
            <a:ext cx="5230545" cy="15079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Arial" panose="020B0604020202020204" pitchFamily="34" charset="0"/>
                <a:cs typeface="Arial" panose="020B0604020202020204" pitchFamily="34" charset="0"/>
              </a:rPr>
              <a:t>Thank you!</a:t>
            </a:r>
          </a:p>
          <a:p>
            <a:r>
              <a:rPr lang="en-US" b="1" dirty="0">
                <a:latin typeface="Arial" panose="020B0604020202020204" pitchFamily="34" charset="0"/>
                <a:cs typeface="Arial" panose="020B0604020202020204" pitchFamily="34" charset="0"/>
              </a:rPr>
              <a:t>Learn more at </a:t>
            </a:r>
            <a:r>
              <a:rPr lang="en-US" b="1" dirty="0">
                <a:solidFill>
                  <a:srgbClr val="0081FF"/>
                </a:solidFill>
                <a:latin typeface="Arial" panose="020B0604020202020204" pitchFamily="34" charset="0"/>
                <a:cs typeface="Arial" panose="020B0604020202020204" pitchFamily="34" charset="0"/>
                <a:hlinkClick r:id="rId8"/>
              </a:rPr>
              <a:t>https://lexion.ai</a:t>
            </a:r>
            <a:r>
              <a:rPr lang="en-US" b="1" dirty="0">
                <a:solidFill>
                  <a:srgbClr val="0081FF"/>
                </a:solidFill>
                <a:latin typeface="Arial" panose="020B0604020202020204" pitchFamily="34" charset="0"/>
                <a:cs typeface="Arial" panose="020B0604020202020204" pitchFamily="34" charset="0"/>
              </a:rPr>
              <a:t> </a:t>
            </a:r>
          </a:p>
        </p:txBody>
      </p:sp>
      <p:pic>
        <p:nvPicPr>
          <p:cNvPr id="5" name="Audio 4">
            <a:hlinkClick r:id="" action="ppaction://media"/>
            <a:extLst>
              <a:ext uri="{FF2B5EF4-FFF2-40B4-BE49-F238E27FC236}">
                <a16:creationId xmlns:a16="http://schemas.microsoft.com/office/drawing/2014/main" id="{BD6A93F9-F0A8-6D48-8874-84A6DDB0DBE4}"/>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078489605"/>
      </p:ext>
    </p:extLst>
  </p:cSld>
  <p:clrMapOvr>
    <a:masterClrMapping/>
  </p:clrMapOvr>
  <mc:AlternateContent xmlns:mc="http://schemas.openxmlformats.org/markup-compatibility/2006" xmlns:p14="http://schemas.microsoft.com/office/powerpoint/2010/main">
    <mc:Choice Requires="p14">
      <p:transition spd="slow" p14:dur="2000" advTm="18461"/>
    </mc:Choice>
    <mc:Fallback xmlns="">
      <p:transition spd="slow" advTm="184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7BE383F-F4C8-1C46-98FA-2CBAC233D7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0071" y="2656421"/>
            <a:ext cx="7277502" cy="2217364"/>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3" name="Picture 2" descr="Text, letter&#10;&#10;Description automatically generated">
            <a:extLst>
              <a:ext uri="{FF2B5EF4-FFF2-40B4-BE49-F238E27FC236}">
                <a16:creationId xmlns:a16="http://schemas.microsoft.com/office/drawing/2014/main" id="{5C02B900-2341-A94B-88DD-9226067B43CD}"/>
              </a:ext>
            </a:extLst>
          </p:cNvPr>
          <p:cNvPicPr>
            <a:picLocks noChangeAspect="1"/>
          </p:cNvPicPr>
          <p:nvPr/>
        </p:nvPicPr>
        <p:blipFill>
          <a:blip r:embed="rId6"/>
          <a:stretch>
            <a:fillRect/>
          </a:stretch>
        </p:blipFill>
        <p:spPr>
          <a:xfrm>
            <a:off x="1159449" y="2310953"/>
            <a:ext cx="2184400" cy="2908300"/>
          </a:xfrm>
          <a:prstGeom prst="rect">
            <a:avLst/>
          </a:prstGeom>
        </p:spPr>
      </p:pic>
      <p:cxnSp>
        <p:nvCxnSpPr>
          <p:cNvPr id="6" name="Straight Arrow Connector 5">
            <a:extLst>
              <a:ext uri="{FF2B5EF4-FFF2-40B4-BE49-F238E27FC236}">
                <a16:creationId xmlns:a16="http://schemas.microsoft.com/office/drawing/2014/main" id="{CFF58F1D-DFB3-EF4C-8CFA-76D9035F3657}"/>
              </a:ext>
            </a:extLst>
          </p:cNvPr>
          <p:cNvCxnSpPr/>
          <p:nvPr/>
        </p:nvCxnSpPr>
        <p:spPr>
          <a:xfrm>
            <a:off x="3505194" y="376510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pic>
        <p:nvPicPr>
          <p:cNvPr id="10" name="Audio 9">
            <a:hlinkClick r:id="" action="ppaction://media"/>
            <a:extLst>
              <a:ext uri="{FF2B5EF4-FFF2-40B4-BE49-F238E27FC236}">
                <a16:creationId xmlns:a16="http://schemas.microsoft.com/office/drawing/2014/main" id="{123C447F-F612-524F-82B9-C06C45FA89A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836531827"/>
      </p:ext>
    </p:extLst>
  </p:cSld>
  <p:clrMapOvr>
    <a:masterClrMapping/>
  </p:clrMapOvr>
  <mc:AlternateContent xmlns:mc="http://schemas.openxmlformats.org/markup-compatibility/2006" xmlns:p14="http://schemas.microsoft.com/office/powerpoint/2010/main">
    <mc:Choice Requires="p14">
      <p:transition spd="slow" p14:dur="2000" advTm="24263"/>
    </mc:Choice>
    <mc:Fallback xmlns="">
      <p:transition spd="slow" advTm="242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5C02B900-2341-A94B-88DD-9226067B43CD}"/>
              </a:ext>
            </a:extLst>
          </p:cNvPr>
          <p:cNvPicPr>
            <a:picLocks noChangeAspect="1"/>
          </p:cNvPicPr>
          <p:nvPr/>
        </p:nvPicPr>
        <p:blipFill>
          <a:blip r:embed="rId5"/>
          <a:stretch>
            <a:fillRect/>
          </a:stretch>
        </p:blipFill>
        <p:spPr>
          <a:xfrm>
            <a:off x="1159449" y="2310953"/>
            <a:ext cx="2184400" cy="2908300"/>
          </a:xfrm>
          <a:prstGeom prst="rect">
            <a:avLst/>
          </a:prstGeom>
        </p:spPr>
      </p:pic>
      <p:sp>
        <p:nvSpPr>
          <p:cNvPr id="14" name="Subtitle 2">
            <a:extLst>
              <a:ext uri="{FF2B5EF4-FFF2-40B4-BE49-F238E27FC236}">
                <a16:creationId xmlns:a16="http://schemas.microsoft.com/office/drawing/2014/main" id="{A592BF04-5B22-104A-AA38-82B00E87746C}"/>
              </a:ext>
            </a:extLst>
          </p:cNvPr>
          <p:cNvSpPr txBox="1">
            <a:spLocks/>
          </p:cNvSpPr>
          <p:nvPr/>
        </p:nvSpPr>
        <p:spPr>
          <a:xfrm>
            <a:off x="1337534"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PDF</a:t>
            </a:r>
          </a:p>
        </p:txBody>
      </p:sp>
      <p:sp>
        <p:nvSpPr>
          <p:cNvPr id="7" name="Subtitle 2">
            <a:extLst>
              <a:ext uri="{FF2B5EF4-FFF2-40B4-BE49-F238E27FC236}">
                <a16:creationId xmlns:a16="http://schemas.microsoft.com/office/drawing/2014/main" id="{B2C09924-F8A5-1A41-A514-72E40E5946E8}"/>
              </a:ext>
            </a:extLst>
          </p:cNvPr>
          <p:cNvSpPr txBox="1">
            <a:spLocks/>
          </p:cNvSpPr>
          <p:nvPr/>
        </p:nvSpPr>
        <p:spPr>
          <a:xfrm>
            <a:off x="9257539"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Answer</a:t>
            </a:r>
          </a:p>
        </p:txBody>
      </p:sp>
      <p:sp>
        <p:nvSpPr>
          <p:cNvPr id="8" name="Subtitle 2">
            <a:extLst>
              <a:ext uri="{FF2B5EF4-FFF2-40B4-BE49-F238E27FC236}">
                <a16:creationId xmlns:a16="http://schemas.microsoft.com/office/drawing/2014/main" id="{39CE051B-4DD1-624B-B4AB-462FB4FC0992}"/>
              </a:ext>
            </a:extLst>
          </p:cNvPr>
          <p:cNvSpPr txBox="1">
            <a:spLocks/>
          </p:cNvSpPr>
          <p:nvPr/>
        </p:nvSpPr>
        <p:spPr>
          <a:xfrm>
            <a:off x="7947439" y="3376750"/>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Expiration Date: August 30, 2021</a:t>
            </a:r>
          </a:p>
        </p:txBody>
      </p:sp>
      <p:cxnSp>
        <p:nvCxnSpPr>
          <p:cNvPr id="10" name="Straight Arrow Connector 9">
            <a:extLst>
              <a:ext uri="{FF2B5EF4-FFF2-40B4-BE49-F238E27FC236}">
                <a16:creationId xmlns:a16="http://schemas.microsoft.com/office/drawing/2014/main" id="{31E8CD05-0F6B-D448-850F-0015CC7F3202}"/>
              </a:ext>
            </a:extLst>
          </p:cNvPr>
          <p:cNvCxnSpPr/>
          <p:nvPr/>
        </p:nvCxnSpPr>
        <p:spPr>
          <a:xfrm>
            <a:off x="5468106" y="3600511"/>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pic>
        <p:nvPicPr>
          <p:cNvPr id="12" name="Audio 11">
            <a:hlinkClick r:id="" action="ppaction://media"/>
            <a:extLst>
              <a:ext uri="{FF2B5EF4-FFF2-40B4-BE49-F238E27FC236}">
                <a16:creationId xmlns:a16="http://schemas.microsoft.com/office/drawing/2014/main" id="{62D4F493-4D5C-0A48-8654-70E5F55FA48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323539716"/>
      </p:ext>
    </p:extLst>
  </p:cSld>
  <p:clrMapOvr>
    <a:masterClrMapping/>
  </p:clrMapOvr>
  <mc:AlternateContent xmlns:mc="http://schemas.openxmlformats.org/markup-compatibility/2006" xmlns:p14="http://schemas.microsoft.com/office/powerpoint/2010/main">
    <mc:Choice Requires="p14">
      <p:transition spd="slow" p14:dur="2000" advTm="15712"/>
    </mc:Choice>
    <mc:Fallback xmlns="">
      <p:transition spd="slow" advTm="157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5C02B900-2341-A94B-88DD-9226067B43CD}"/>
              </a:ext>
            </a:extLst>
          </p:cNvPr>
          <p:cNvPicPr>
            <a:picLocks noChangeAspect="1"/>
          </p:cNvPicPr>
          <p:nvPr/>
        </p:nvPicPr>
        <p:blipFill>
          <a:blip r:embed="rId5"/>
          <a:stretch>
            <a:fillRect/>
          </a:stretch>
        </p:blipFill>
        <p:spPr>
          <a:xfrm>
            <a:off x="1159449" y="2310953"/>
            <a:ext cx="2184400" cy="2908300"/>
          </a:xfrm>
          <a:prstGeom prst="rect">
            <a:avLst/>
          </a:prstGeom>
        </p:spPr>
      </p:pic>
      <p:sp>
        <p:nvSpPr>
          <p:cNvPr id="14" name="Subtitle 2">
            <a:extLst>
              <a:ext uri="{FF2B5EF4-FFF2-40B4-BE49-F238E27FC236}">
                <a16:creationId xmlns:a16="http://schemas.microsoft.com/office/drawing/2014/main" id="{A592BF04-5B22-104A-AA38-82B00E87746C}"/>
              </a:ext>
            </a:extLst>
          </p:cNvPr>
          <p:cNvSpPr txBox="1">
            <a:spLocks/>
          </p:cNvSpPr>
          <p:nvPr/>
        </p:nvSpPr>
        <p:spPr>
          <a:xfrm>
            <a:off x="1337534"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PDF</a:t>
            </a:r>
          </a:p>
        </p:txBody>
      </p:sp>
      <p:sp>
        <p:nvSpPr>
          <p:cNvPr id="7" name="Subtitle 2">
            <a:extLst>
              <a:ext uri="{FF2B5EF4-FFF2-40B4-BE49-F238E27FC236}">
                <a16:creationId xmlns:a16="http://schemas.microsoft.com/office/drawing/2014/main" id="{B2C09924-F8A5-1A41-A514-72E40E5946E8}"/>
              </a:ext>
            </a:extLst>
          </p:cNvPr>
          <p:cNvSpPr txBox="1">
            <a:spLocks/>
          </p:cNvSpPr>
          <p:nvPr/>
        </p:nvSpPr>
        <p:spPr>
          <a:xfrm>
            <a:off x="9257539"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Answer</a:t>
            </a:r>
          </a:p>
        </p:txBody>
      </p:sp>
      <p:sp>
        <p:nvSpPr>
          <p:cNvPr id="8" name="Subtitle 2">
            <a:extLst>
              <a:ext uri="{FF2B5EF4-FFF2-40B4-BE49-F238E27FC236}">
                <a16:creationId xmlns:a16="http://schemas.microsoft.com/office/drawing/2014/main" id="{39CE051B-4DD1-624B-B4AB-462FB4FC0992}"/>
              </a:ext>
            </a:extLst>
          </p:cNvPr>
          <p:cNvSpPr txBox="1">
            <a:spLocks/>
          </p:cNvSpPr>
          <p:nvPr/>
        </p:nvSpPr>
        <p:spPr>
          <a:xfrm>
            <a:off x="7947439" y="3376750"/>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Expiration Date: August 30, 2021</a:t>
            </a:r>
          </a:p>
        </p:txBody>
      </p:sp>
      <p:sp>
        <p:nvSpPr>
          <p:cNvPr id="2" name="Rectangle 1">
            <a:extLst>
              <a:ext uri="{FF2B5EF4-FFF2-40B4-BE49-F238E27FC236}">
                <a16:creationId xmlns:a16="http://schemas.microsoft.com/office/drawing/2014/main" id="{4B4F81B9-3DA7-4946-9F70-2C4024679940}"/>
              </a:ext>
            </a:extLst>
          </p:cNvPr>
          <p:cNvSpPr/>
          <p:nvPr/>
        </p:nvSpPr>
        <p:spPr>
          <a:xfrm>
            <a:off x="4909730" y="2490643"/>
            <a:ext cx="1775012" cy="2548919"/>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
                <a:solidFill>
                  <a:schemeClr val="tx1"/>
                </a:solidFill>
                <a:latin typeface="Courier New" panose="02070309020205020404" pitchFamily="49" charset="0"/>
                <a:cs typeface="Courier New" panose="02070309020205020404" pitchFamily="49" charset="0"/>
              </a:rPr>
              <a:t>Lorem ipsum dolor sit amet, consectetur adipiscing elit. Curabitur nec purus blandit, dignissim nunc non, ultrices diam. Morbi consectetur ornare augue, nec ullamcorper augue blandit eu. Praesent urna turpis, tincidunt nec laoreet porta, dignissim ac nisl. Morbi et euismod leo, ac eleifend ipsum. Aenean luctus mi leo, vel finibus enim commodo vel. Aliquam erat volutpat. Vestibulum semper blandit diam, sit amet condimentum est finibus ac. Fusce venenatis ipsum sed nisl sodales, eu mollis risus mollis. Morbi nec pretium magna. Sed fermentum eros non mi posuere egestas. Donec tellus lectus, dapibus porta consequat tincidunt, consequat eu turpis. Donec tincidunt mi ligula, non scelerisque odio placerat at. Curabitur eget suscipit sapien, et interdum orci. Vestibulum scelerisque et nulla non molestie. Donec malesuada purus sapien. Suspendisse ac aliquam erat. Mauris ultrices ultricies nulla, eget bibendum turpis fermentum in. Phasellus elementum dui tortor, et lacinia diam porttitor in. Quisque egestas dolor diam, et placerat massa consectetur sed. Mauris sed arcu quis ipsum mattis commodo vitae quis quam. Praesent aliquet auctor est, at dapibus elit gravida eu. Integer ac lobortis diam, vitae consectetur enim. Nullam suscipit massa diam, non ultricies lacus varius at. Interdum et malesuada fames ac ante ipsum primis in faucibus. Integer eu luctus mauris. Praesent non nunc dictum dui porta lobortis sit amet laoreet dolor. Aliquam nec urna ipsum. In commodo iaculis consectetur. Integer dictum et nisl vel cursus. Proin dui mi, ornare a ex vel, vestibulum vulputate quam.</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In quis hendrerit eros, sit amet varius nibh. Sed nisl augue, mollis sed auctor a, auctor quis dui. Maecenas sit amet finibus dui. Quisque orci eros, accumsan vitae ipsum ut, interdum tincidunt sem. Morbi commodo iaculis tellus, vel accumsan ex hendrerit in. Mauris nec tempor massa. In gravida tincidunt tortor, in fringilla augue. Praesent volutpat ligula vel sapien consequat, eget semper turpis consectetur. Etiam id tortor justo. Interdum et malesuada fames ac ante ipsum primis in faucibus. Phasellus vitae turpis eget justo faucibus venenatis et vel dui. Nulla ullamcorper commodo posuere. Praesent semper enim ac nisl commodo, at pretium libero efficitur. Nunc dictum, nibh in mattis varius, lectus diam luctus turpis, sit amet pharetra mi enim cursus purus. In elementum efficitur magna sit amet dapibus. Etiam ut tellus eu mauris vulputate posuere. Fusce rutrum quis nulla non ultricies. Etiam dignissim feugiat euismod. Vestibulum faucibus lacus vitae urna dictum, luctus fermentum tortor laoreet. Nullam mi justo, convallis vitae iaculis a, cursus vel orci. Proin vel ligula non dolor auctor suscipit vitae non mi. In non lectus fermentum diam bibendum rhoncus. Quisque commodo odio vel turpis vehicula, sed tristique velit vulputate. Suspendisse potenti. Nam sodales in libero in porttitor.</a:t>
            </a:r>
          </a:p>
          <a:p>
            <a:r>
              <a:rPr lang="en-US" sz="100">
                <a:solidFill>
                  <a:schemeClr val="tx1"/>
                </a:solidFill>
                <a:latin typeface="Courier New" panose="02070309020205020404" pitchFamily="49" charset="0"/>
                <a:cs typeface="Courier New" panose="02070309020205020404" pitchFamily="49" charset="0"/>
              </a:rPr>
              <a:t>Vivamus a tortor et orci pretium pretium non a erat. Maecenas ac dui egestas, posuere neque vel, ullamcorper felis. Vivamus auctor ipsum at pharetra volutpat. Vivamus dictum quam nec sem tristique feugiat. Mauris feugiat viverra elit, vitae dignissim ipsum egestas lacinia. Vestibulum eleifend hendrerit tellus, eu pretium tortor mattis id. Donec a metus eleifend arcu rhoncus bibendum. Vivamus lacinia gravida ullamcorper. Vestibulum vulputate mollis purus. Duis efficitur consectetur purus sit amet pretium. Donec ligula orci, blandit non lacus vitae, feugiat aliquet leo. Duis eu ante fringilla, pretium mauris et, pulvinar massa. Nullam vestibulum efficitur massa in eleifend. Integer et iaculis mi. Nam feugiat enim et quam dignissim convallis. Aenean porta, justo a maximus aliquet, urna sem pulvinar erat, a sodales velit mi vel sem. Phasellus porta diam sit amet eleifend ultrices. Cras consequat lacinia sapien et feugiat. Sed venenatis et magna eget sodales. Nam egestas ornare risus at mattis. Vestibulum imperdiet quam sit amet velit gravida rhoncus. Nam sapien lectus, pretium a venenatis ac, pellentesque ut augue.</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Suspendisse accumsan diam nisi, rhoncus sodales ante tempus vitae. Donec pulvinar magna nec tempus pulvinar. Duis convallis ipsum quis sapien varius, nec accumsan leo lacinia. Quisque accumsan feugiat est, ornare gravida ex malesuada at. Etiam ut ligula convallis, dignissim felis cursus, auctor ligula. Quisque sit amet imperdiet nisl. In volutpat viverra diam, non imperdiet massa porttitor accumsan. Class aptent taciti sociosqu ad litora torquent per conubia nostra, per inceptos himenaeos.</a:t>
            </a:r>
          </a:p>
          <a:p>
            <a:r>
              <a:rPr lang="en-US" sz="100">
                <a:solidFill>
                  <a:schemeClr val="tx1"/>
                </a:solidFill>
                <a:latin typeface="Courier New" panose="02070309020205020404" pitchFamily="49" charset="0"/>
                <a:cs typeface="Courier New" panose="02070309020205020404" pitchFamily="49" charset="0"/>
              </a:rPr>
              <a:t>Vestibulum ante ipsum primis in faucibus orci luctus et ultrices posuere cubilia curae; Cras sapien felis, laoreet sed velit et, rhoncus bibendum tellus. Fusce vitae ante porttitor, fermentum ligula quis, fringilla dolor. Ut euismod egestas dapibus. Phasellus suscipit, enim nec viverra vestibulum, enim ligula maximus nulla, convallis condimentum massa nisi non mauris. Maecenas pellentesque non quam nec maximus. Suspendisse suscipit odio quam, id tempor ante porttitor sit amet. Ut lectus mi, hendrerit sed varius eget, mollis non felis. Sed ut semper lectus. Ut pharetra metus in vulputate tincidunt. Proin ac mollis magna, dictum venenatis leo.</a:t>
            </a:r>
          </a:p>
          <a:p>
            <a:r>
              <a:rPr lang="en-US" sz="100">
                <a:solidFill>
                  <a:schemeClr val="tx1"/>
                </a:solidFill>
                <a:latin typeface="Courier New" panose="02070309020205020404" pitchFamily="49" charset="0"/>
                <a:cs typeface="Courier New" panose="02070309020205020404" pitchFamily="49" charset="0"/>
              </a:rPr>
              <a:t>Aliquam et faucibus velit, id tempus lacus. Vestibulum tempus nibh eu cursus ullamcorper. Donec quis lorem varius orci feugiat condimentum. Curabitur eros felis, eleifend eget pulvinar euismod, venenatis ut nulla. Nunc placerat sem a diam volutpat, ac rhoncus mi lacinia. Proin scelerisque nec nibh sit amet pellentesque. Aenean vitae elit rhoncus, malesuada diam id, euismod enim.</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Phasellus pharetra orci et metus viverra aliquet. Morbi vel leo feugiat ligula porttitor volutpat. Nam pellentesque ligula a lacus ornare, quis sagittis metus auctor. Mauris sed lobortis tortor. Pellentesque habitant morbi tristique senectus et netus et malesuada fames ac turpis egestas. Donec ac facilisis arcu, eget volutpat libero. Maecenas accumsan eu erat congue pretium. Donec imperdiet ultrices metus, id congue ex volutpat in. Morbi accumsan elit leo, in vestibulum sapien venenatis ut. In luctus risus at odio posuere sodales. Phasellus rhoncus sem id leo tincidunt, ac sodales ipsum pharetra. Praesent tincidunt quam et ultrices convallis. Morbi pulvinar nunc a dolor venenatis, quis dictum risus elementum. Nulla laoreet arcu leo, sed luctus eros venenatis porta. Nam iaculis malesuada nisl. Cras maximus fermentum aliquam. Nulla hendrerit pharetra eros vel fermentum. Phasellus dictum lectus sit amet porta gravida. Nam volutpat turpis urna, in rutrum mi pharetra eu. Orci varius natoque penatibus et magnis dis parturient montes, nascetur ridiculus mus. Nam fringilla laoreet imperdiet. Nulla facilisi. Nullam aliquam felis convallis efficitur pretium. Nullam quis varius magna. Sed vitae pretium lorem, et rhoncus lacus. Quisque pharetra neque est, eu posuere sem cursus sodales. Cras nec nisl id diam sodales rhoncus quis at leo. Donec molestie pretium metus ac scelerisque. Proin purus odio, ultricies at dignissim sed, finibus non erat. Aliquam id accumsan augue, mollis tempus risus. Maecenas ullamcorper dolor a nisl venenatis, a eleifend libero molestie. Praesent quis sollicitudin elit. Phasellus ullamcorper vestibulum enim. Vivamus eget nisi ac nibh blandit viverra.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Pellentesque id mi pellentesque, placerat risus sed, sodales nisl. Etiam accumsan, nisi quis vulputate malesuada, ipsum magna mollis metus, ut tincidunt odio sem id mauris. Donec vitae euismod arcu. Nam dui ligula, tincidunt et rhoncus ut, tempus sit amet mauris. In ac ex maximus, iaculis diam eget, aliquet eros. In hac habitasse platea dictumst. Integer placerat dapibus mi, sit amet cursus velit pretium vitae. In aliquet massa fringilla purus sodales rhoncus a eget eros. Proin interdum mauris eu lacus pharetra varius. Duis suscipit faucibus magna, et viverra enim gravida vitae. Maecenas libero tortor, mollis a turpis id, vehicula feugiat enim. Sed dapibus odio velit, sit amet malesuada eros finibus sed. Nulla at auctor lacus. Etiam congue diam massa, at tempus augue vehicula non. Aenean fringilla tortor quis nisi luctus fermentum. Etiam porta odio eget erat maximus vestibulum. Vestibulum eget rutrum mauris. Aliquam nec felis fringilla, aliquet turpis nec, congue ante. Aenean quis urna at augue tempor commodo. Etiam tristique faucibus erat eu ultrices. Maecenas faucibus quam nisi, non scelerisque arcu rutrum et. Donec ut purus eros. Praesent neque mi, pellentesque id velit sed, dignissim dignissim nisl. Integer mollis, orci id ultrices dignissim, nulla justo ullamcorper lacus, non luctus leo est id libero. Morbi suscipit neque nisi, ut sagittis leo finibus in. Donec sed tincidunt diam, eu dignissim augue. Etiam non placerat felis. Proin lacinia aliquet interdum. Morbi eu lacus est. Maecenas erat metus, fringilla id ligula vel, consectetur auctor lectus. Aliquam congue quis dui eu ultricies. Cras vitae consectetur urna. Etiam posuere dui a erat sodales commodo. Duis pharetra aliquam tincidunt. Cras sit amet dapibus diam, sit amet dignissim neque. Sed sed massa quis ante aliquam pharetra. Cras mollis, leo mattis ultrices volutpat, mi magna rutrum tortor, vel imperdiet dolor felis eget turpis. Nulla magna erat, eleifend sit amet enim vel, rhoncus bibendum ligula.</a:t>
            </a:r>
          </a:p>
          <a:p>
            <a:r>
              <a:rPr lang="en-US" sz="100">
                <a:solidFill>
                  <a:schemeClr val="tx1"/>
                </a:solidFill>
                <a:latin typeface="Courier New" panose="02070309020205020404" pitchFamily="49" charset="0"/>
                <a:cs typeface="Courier New" panose="02070309020205020404" pitchFamily="49" charset="0"/>
              </a:rPr>
              <a:t>Maecenas ut bibendum felis. Nunc tincidunt suscipit ex, in dictum mauris vehicula et. Nam blandit mi id odio ultricies, non mattis lorem fringilla. Mauris sit amet tempor nulla. Nulla justo ante, aliquet et hendrerit id, pellentesque nec ante. Nunc sagittis tellus vel faucibus ornare. Nullam eget elementum urna. Etiam eu ante consequat lorem auctor elementum. Vestibulum pharetra fermentum velit. Suspendisse non consequat libero, sit amet commodo libero. Nam vel mi mauris.</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Phasellus at luctus tellus. Nunc consectetur accumsan tortor. Etiam maximus diam vitae volutpat aliquam. Praesent placerat elit metus. Proin et ex vel erat tempor dapibus vehicula et dui. Maecenas urna nulla, blandit id accumsan tristique, sollicitudin eget magna. Sed nibh leo, blandit quis eleifend ut, semper id dui.</a:t>
            </a:r>
          </a:p>
          <a:p>
            <a:r>
              <a:rPr lang="en-US" sz="100">
                <a:solidFill>
                  <a:schemeClr val="tx1"/>
                </a:solidFill>
                <a:latin typeface="Courier New" panose="02070309020205020404" pitchFamily="49" charset="0"/>
                <a:cs typeface="Courier New" panose="02070309020205020404" pitchFamily="49" charset="0"/>
              </a:rPr>
              <a:t>Pellentesque habitant morbi tristique senectus et netus et malesuada fames ac turpis egestas. Nulla aliquam ultricies ante, sit amet dictum nibh euismod id. Nullam risus lectus, fringilla ac sodales vitae, ultricies in diam. Vivamus eu vestibulum lectus. Fusce ultricies nulla elit, a fringilla lectus placerat quis. Nulla congue eleifend quam, eu tincidunt arcu. Maecenas purus tortor, ultricies ut consequat a, bibendum eu lectus. Curabitur a ligula interdum, vehicula felis a, ultricies turpis. Suspendisse rhoncus elit eget dui volutpat fringilla. Vestibulum sed ipsum lorem. Duis pharetra lacinia pulvinar. Etiam tincidunt, tortor ac venenatis sollicitudin, dui odio vulputate dolor, vitae venenatis leo enim id mi.</a:t>
            </a:r>
          </a:p>
          <a:p>
            <a:r>
              <a:rPr lang="en-US" sz="100">
                <a:solidFill>
                  <a:schemeClr val="tx1"/>
                </a:solidFill>
                <a:latin typeface="Courier New" panose="02070309020205020404" pitchFamily="49" charset="0"/>
                <a:cs typeface="Courier New" panose="02070309020205020404" pitchFamily="49" charset="0"/>
              </a:rPr>
              <a:t>Praesent sagittis ornare erat vestibulum ullamcorper. Sed fermentum cursus tortor id vehicula. Duis pellentesque vehicula vestibulum. Sed semper vel eros sit amet molestie. In nec risus a neque condimentum gravida. Praesent non orci at leo laoreet pretium ut sit amet purus. Curabitur vitae lacus at nisi mattis sagittis. Vivamus ac iaculis leo. Vestibulum non consectetur risus, a cursus velit. Praesent imperdiet diam sit amet sapien bibendum, et efficitur erat rutrum. Integer id tellus purus. Etiam convallis elit in sollicitudin laoreet. Curabitur tempor, massa quis faucibus dignissim, nisl ligula commodo lacus, vel pretium ex ipsum eget sem. Ut aliquam lacus non justo vestibulum dictum. Phasellus molestie a quam vel interdum. Vivamus at elementum lectus. Mauris nec imperdiet nunc. Morbi rhoncus faucibus faucibus. Aliquam consectetur nisi ipsum, a tristique risus ornare quis. Aenean id ligula ipsum. Fusce at viverra turpis, nec malesuada elit. Sed sed sodales justo. Sed nec vulputate enim. Donec a ex pulvinar nunc lobortis volutpat ac sit amet neque. Donec fringilla aliquam eros, vel pretium nunc pulvinar ac. Vestibulum hendrerit a felis quis vehicula. Pellentesque blandit mollis laoreet. Aenean quis rhoncus arcu. Vivamus libero libero, suscipit in velit at, tempus egestas nibh. Sed ullamcorper ipsum id libero tempus hendrerit.</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Suspendisse et efficitur enim, in ullamcorper lectus. Curabitur commodo sem in sagittis facilisis. Morbi nec nisl blandit, venenatis enim et, gravida turpis. Vivamus aliquam vitae leo non consequat. In blandit ultricies eros. Morbi vestibulum ut nisl at imperdiet. Sed elementum, nunc sed tempor posuere, dui ante luctus purus, eget lobortis augue nisi eu massa. Mauris bibendum pulvinar dolor. Quisque metus nunc, feugiat sed gravida sit amet, sagittis sed nulla. Duis iaculis dapibus elit, volutpat molestie ante tempus ut. Maecenas eleifend tincidunt nibh. Sed et erat orci. Donec sollicitudin justo ut tortor feugiat condimentum. Vestibulum hendrerit nec erat et pharetra. Ut ut malesuada orci. Vivamus vel rutrum velit. Aliquam consectetur mollis dolor, eget tristique augue porttitor rutrum. Nullam eu ipsum iaculis, ullamcorper odio et, suscipit diam. Suspendisse sed risus eget sapien aliquet molestie. Maecenas interdum leo nec massa efficitur, feugiat sodales neque cursus. Duis lacus sapien, vestibulum quis volutpat et, aliquam sed quam. Quisque pharetra, nunc a mollis luctus, libero eros porttitor lacus, a laoreet quam augue sit amet lectus. Vestibulum viverra molestie nisi, sed sollicitudin ante. Nunc eget mauris justo. Mauris tortor ipsum, faucibus vel nulla vitae, imperdiet tempus lacus. In tincidunt turpis eget risus auctor, ac sodales magna bibendum. Phasellus vestibulum, diam sed hendrerit hendrerit, lorem urna venenatis quam, in maximus risus mauris a diam. Quisque eu tellus convallis, maximus ipsum sed, tincidunt nulla. Cras convallis diam ligula, ut cursus nunc pulvinar ac. Maecenas non malesuada ipsum. Aenean eget aliquet odio. Proin pharetra turpis quis leo dapibus ultrices. Integer imperdiet, orci elementum pharetra viverra, nisi nulla commodo tellus, a egestas justo elit ac leo. Quisque imperdiet tincidunt ante, tincidunt laoreet arcu fringilla id. Pellentesque at mattis nunc, porttitor lobortis turpis. Vivamus consectetur eros ut sapien iaculis ultrices id ut sapien. Etiam nunc lacus, dignissim vel nisi in, mollis pretium lacus. Praesent nisl tellus, ullamcorper in nisi vitae, rhoncus hendrerit enim. Curabitur sed sapien varius, tincidunt purus at, posuere leo. Aliquam erat volutpat. Nulla ut ligula vel dolor ornare pharetra. Fusce non euismod neque, sit amet aliquam mi. Proin ut dictum justo. Vivamus nec malesuada erat. Curabitur justo ex, tincidunt at quam at, feugiat pharetra massa. Vivamus ut pellentesque ligula.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Quisque nec maximus nulla. Sed felis quam, pretium pharetra libero a, placerat mollis nibh. Quisque iaculis nisl et leo dictum varius. Integer efficitur diam quis iaculis consequat. Sed interdum vitae sapien vitae molestie. Aliquam erat volutpat. Ut non purus nulla. Quisque quam eros, tristique ut vehicula sed, volutpat a dui. Praesent auctor non est nec sagittis. Etiam nec rhoncus arcu. Integer eget varius turpis.</a:t>
            </a:r>
          </a:p>
          <a:p>
            <a:r>
              <a:rPr lang="en-US" sz="100">
                <a:solidFill>
                  <a:schemeClr val="tx1"/>
                </a:solidFill>
                <a:latin typeface="Courier New" panose="02070309020205020404" pitchFamily="49" charset="0"/>
                <a:cs typeface="Courier New" panose="02070309020205020404" pitchFamily="49" charset="0"/>
              </a:rPr>
              <a:t>Nunc ornare, elit eu fringilla dignissim, dui urna congue elit, eget auctor sem ex placerat risus. Mauris ac nunc risus. Nullam eget rutrum dolor, in eleifend mi. Praesent ac vehicula felis, vel auctor dui. Morbi tincidunt urna non consequat cursus. Nullam nec hendrerit augue. Curabitur vitae pharetra erat. Vestibulum tincidunt lorem at diam aliquet vehicula quis ut nibh. Mauris non placerat nibh. In euismod, massa non rutrum mollis, dolor lectus ultricies nisl, at placerat elit orci vel risus. Phasellus suscipit pretium nisl et maximus.</a:t>
            </a:r>
          </a:p>
          <a:p>
            <a:r>
              <a:rPr lang="en-US" sz="100">
                <a:solidFill>
                  <a:schemeClr val="tx1"/>
                </a:solidFill>
                <a:latin typeface="Courier New" panose="02070309020205020404" pitchFamily="49" charset="0"/>
                <a:cs typeface="Courier New" panose="02070309020205020404" pitchFamily="49" charset="0"/>
              </a:rPr>
              <a:t>In scelerisque velit quis erat aliquam condimentum. Praesent laoreet euismod ultrices. Nam ac diam cursus nisi pharetra dapibus non et urna. Lorem ipsum dolor sit amet, consectetur adipiscing elit. Sed facilisis commodo diam in volutpat. Nunc at laoreet ante. Donec sed nibh eleifend, consectetur felis vitae, ultrices libero.</a:t>
            </a:r>
          </a:p>
          <a:p>
            <a:r>
              <a:rPr lang="en-US" sz="100">
                <a:solidFill>
                  <a:schemeClr val="tx1"/>
                </a:solidFill>
                <a:latin typeface="Courier New" panose="02070309020205020404" pitchFamily="49" charset="0"/>
                <a:cs typeface="Courier New" panose="02070309020205020404" pitchFamily="49" charset="0"/>
              </a:rPr>
              <a:t>Nam quis dolor ac lectus gravida accumsan non ac risus. Pellentesque pellentesque turpis lacus, non cursus tortor iaculis ut. Vivamus egestas eleifend elementum. Maecenas vel sapien a nisi rutrum volutpat sit amet id elit. Ut metus elit, ornare quis porta molestie, eleifend ut mauris. Curabitur ac leo eget felis elementum laoreet ac accumsan risus. Nunc non varius tortor, vitae interdum nisi. Pellentesque blandit est ac nibh dignissim gravida. Nullam facilisis consequat nunc non rhoncus. Duis mollis, purus in finibus porta, erat ipsum laoreet eros, a ultrices elit diam sed odio. Vivamus luctus erat porta vestibulum molestie. Sed non molestie sapien. Suspendisse vel semper arcu.</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Aenean facilisis ac quam sit amet volutpat. Maecenas gravida varius aliquet. Ut malesuada est nisi, ac venenatis enim sodales quis. Etiam eget cursus elit. Quisque maximus vitae erat vitae convallis. Maecenas placerat id leo sit amet consectetur. Ut scelerisque tortor hendrerit neque imperdiet gravida. Mauris dictum consectetur ligula ac fermentum. Etiam tempus tellus eget bibendum interdum. Etiam id accumsan ligula. Proin ut varius leo. Praesent eros eros, laoreet at nulla sed, suscipit blandit diam. Donec mattis, diam id faucibus gravida, enim felis interdum dui, varius auctor nisi justo dignissim ipsum. Fusce urna libero, feugiat et lectus sed, iaculis rutrum nulla. Morbi porta dictum dolor. Quisque faucibus ante eu commodo laoreet. Class aptent taciti sociosqu ad litora torquent per conubia nostra, per inceptos himenaeos. Donec quis diam at ipsum suscipit imperdiet id quis nunc. Curabitur hendrerit elit sapien, vel molestie ante commodo nec. Mauris volutpat nisl sed dolor mattis vehicula. Nunc augue nunc, aliquet a egestas sed, egestas vitae mauris. Quisque eget erat non mi blandit pretium nec at odio.</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Vivamus at interdum orci. Duis ante ante, tempus eget lacinia non, bibendum vitae ligula. Mauris interdum lectus sit amet urna euismod, vitae sagittis nisl viverra. Proin ut ex a risus interdum maximus. Nam sodales lacus eu est consectetur, a scelerisque dui tempus. Phasellus tristique viverra mi, vitae sollicitudin sapien dictum eu. Ut aliquet eu ex at tristique. Ut pretium tellus ac massa viverra blandit. Aenean ligula orci, dapibus id dui sit amet, consequat porta nisl. Phasellus tincidunt enim non diam hendrerit lobortis. Etiam nec augue a justo tristique finibus. Proin scelerisque nibh suscipit lacus rutrum, ut accumsan eros feugiat. Vestibulum vitae eros tempus, placerat lorem eu, ullamcorper ante. Vestibulum suscipit urna nec luctus consequat. Vestibulum pellentesque porta dignissim. Vivamus nec laoreet metus, ac facilisis purus. Cras euismod consequat lacinia. Sed viverra non magna id porttitor. Duis et magna et elit facilisis rhoncus faucibus eu massa. Ut vitae nulla maximus sapien tempor sodales. Vivamus mauris arcu, egestas ultrices malesuada at, egestas vel felis. Aenean non tincidunt est. Lorem ipsum dolor sit amet, consectetur adipiscing elit. Phasellus blandit faucibus enim, et pretium ante fringilla a. Proin hendrerit dui ac consectetur condimentum. Vestibulum sed enim velit. Lorem ipsum dolor sit amet, consectetur adipiscing elit. Ut egestas libero in risus viverra, sit amet consequat ante porta. Proin vel vestibulum est, at bibendum urna. Mauris id lectus luctus, placerat arcu id, porta neque. Cras ac aliquam mi. Phasellus ut neque augue. Vivamus ipsum elit, mattis sit amet urna nec, mollis facilisis urna. Curabitur fermentum gravida nulla, a placerat urna ultricies non. Curabitur porttitor vehicula ipsum quis dapibus. Sed efficitur neque sapien, non egestas turpis lobortis auctor. Sed eros turpis, rhoncus sit amet placerat id, placerat in nulla.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Morbi aliquam posuere interdum. Morbi at orci et eros efficitur venenatis. Cras ac semper nulla. Nulla pharetra sapien ex, ac euismod tellus aliquet eget. Curabitur nec neque mi. Integer condimentum tellus vehicula pulvinar lobortis. Orci varius natoque penatibus et magnis dis parturient montes, nascetur ridiculus mus. Sed dictum hendrerit leo quis molestie. Fusce ullamcorper gravida bibendum. Proin et mi eget mi consectetur fringilla sit amet non mi. Nullam pulvinar orci at lorem laoreet auctor. Curabitur consectetur ante felis, ac volutpat magna ornare vel. Cras maximus turpis in metus bibendum, mollis dapibus mauris eleifend. Praesent purus dolor, consectetur vitae nibh ullamcorper, pulvinar euismod enim. Proin id neque lobortis, pretium eros varius, blandit est. Mauris aliquam magna at erat ultricies condimentum. Integer at sem enim. Aliquam bibendum lectus pulvinar velit eleifend consectetur. Orci varius natoque penatibus et magnis dis parturient montes, nascetur ridiculus mus. Vestibulum in ante eu erat dapibus rutrum. Vivamus vitae lacus pretium, dictum diam eu, imperdiet nisi. Vivamus ut nulla nec metus dignissim dictum vitae et erat. In enim tortor, dapibus at sollicitudin non, tempor non nisl. Aenean ipsum risus, auctor vestibulum diam sollicitudin, luctus varius sapien.</a:t>
            </a:r>
          </a:p>
          <a:p>
            <a:r>
              <a:rPr lang="en-US" sz="100">
                <a:solidFill>
                  <a:schemeClr val="tx1"/>
                </a:solidFill>
                <a:latin typeface="Courier New" panose="02070309020205020404" pitchFamily="49" charset="0"/>
                <a:cs typeface="Courier New" panose="02070309020205020404" pitchFamily="49" charset="0"/>
              </a:rPr>
              <a:t>Aenean felis turpis, bibendum ut convallis nec, consectetur vel tortor. Sed urna lacus, vestibulum vel facilisis quis, rhoncus vitae odio. Pellentesque sagittis dolor a urna tincidunt consectetur. Fusce dapibus enim vel suscipit facilisis. In hac habitasse platea dictumst. Fusce faucibus sit amet dui quis feugiat. Vivamus facilisis orci auctor urna aliquam interdum. Nulla tempus nunc est, id cursus dui vulputate ut. Maecenas maximus risus a nibh eleifend faucibus. Fusce semper ut est vel porta. Proin mattis libero sed suscipit rutrum. Aenean lobortis enim nisl, non aliquam erat pharetra cursus. Morbi urna lectus, fringilla id semper eu, congue et magna. Sed lobortis consequat arcu, sed placerat dolor laoreet eu.</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Nam consectetur rutrum lobortis. Nunc dignissim posuere augue et molestie. Praesent convallis dui augue, quis congue enim vestibulum nec. Quisque lacinia nunc mi, ut finibus turpis ullamcorper quis. Donec vitae orci eget ligula rutrum rhoncus. Nullam scelerisque magna sed turpis dignissim, non cursus leo pharetra. Aliquam erat volutpat. Phasellus at orci sem. Phasellus gravida congue nisi, non auctor nulla vulputate sit amet. Curabitur suscipit non lectus vestibulum tristique. Morbi in dui a ex rhoncus dapibus non sit amet nisl. Maecenas venenatis arcu ut lectus dictum placerat. Praesent euismod erat nec finibus rhoncus. Pellentesque accumsan, metus at ornare accumsan, magna ipsum volutpat elit, sit amet blandit dolor arcu at tellus. Sed pulvinar placerat elit. In luctus nisi non consequat tincidunt. Nam vitae leo dignissim, molestie nunc quis, sodales ipsum. Ut lacinia neque mi, vitae elementum lacus consequat at. Maecenas sodales vestibulum maximus. Nunc lobortis felis ut pharetra semper. Phasellus luctus nisi est, vitae aliquam ex sodales sed. Phasellus lacinia scelerisque quam in aliquet. Proin id tincidunt dolor. Quisque et luctus dui, at ornare augue. In consequat blandit auctor. Aenean sit amet justo eget enim scelerisque posuere ac et nulla. Phasellus eget purus vel sem lacinia porttitor. Pellentesque eget mi ac odio elementum ultrices sed nec arcu. Class aptent taciti sociosqu ad litora torquent per conubia nostra, per inceptos himenaeos. Aliquam erat volutpat. Mauris lorem magna, cursus non augue id, vehicula ullamcorper leo. Nullam varius mauris ut dictum interdum. Suspendisse eget magna feugiat magna finibus finibus. Quisque aliquam tempor tellus a dignissim. Etiam semper venenatis felis sed molestie. Curabitur gravida aliquet tellus, quis malesuada diam congue sed.</a:t>
            </a:r>
          </a:p>
          <a:p>
            <a:r>
              <a:rPr lang="en-US" sz="100">
                <a:solidFill>
                  <a:schemeClr val="tx1"/>
                </a:solidFill>
                <a:latin typeface="Courier New" panose="02070309020205020404" pitchFamily="49" charset="0"/>
                <a:cs typeface="Courier New" panose="02070309020205020404" pitchFamily="49" charset="0"/>
              </a:rPr>
              <a:t>Lorem ipsum dolor sit amet, consectetur adipiscing elit. Quisque neque ex, scelerisque sed laoreet quis, tincidunt nec est. Mauris non sapien placerat, pellentesque erat vel, maximus arcu. Suspendisse ac tincidunt libero. Integer sit amet varius nisl. Pellentesque consectetur odio eros, id finibus velit sagittis sed. Mauris a laoreet sem. Vestibulum tempus sollicitudin congue. Ut at metus rhoncus leo feugiat dapibus at a tortor. Morbi ac posuere sapien. Nullam euismod urna erat, rhoncus elementum libero convallis convallis. Donec ultricies aliquam lorem, sed maximus dolor fermentum nec.</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Nunc tincidunt ullamcorper lorem semper ultricies. Integer metus est, venenatis quis ornare mollis, viverra vitae lectus. Nam varius volutpat efficitur. Nullam interdum euismod nulla. Proin aliquet egestas lectus ac vehicula. Nulla purus lorem, aliquam eget sagittis vel, lacinia id neque. Cras non sodales leo. In malesuada, enim vel vehicula dignissim, odio est convallis massa, eu ultrices orci ligula tempor quam. Nulla facilisi. Aliquam cursus vestibulum est maximus aliquam. Maecenas ultricies sagittis cursus. Pellentesque auctor placerat vestibulum. Pellentesque nunc quam, condimentum at dui nec, molestie gravida est. Integer tincidunt commodo tempus. In in nisi semper, posuere libero et, cursus velit. Phasellus augue lectus, sodales ac diam vitae, tincidunt elementum nisi. In nunc est, vehicula nec viverra a, dictum vitae dolor. Vivamus vel molestie velit. Nunc lobortis, risus ac scelerisque posuere, lectus nunc hendrerit lorem, eu dignissim massa enim non lacus. Donec a scelerisque turpis. Vivamus porta malesuada urna, quis semper massa vestibulum ut.</a:t>
            </a:r>
          </a:p>
          <a:p>
            <a:r>
              <a:rPr lang="en-US" sz="100">
                <a:solidFill>
                  <a:schemeClr val="tx1"/>
                </a:solidFill>
                <a:latin typeface="Courier New" panose="02070309020205020404" pitchFamily="49" charset="0"/>
                <a:cs typeface="Courier New" panose="02070309020205020404" pitchFamily="49" charset="0"/>
              </a:rPr>
              <a:t>Nam consequat erat nisi, id efficitr arcu pellentesque a. Ut libero elit, tempus interdum egestas ac, hendrerit et lorem. Aliquam bibendum porttitor metus, vitae fringilla sem. Nulla facilisis mattis elit id facilisis. Nam ac elit non ortor venenatis fugiat. Proin aliquam massa leo, eget interdum metus iaculis id. Nunc vitae faucibus dolor. Proin lobortis cursus scelerisque. Morbi pharetra ante ut ex fermentum interdum. Aliquam eratvolutpat. In hac habitasse plata dictumst. Integer vitae est et sem viverra tincidunt. Vestibulum porta fermentum nisl ac sagittis. Maecenas at risus porttitor, efficitur diam sed, tristique eros.</a:t>
            </a:r>
          </a:p>
          <a:p>
            <a:r>
              <a:rPr lang="en-US" sz="100">
                <a:solidFill>
                  <a:schemeClr val="tx1"/>
                </a:solidFill>
                <a:latin typeface="Courier New" panose="02070309020205020404" pitchFamily="49" charset="0"/>
                <a:cs typeface="Courier New" panose="02070309020205020404" pitchFamily="49" charset="0"/>
              </a:rPr>
              <a:t>Nulla luctus accumsan vehicula. Phasellus tempor sodales velit id sodales. Quisque vitae est eros. In hac habitasse platea dictumst. Suspendisse mattis tellus ut malesuada fringilla. Duis tincidunt, elit ut rutrum pellentesque, tortor eros convallis erat, a cursus massa erat eget lacus. Duis ullamcorper, nulla non tempor commodo, diam libero mattis arcu, sit amet aliquam nulla est in est. Quisque id ex ante.</a:t>
            </a:r>
          </a:p>
        </p:txBody>
      </p:sp>
      <p:cxnSp>
        <p:nvCxnSpPr>
          <p:cNvPr id="9" name="Straight Arrow Connector 8">
            <a:extLst>
              <a:ext uri="{FF2B5EF4-FFF2-40B4-BE49-F238E27FC236}">
                <a16:creationId xmlns:a16="http://schemas.microsoft.com/office/drawing/2014/main" id="{D2322D7C-CE04-994F-A97D-AA02C259D634}"/>
              </a:ext>
            </a:extLst>
          </p:cNvPr>
          <p:cNvCxnSpPr/>
          <p:nvPr/>
        </p:nvCxnSpPr>
        <p:spPr>
          <a:xfrm>
            <a:off x="3889242" y="3728527"/>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1E8CD05-0F6B-D448-850F-0015CC7F3202}"/>
              </a:ext>
            </a:extLst>
          </p:cNvPr>
          <p:cNvCxnSpPr/>
          <p:nvPr/>
        </p:nvCxnSpPr>
        <p:spPr>
          <a:xfrm>
            <a:off x="7223754" y="358222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52B69426-8111-1243-B4FC-419FC9565809}"/>
              </a:ext>
            </a:extLst>
          </p:cNvPr>
          <p:cNvSpPr txBox="1">
            <a:spLocks/>
          </p:cNvSpPr>
          <p:nvPr/>
        </p:nvSpPr>
        <p:spPr>
          <a:xfrm>
            <a:off x="4334256" y="1680553"/>
            <a:ext cx="290779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Processed Text</a:t>
            </a:r>
          </a:p>
        </p:txBody>
      </p:sp>
      <p:pic>
        <p:nvPicPr>
          <p:cNvPr id="6" name="Audio 5">
            <a:hlinkClick r:id="" action="ppaction://media"/>
            <a:extLst>
              <a:ext uri="{FF2B5EF4-FFF2-40B4-BE49-F238E27FC236}">
                <a16:creationId xmlns:a16="http://schemas.microsoft.com/office/drawing/2014/main" id="{D0C7424C-3A11-0E42-B01C-F83BB9F7C3E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592358543"/>
      </p:ext>
    </p:extLst>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5C02B900-2341-A94B-88DD-9226067B43CD}"/>
              </a:ext>
            </a:extLst>
          </p:cNvPr>
          <p:cNvPicPr>
            <a:picLocks noChangeAspect="1"/>
          </p:cNvPicPr>
          <p:nvPr/>
        </p:nvPicPr>
        <p:blipFill>
          <a:blip r:embed="rId5"/>
          <a:stretch>
            <a:fillRect/>
          </a:stretch>
        </p:blipFill>
        <p:spPr>
          <a:xfrm>
            <a:off x="1159449" y="2310953"/>
            <a:ext cx="2184400" cy="2908300"/>
          </a:xfrm>
          <a:prstGeom prst="rect">
            <a:avLst/>
          </a:prstGeom>
        </p:spPr>
      </p:pic>
      <p:sp>
        <p:nvSpPr>
          <p:cNvPr id="14" name="Subtitle 2">
            <a:extLst>
              <a:ext uri="{FF2B5EF4-FFF2-40B4-BE49-F238E27FC236}">
                <a16:creationId xmlns:a16="http://schemas.microsoft.com/office/drawing/2014/main" id="{A592BF04-5B22-104A-AA38-82B00E87746C}"/>
              </a:ext>
            </a:extLst>
          </p:cNvPr>
          <p:cNvSpPr txBox="1">
            <a:spLocks/>
          </p:cNvSpPr>
          <p:nvPr/>
        </p:nvSpPr>
        <p:spPr>
          <a:xfrm>
            <a:off x="1337534"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PDF</a:t>
            </a:r>
          </a:p>
        </p:txBody>
      </p:sp>
      <p:sp>
        <p:nvSpPr>
          <p:cNvPr id="7" name="Subtitle 2">
            <a:extLst>
              <a:ext uri="{FF2B5EF4-FFF2-40B4-BE49-F238E27FC236}">
                <a16:creationId xmlns:a16="http://schemas.microsoft.com/office/drawing/2014/main" id="{B2C09924-F8A5-1A41-A514-72E40E5946E8}"/>
              </a:ext>
            </a:extLst>
          </p:cNvPr>
          <p:cNvSpPr txBox="1">
            <a:spLocks/>
          </p:cNvSpPr>
          <p:nvPr/>
        </p:nvSpPr>
        <p:spPr>
          <a:xfrm>
            <a:off x="9257539"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Answer</a:t>
            </a:r>
          </a:p>
        </p:txBody>
      </p:sp>
      <p:sp>
        <p:nvSpPr>
          <p:cNvPr id="8" name="Subtitle 2">
            <a:extLst>
              <a:ext uri="{FF2B5EF4-FFF2-40B4-BE49-F238E27FC236}">
                <a16:creationId xmlns:a16="http://schemas.microsoft.com/office/drawing/2014/main" id="{39CE051B-4DD1-624B-B4AB-462FB4FC0992}"/>
              </a:ext>
            </a:extLst>
          </p:cNvPr>
          <p:cNvSpPr txBox="1">
            <a:spLocks/>
          </p:cNvSpPr>
          <p:nvPr/>
        </p:nvSpPr>
        <p:spPr>
          <a:xfrm>
            <a:off x="7947439" y="3376750"/>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Expiration Date: August 30, 2021</a:t>
            </a:r>
          </a:p>
        </p:txBody>
      </p:sp>
      <p:sp>
        <p:nvSpPr>
          <p:cNvPr id="2" name="Rectangle 1">
            <a:extLst>
              <a:ext uri="{FF2B5EF4-FFF2-40B4-BE49-F238E27FC236}">
                <a16:creationId xmlns:a16="http://schemas.microsoft.com/office/drawing/2014/main" id="{4B4F81B9-3DA7-4946-9F70-2C4024679940}"/>
              </a:ext>
            </a:extLst>
          </p:cNvPr>
          <p:cNvSpPr/>
          <p:nvPr/>
        </p:nvSpPr>
        <p:spPr>
          <a:xfrm>
            <a:off x="4909730" y="2490643"/>
            <a:ext cx="1775012" cy="2548919"/>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
                <a:solidFill>
                  <a:schemeClr val="tx1"/>
                </a:solidFill>
                <a:latin typeface="Courier New" panose="02070309020205020404" pitchFamily="49" charset="0"/>
                <a:cs typeface="Courier New" panose="02070309020205020404" pitchFamily="49" charset="0"/>
              </a:rPr>
              <a:t>Lorem ipsum dolor sit amet, consectetur adipiscing elit. Curabitur nec purus blandit, dignissim nunc non, ultrices diam. Morbi consectetur ornare augue, nec ullamcorper augue blandit eu. Praesent urna turpis, tincidunt nec laoreet porta, dignissim ac nisl. Morbi et euismod leo, ac eleifend ipsum. Aenean luctus mi leo, vel finibus enim commodo vel. Aliquam erat volutpat. Vestibulum semper blandit diam, sit amet condimentum est finibus ac. Fusce venenatis ipsum sed nisl sodales, eu mollis risus mollis. Morbi nec pretium magna. Sed fermentum eros non mi posuere egestas. Donec tellus lectus, dapibus porta consequat tincidunt, consequat eu turpis. Donec tincidunt mi ligula, non scelerisque odio placerat at. Curabitur eget suscipit sapien, et interdum orci. Vestibulum scelerisque et nulla non molestie. Donec malesuada purus sapien. Suspendisse ac aliquam erat. Mauris ultrices ultricies nulla, eget bibendum turpis fermentum in. Phasellus elementum dui tortor, et lacinia diam porttitor in. Quisque egestas dolor diam, et placerat massa consectetur sed. Mauris sed arcu quis ipsum mattis commodo vitae quis quam. Praesent aliquet auctor est, at dapibus elit gravida eu. Integer ac lobortis diam, vitae consectetur enim. Nullam suscipit massa diam, non ultricies lacus varius at. Interdum et malesuada fames ac ante ipsum primis in faucibus. Integer eu luctus mauris. Praesent non nunc dictum dui porta lobortis sit amet laoreet dolor. Aliquam nec urna ipsum. In commodo iaculis consectetur. Integer dictum et nisl vel cursus. Proin dui mi, ornare a ex vel, vestibulum vulputate quam.</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In quis hendrerit eros, sit amet varius nibh. Sed nisl augue, mollis sed auctor a, auctor quis dui. Maecenas sit amet finibus dui. Quisque orci eros, accumsan vitae ipsum ut, interdum tincidunt sem. Morbi commodo iaculis tellus, vel accumsan ex hendrerit in. Mauris nec tempor massa. In gravida tincidunt tortor, in fringilla augue. Praesent volutpat ligula vel sapien consequat, eget semper turpis consectetur. Etiam id tortor justo. Interdum et malesuada fames ac ante ipsum primis in faucibus. Phasellus vitae turpis eget justo faucibus venenatis et vel dui. Nulla ullamcorper commodo posuere. Praesent semper enim ac nisl commodo, at pretium libero efficitur. Nunc dictum, nibh in mattis varius, lectus diam luctus turpis, sit amet pharetra mi enim cursus purus. In elementum efficitur magna sit amet dapibus. Etiam ut tellus eu mauris vulputate posuere. Fusce rutrum quis nulla non ultricies. Etiam dignissim feugiat euismod. Vestibulum faucibus lacus vitae urna dictum, luctus fermentum tortor laoreet. Nullam mi justo, convallis vitae iaculis a, cursus vel orci. Proin vel ligula non dolor auctor suscipit vitae non mi. In non lectus fermentum diam bibendum rhoncus. Quisque commodo odio vel turpis vehicula, sed tristique velit vulputate. Suspendisse potenti. Nam sodales in libero in porttitor.</a:t>
            </a:r>
          </a:p>
          <a:p>
            <a:r>
              <a:rPr lang="en-US" sz="100">
                <a:solidFill>
                  <a:schemeClr val="tx1"/>
                </a:solidFill>
                <a:latin typeface="Courier New" panose="02070309020205020404" pitchFamily="49" charset="0"/>
                <a:cs typeface="Courier New" panose="02070309020205020404" pitchFamily="49" charset="0"/>
              </a:rPr>
              <a:t>Vivamus a tortor et orci pretium pretium non a erat. Maecenas ac dui egestas, posuere neque vel, ullamcorper felis. Vivamus auctor ipsum at pharetra volutpat. Vivamus dictum quam nec sem tristique feugiat. Mauris feugiat viverra elit, vitae dignissim ipsum egestas lacinia. Vestibulum eleifend hendrerit tellus, eu pretium tortor mattis id. Donec a metus eleifend arcu rhoncus bibendum. Vivamus lacinia gravida ullamcorper. Vestibulum vulputate mollis purus. Duis efficitur consectetur purus sit amet pretium. Donec ligula orci, blandit non lacus vitae, feugiat aliquet leo. Duis eu ante fringilla, pretium mauris et, pulvinar massa. Nullam vestibulum efficitur massa in eleifend. Integer et iaculis mi. Nam feugiat enim et quam dignissim convallis. Aenean porta, justo a maximus aliquet, urna sem pulvinar erat, a sodales velit mi vel sem. Phasellus porta diam sit amet eleifend ultrices. Cras consequat lacinia sapien et feugiat. Sed venenatis et magna eget sodales. Nam egestas ornare risus at mattis. Vestibulum imperdiet quam sit amet velit gravida rhoncus. Nam sapien lectus, pretium a venenatis ac, pellentesque ut augue.</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Suspendisse accumsan diam nisi, rhoncus sodales ante tempus vitae. Donec pulvinar magna nec tempus pulvinar. Duis convallis ipsum quis sapien varius, nec accumsan leo lacinia. Quisque accumsan feugiat est, ornare gravida ex malesuada at. Etiam ut ligula convallis, dignissim felis cursus, auctor ligula. Quisque sit amet imperdiet nisl. In volutpat viverra diam, non imperdiet massa porttitor accumsan. Class aptent taciti sociosqu ad litora torquent per conubia nostra, per inceptos himenaeos.</a:t>
            </a:r>
          </a:p>
          <a:p>
            <a:r>
              <a:rPr lang="en-US" sz="100">
                <a:solidFill>
                  <a:schemeClr val="tx1"/>
                </a:solidFill>
                <a:latin typeface="Courier New" panose="02070309020205020404" pitchFamily="49" charset="0"/>
                <a:cs typeface="Courier New" panose="02070309020205020404" pitchFamily="49" charset="0"/>
              </a:rPr>
              <a:t>Vestibulum ante ipsum primis in faucibus orci luctus et ultrices posuere cubilia curae; Cras sapien felis, laoreet sed velit et, rhoncus bibendum tellus. Fusce vitae ante porttitor, fermentum ligula quis, fringilla dolor. Ut euismod egestas dapibus. Phasellus suscipit, enim nec viverra vestibulum, enim ligula maximus nulla, convallis condimentum massa nisi non mauris. Maecenas pellentesque non quam nec maximus. Suspendisse suscipit odio quam, id tempor ante porttitor sit amet. Ut lectus mi, hendrerit sed varius eget, mollis non felis. Sed ut semper lectus. Ut pharetra metus in vulputate tincidunt. Proin ac mollis magna, dictum venenatis leo.</a:t>
            </a:r>
          </a:p>
          <a:p>
            <a:r>
              <a:rPr lang="en-US" sz="100">
                <a:solidFill>
                  <a:schemeClr val="tx1"/>
                </a:solidFill>
                <a:latin typeface="Courier New" panose="02070309020205020404" pitchFamily="49" charset="0"/>
                <a:cs typeface="Courier New" panose="02070309020205020404" pitchFamily="49" charset="0"/>
              </a:rPr>
              <a:t>Aliquam et faucibus velit, id tempus lacus. Vestibulum tempus nibh eu cursus ullamcorper. Donec quis lorem varius orci feugiat condimentum. Curabitur eros felis, eleifend eget pulvinar euismod, venenatis ut nulla. Nunc placerat sem a diam volutpat, ac rhoncus mi lacinia. Proin scelerisque nec nibh sit amet pellentesque. Aenean vitae elit rhoncus, malesuada diam id, euismod enim.</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Phasellus pharetra orci et metus viverra aliquet. Morbi vel leo feugiat ligula porttitor volutpat. Nam pellentesque ligula a lacus ornare, quis sagittis metus auctor. Mauris sed lobortis tortor. Pellentesque habitant morbi tristique senectus et netus et malesuada fames ac turpis egestas. Donec ac facilisis arcu, eget volutpat libero. Maecenas accumsan eu erat congue pretium. Donec imperdiet ultrices metus, id congue ex volutpat in. Morbi accumsan elit leo, in vestibulum sapien venenatis ut. In luctus risus at odio posuere sodales. Phasellus rhoncus sem id leo tincidunt, ac sodales ipsum pharetra. Praesent tincidunt quam et ultrices convallis. Morbi pulvinar nunc a dolor venenatis, quis dictum risus elementum. Nulla laoreet arcu leo, sed luctus eros venenatis porta. Nam iaculis malesuada nisl. Cras maximus fermentum aliquam. Nulla hendrerit pharetra eros vel fermentum. Phasellus dictum lectus sit amet porta gravida. Nam volutpat turpis urna, in rutrum mi pharetra eu. Orci varius natoque penatibus et magnis dis parturient montes, nascetur ridiculus mus. Nam fringilla laoreet imperdiet. Nulla facilisi. Nullam aliquam felis convallis efficitur pretium. Nullam quis varius magna. Sed vitae pretium lorem, et rhoncus lacus. Quisque pharetra neque est, eu posuere sem cursus sodales. Cras nec nisl id diam sodales rhoncus quis at leo. Donec molestie pretium metus ac scelerisque. Proin purus odio, ultricies at dignissim sed, finibus non erat. Aliquam id accumsan augue, mollis tempus risus. Maecenas ullamcorper dolor a nisl venenatis, a eleifend libero molestie. Praesent quis sollicitudin elit. Phasellus ullamcorper vestibulum enim. Vivamus eget nisi ac nibh blandit viverra.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Pellentesque id mi pellentesque, placerat risus sed, sodales nisl. Etiam accumsan, nisi quis vulputate malesuada, ipsum magna mollis metus, ut tincidunt odio sem id mauris. Donec vitae euismod arcu. Nam dui ligula, tincidunt et rhoncus ut, tempus sit amet mauris. In ac ex maximus, iaculis diam eget, aliquet eros. In hac habitasse platea dictumst. Integer placerat dapibus mi, sit amet cursus velit pretium vitae. In aliquet massa fringilla purus sodales rhoncus a eget eros. Proin interdum mauris eu lacus pharetra varius. Duis suscipit faucibus magna, et viverra enim gravida vitae. Maecenas libero tortor, mollis a turpis id, vehicula feugiat enim. Sed dapibus odio velit, sit amet malesuada eros finibus sed. Nulla at auctor lacus. Etiam congue diam massa, at tempus augue vehicula non. Aenean fringilla tortor quis nisi luctus fermentum. Etiam porta odio eget erat maximus vestibulum. Vestibulum eget rutrum mauris. Aliquam nec felis fringilla, aliquet turpis nec, congue ante. Aenean quis urna at augue tempor commodo. Etiam tristique faucibus erat eu ultrices. Maecenas faucibus quam nisi, non scelerisque arcu rutrum et. Donec ut purus eros. Praesent neque mi, pellentesque id velit sed, dignissim dignissim nisl. Integer mollis, orci id ultrices dignissim, nulla justo ullamcorper lacus, non luctus leo est id libero. Morbi suscipit neque nisi, ut sagittis leo finibus in. Donec sed tincidunt diam, eu dignissim augue. Etiam non placerat felis. Proin lacinia aliquet interdum. Morbi eu lacus est. Maecenas erat metus, fringilla id ligula vel, consectetur auctor lectus. Aliquam congue quis dui eu ultricies. Cras vitae consectetur urna. Etiam posuere dui a erat sodales commodo. Duis pharetra aliquam tincidunt. Cras sit amet dapibus diam, sit amet dignissim neque. Sed sed massa quis ante aliquam pharetra. Cras mollis, leo mattis ultrices volutpat, mi magna rutrum tortor, vel imperdiet dolor felis eget turpis. Nulla magna erat, eleifend sit amet enim vel, rhoncus bibendum ligula.</a:t>
            </a:r>
          </a:p>
          <a:p>
            <a:r>
              <a:rPr lang="en-US" sz="100">
                <a:solidFill>
                  <a:schemeClr val="tx1"/>
                </a:solidFill>
                <a:latin typeface="Courier New" panose="02070309020205020404" pitchFamily="49" charset="0"/>
                <a:cs typeface="Courier New" panose="02070309020205020404" pitchFamily="49" charset="0"/>
              </a:rPr>
              <a:t>Maecenas ut bibendum felis. Nunc tincidunt suscipit ex, in dictum mauris vehicula et. Nam blandit mi id odio ultricies, non mattis lorem fringilla. Mauris sit amet tempor nulla. Nulla justo ante, aliquet et hendrerit id, pellentesque nec ante. Nunc sagittis tellus vel faucibus ornare. Nullam eget elementum urna. Etiam eu ante consequat lorem auctor elementum. Vestibulum pharetra fermentum velit. Suspendisse non consequat libero, sit amet commodo libero. Nam vel mi mauris.</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Phasellus at luctus tellus. Nunc consectetur accumsan tortor. Etiam maximus diam vitae volutpat aliquam. Praesent placerat elit metus. Proin et ex vel erat tempor dapibus vehicula et dui. Maecenas urna nulla, blandit id accumsan tristique, sollicitudin eget magna. Sed nibh leo, blandit quis eleifend ut, semper id dui.</a:t>
            </a:r>
          </a:p>
          <a:p>
            <a:r>
              <a:rPr lang="en-US" sz="100">
                <a:solidFill>
                  <a:schemeClr val="tx1"/>
                </a:solidFill>
                <a:latin typeface="Courier New" panose="02070309020205020404" pitchFamily="49" charset="0"/>
                <a:cs typeface="Courier New" panose="02070309020205020404" pitchFamily="49" charset="0"/>
              </a:rPr>
              <a:t>Pellentesque habitant morbi tristique senectus et netus et malesuada fames ac turpis egestas. Nulla aliquam ultricies ante, sit amet dictum nibh euismod id. Nullam risus lectus, fringilla ac sodales vitae, ultricies in diam. Vivamus eu vestibulum lectus. Fusce ultricies nulla elit, a fringilla lectus placerat quis. Nulla congue eleifend quam, eu tincidunt arcu. Maecenas purus tortor, ultricies ut consequat a, bibendum eu lectus. Curabitur a ligula interdum, vehicula felis a, ultricies turpis. Suspendisse rhoncus elit eget dui volutpat fringilla. Vestibulum sed ipsum lorem. Duis pharetra lacinia pulvinar. Etiam tincidunt, tortor ac venenatis sollicitudin, dui odio vulputate dolor, vitae venenatis leo enim id mi.</a:t>
            </a:r>
          </a:p>
          <a:p>
            <a:r>
              <a:rPr lang="en-US" sz="100">
                <a:solidFill>
                  <a:schemeClr val="tx1"/>
                </a:solidFill>
                <a:latin typeface="Courier New" panose="02070309020205020404" pitchFamily="49" charset="0"/>
                <a:cs typeface="Courier New" panose="02070309020205020404" pitchFamily="49" charset="0"/>
              </a:rPr>
              <a:t>Praesent sagittis ornare erat vestibulum ullamcorper. Sed fermentum cursus tortor id vehicula. Duis pellentesque vehicula vestibulum. Sed semper vel eros sit amet molestie. In nec risus a neque condimentum gravida. Praesent non orci at leo laoreet pretium ut sit amet purus. Curabitur vitae lacus at nisi mattis sagittis. Vivamus ac iaculis leo. Vestibulum non consectetur risus, a cursus velit. Praesent imperdiet diam sit amet sapien bibendum, et efficitur erat rutrum. Integer id tellus purus. Etiam convallis elit in sollicitudin laoreet. Curabitur tempor, massa quis faucibus dignissim, nisl ligula commodo lacus, vel pretium ex ipsum eget sem. Ut aliquam lacus non justo vestibulum dictum. Phasellus molestie a quam vel interdum. Vivamus at elementum lectus. Mauris nec imperdiet nunc. Morbi rhoncus faucibus faucibus. Aliquam consectetur nisi ipsum, a tristique risus ornare quis. Aenean id ligula ipsum. Fusce at viverra turpis, nec malesuada elit. Sed sed sodales justo. Sed nec vulputate enim. Donec a ex pulvinar nunc lobortis volutpat ac sit amet neque. Donec fringilla aliquam eros, vel pretium nunc pulvinar ac. Vestibulum hendrerit a felis quis vehicula. Pellentesque blandit mollis laoreet. Aenean quis rhoncus arcu. Vivamus libero libero, suscipit in velit at, tempus egestas nibh. Sed ullamcorper ipsum id libero tempus hendrerit.</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Suspendisse et efficitur enim, in ullamcorper lectus. Curabitur commodo sem in sagittis facilisis. Morbi nec nisl blandit, venenatis enim et, gravida turpis. Vivamus aliquam vitae leo non consequat. In blandit ultricies eros. Morbi vestibulum ut nisl at imperdiet. Sed elementum, nunc sed tempor posuere, dui ante luctus purus, eget lobortis augue nisi eu massa. Mauris bibendum pulvinar dolor. Quisque metus nunc, feugiat sed gravida sit amet, sagittis sed nulla. Duis iaculis dapibus elit, volutpat molestie ante tempus ut. Maecenas eleifend tincidunt nibh. Sed et erat orci. Donec sollicitudin justo ut tortor feugiat condimentum. Vestibulum hendrerit nec erat et pharetra. Ut ut malesuada orci. Vivamus vel rutrum velit. Aliquam consectetur mollis dolor, eget tristique augue porttitor rutrum. Nullam eu ipsum iaculis, ullamcorper odio et, suscipit diam. Suspendisse sed risus eget sapien aliquet molestie. Maecenas interdum leo nec massa efficitur, feugiat sodales neque cursus. Duis lacus sapien, vestibulum quis volutpat et, aliquam sed quam. Quisque pharetra, nunc a mollis luctus, libero eros porttitor lacus, a laoreet quam augue sit amet lectus. Vestibulum viverra molestie nisi, sed sollicitudin ante. Nunc eget mauris justo. Mauris tortor ipsum, faucibus vel nulla vitae, imperdiet tempus lacus. In tincidunt turpis eget risus auctor, ac sodales magna bibendum. Phasellus vestibulum, diam sed hendrerit hendrerit, lorem urna venenatis quam, in maximus risus mauris a diam. Quisque eu tellus convallis, maximus ipsum sed, tincidunt nulla. Cras convallis diam ligula, ut cursus nunc pulvinar ac. Maecenas non malesuada ipsum. Aenean eget aliquet odio. Proin pharetra turpis quis leo dapibus ultrices. Integer imperdiet, orci elementum pharetra viverra, nisi nulla commodo tellus, a egestas justo elit ac leo. Quisque imperdiet tincidunt ante, tincidunt laoreet arcu fringilla id. Pellentesque at mattis nunc, porttitor lobortis turpis. Vivamus consectetur eros ut sapien iaculis ultrices id ut sapien. Etiam nunc lacus, dignissim vel nisi in, mollis pretium lacus. Praesent nisl tellus, ullamcorper in nisi vitae, rhoncus hendrerit enim. Curabitur sed sapien varius, tincidunt purus at, posuere leo. Aliquam erat volutpat. Nulla ut ligula vel dolor ornare pharetra. Fusce non euismod neque, sit amet aliquam mi. Proin ut dictum justo. Vivamus nec malesuada erat. Curabitur justo ex, tincidunt at quam at, feugiat pharetra massa. Vivamus ut pellentesque ligula.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Quisque nec maximus nulla. Sed felis quam, pretium pharetra libero a, placerat mollis nibh. Quisque iaculis nisl et leo dictum varius. Integer efficitur diam quis iaculis consequat. Sed interdum vitae sapien vitae molestie. Aliquam erat volutpat. Ut non purus nulla. Quisque quam eros, tristique ut vehicula sed, volutpat a dui. Praesent auctor non est nec sagittis. Etiam nec rhoncus arcu. Integer eget varius turpis.</a:t>
            </a:r>
          </a:p>
          <a:p>
            <a:r>
              <a:rPr lang="en-US" sz="100">
                <a:solidFill>
                  <a:schemeClr val="tx1"/>
                </a:solidFill>
                <a:latin typeface="Courier New" panose="02070309020205020404" pitchFamily="49" charset="0"/>
                <a:cs typeface="Courier New" panose="02070309020205020404" pitchFamily="49" charset="0"/>
              </a:rPr>
              <a:t>Nunc ornare, elit eu fringilla dignissim, dui urna congue elit, eget auctor sem ex placerat risus. Mauris ac nunc risus. Nullam eget rutrum dolor, in eleifend mi. Praesent ac vehicula felis, vel auctor dui. Morbi tincidunt urna non consequat cursus. Nullam nec hendrerit augue. Curabitur vitae pharetra erat. Vestibulum tincidunt lorem at diam aliquet vehicula quis ut nibh. Mauris non placerat nibh. In euismod, massa non rutrum mollis, dolor lectus ultricies nisl, at placerat elit orci vel risus. Phasellus suscipit pretium nisl et maximus.</a:t>
            </a:r>
          </a:p>
          <a:p>
            <a:r>
              <a:rPr lang="en-US" sz="100">
                <a:solidFill>
                  <a:schemeClr val="tx1"/>
                </a:solidFill>
                <a:latin typeface="Courier New" panose="02070309020205020404" pitchFamily="49" charset="0"/>
                <a:cs typeface="Courier New" panose="02070309020205020404" pitchFamily="49" charset="0"/>
              </a:rPr>
              <a:t>In scelerisque velit quis erat aliquam condimentum. Praesent laoreet euismod ultrices. Nam ac diam cursus nisi pharetra dapibus non et urna. Lorem ipsum dolor sit amet, consectetur adipiscing elit. Sed facilisis commodo diam in volutpat. Nunc at laoreet ante. Donec sed nibh eleifend, consectetur felis vitae, ultrices libero.</a:t>
            </a:r>
          </a:p>
          <a:p>
            <a:r>
              <a:rPr lang="en-US" sz="100">
                <a:solidFill>
                  <a:schemeClr val="tx1"/>
                </a:solidFill>
                <a:latin typeface="Courier New" panose="02070309020205020404" pitchFamily="49" charset="0"/>
                <a:cs typeface="Courier New" panose="02070309020205020404" pitchFamily="49" charset="0"/>
              </a:rPr>
              <a:t>Nam quis dolor ac lectus gravida accumsan non ac risus. Pellentesque pellentesque turpis lacus, non cursus tortor iaculis ut. Vivamus egestas eleifend elementum. Maecenas vel sapien a nisi rutrum volutpat sit amet id elit. Ut metus elit, ornare quis porta molestie, eleifend ut mauris. Curabitur ac leo eget felis elementum laoreet ac accumsan risus. Nunc non varius tortor, vitae interdum nisi. Pellentesque blandit est ac nibh dignissim gravida. Nullam facilisis consequat nunc non rhoncus. Duis mollis, purus in finibus porta, erat ipsum laoreet eros, a ultrices elit diam sed odio. Vivamus luctus erat porta vestibulum molestie. Sed non molestie sapien. Suspendisse vel semper arcu.</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Aenean facilisis ac quam sit amet volutpat. Maecenas gravida varius aliquet. Ut malesuada est nisi, ac venenatis enim sodales quis. Etiam eget cursus elit. Quisque maximus vitae erat vitae convallis. Maecenas placerat id leo sit amet consectetur. Ut scelerisque tortor hendrerit neque imperdiet gravida. Mauris dictum consectetur ligula ac fermentum. Etiam tempus tellus eget bibendum interdum. Etiam id accumsan ligula. Proin ut varius leo. Praesent eros eros, laoreet at nulla sed, suscipit blandit diam. Donec mattis, diam id faucibus gravida, enim felis interdum dui, varius auctor nisi justo dignissim ipsum. Fusce urna libero, feugiat et lectus sed, iaculis rutrum nulla. Morbi porta dictum dolor. Quisque faucibus ante eu commodo laoreet. Class aptent taciti sociosqu ad litora torquent per conubia nostra, per inceptos himenaeos. Donec quis diam at ipsum suscipit imperdiet id quis nunc. Curabitur hendrerit elit sapien, vel molestie ante commodo nec. Mauris volutpat nisl sed dolor mattis vehicula. Nunc augue nunc, aliquet a egestas sed, egestas vitae mauris. Quisque eget erat non mi blandit pretium nec at odio.</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Vivamus at interdum orci. Duis ante ante, tempus eget lacinia non, bibendum vitae ligula. Mauris interdum lectus sit amet urna euismod, vitae sagittis nisl viverra. Proin ut ex a risus interdum maximus. Nam sodales lacus eu est consectetur, a scelerisque dui tempus. Phasellus tristique viverra mi, vitae sollicitudin sapien dictum eu. Ut aliquet eu ex at tristique. Ut pretium tellus ac massa viverra blandit. Aenean ligula orci, dapibus id dui sit amet, consequat porta nisl. Phasellus tincidunt enim non diam hendrerit lobortis. Etiam nec augue a justo tristique finibus. Proin scelerisque nibh suscipit lacus rutrum, ut accumsan eros feugiat. Vestibulum vitae eros tempus, placerat lorem eu, ullamcorper ante. Vestibulum suscipit urna nec luctus consequat. Vestibulum pellentesque porta dignissim. Vivamus nec laoreet metus, ac facilisis purus. Cras euismod consequat lacinia. Sed viverra non magna id porttitor. Duis et magna et elit facilisis rhoncus faucibus eu massa. Ut vitae nulla maximus sapien tempor sodales. Vivamus mauris arcu, egestas ultrices malesuada at, egestas vel felis. Aenean non tincidunt est. Lorem ipsum dolor sit amet, consectetur adipiscing elit. Phasellus blandit faucibus enim, et pretium ante fringilla a. Proin hendrerit dui ac consectetur condimentum. Vestibulum sed enim velit. Lorem ipsum dolor sit amet, consectetur adipiscing elit. Ut egestas libero in risus viverra, sit amet consequat ante porta. Proin vel vestibulum est, at bibendum urna. Mauris id lectus luctus, placerat arcu id, porta neque. Cras ac aliquam mi. Phasellus ut neque augue. Vivamus ipsum elit, mattis sit amet urna nec, mollis facilisis urna. Curabitur fermentum gravida nulla, a placerat urna ultricies non. Curabitur porttitor vehicula ipsum quis dapibus. Sed efficitur neque sapien, non egestas turpis lobortis auctor. Sed eros turpis, rhoncus sit amet placerat id, placerat in nulla.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Morbi aliquam posuere interdum. Morbi at orci et eros efficitur venenatis. Cras ac semper nulla. Nulla pharetra sapien ex, ac euismod tellus aliquet eget. Curabitur nec neque mi. Integer condimentum tellus vehicula pulvinar lobortis. Orci varius natoque penatibus et magnis dis parturient montes, nascetur ridiculus mus. Sed dictum hendrerit leo quis molestie. Fusce ullamcorper gravida bibendum. Proin et mi eget mi consectetur fringilla sit amet non mi. Nullam pulvinar orci at lorem laoreet auctor. Curabitur consectetur ante felis, ac volutpat magna ornare vel. Cras maximus turpis in metus bibendum, mollis dapibus mauris eleifend. Praesent purus dolor, consectetur vitae nibh ullamcorper, pulvinar euismod enim. Proin id neque lobortis, pretium eros varius, blandit est. Mauris aliquam magna at erat ultricies condimentum. Integer at sem enim. Aliquam bibendum lectus pulvinar velit eleifend consectetur. Orci varius natoque penatibus et magnis dis parturient montes, nascetur ridiculus mus. Vestibulum in ante eu erat dapibus rutrum. Vivamus vitae lacus pretium, dictum diam eu, imperdiet nisi. Vivamus ut nulla nec metus dignissim dictum vitae et erat. In enim tortor, dapibus at sollicitudin non, tempor non nisl. Aenean ipsum risus, auctor vestibulum diam sollicitudin, luctus varius sapien.</a:t>
            </a:r>
          </a:p>
          <a:p>
            <a:r>
              <a:rPr lang="en-US" sz="100">
                <a:solidFill>
                  <a:schemeClr val="tx1"/>
                </a:solidFill>
                <a:latin typeface="Courier New" panose="02070309020205020404" pitchFamily="49" charset="0"/>
                <a:cs typeface="Courier New" panose="02070309020205020404" pitchFamily="49" charset="0"/>
              </a:rPr>
              <a:t>Aenean felis turpis, bibendum ut convallis nec, consectetur vel tortor. Sed urna lacus, vestibulum vel facilisis quis, rhoncus vitae odio. Pellentesque sagittis dolor a urna tincidunt consectetur. Fusce dapibus enim vel suscipit facilisis. In hac habitasse platea dictumst. Fusce faucibus sit amet dui quis feugiat. Vivamus facilisis orci auctor urna aliquam interdum. Nulla tempus nunc est, id cursus dui vulputate ut. Maecenas maximus risus a nibh eleifend faucibus. Fusce semper ut est vel porta. Proin mattis libero sed suscipit rutrum. Aenean lobortis enim nisl, non aliquam erat pharetra cursus. Morbi urna lectus, fringilla id semper eu, congue et magna. Sed lobortis consequat arcu, sed placerat dolor laoreet eu.</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Nam consectetur rutrum lobortis. Nunc dignissim posuere augue et molestie. Praesent convallis dui augue, quis congue enim vestibulum nec. Quisque lacinia nunc mi, ut finibus turpis ullamcorper quis. Donec vitae orci eget ligula rutrum rhoncus. Nullam scelerisque magna sed turpis dignissim, non cursus leo pharetra. Aliquam erat volutpat. Phasellus at orci sem. Phasellus gravida congue nisi, non auctor nulla vulputate sit amet. Curabitur suscipit non lectus vestibulum tristique. Morbi in dui a ex rhoncus dapibus non sit amet nisl. Maecenas venenatis arcu ut lectus dictum placerat. Praesent euismod erat nec finibus rhoncus. Pellentesque accumsan, metus at ornare accumsan, magna ipsum volutpat elit, sit amet blandit dolor arcu at tellus. Sed pulvinar placerat elit. In luctus nisi non consequat tincidunt. Nam vitae leo dignissim, molestie nunc quis, sodales ipsum. Ut lacinia neque mi, vitae elementum lacus consequat at. Maecenas sodales vestibulum maximus. Nunc lobortis felis ut pharetra semper. Phasellus luctus nisi est, vitae aliquam ex sodales sed. Phasellus lacinia scelerisque quam in aliquet. Proin id tincidunt dolor. Quisque et luctus dui, at ornare augue. In consequat blandit auctor. Aenean sit amet justo eget enim scelerisque posuere ac et nulla. Phasellus eget purus vel sem lacinia porttitor. Pellentesque eget mi ac odio elementum ultrices sed nec arcu. Class aptent taciti sociosqu ad litora torquent per conubia nostra, per inceptos himenaeos. Aliquam erat volutpat. Mauris lorem magna, cursus non augue id, vehicula ullamcorper leo. Nullam varius mauris ut dictum interdum. Suspendisse eget magna feugiat magna finibus finibus. Quisque aliquam tempor tellus a dignissim. Etiam semper venenatis felis sed molestie. Curabitur gravida aliquet tellus, quis malesuada diam congue sed.</a:t>
            </a:r>
          </a:p>
          <a:p>
            <a:r>
              <a:rPr lang="en-US" sz="100">
                <a:solidFill>
                  <a:schemeClr val="tx1"/>
                </a:solidFill>
                <a:latin typeface="Courier New" panose="02070309020205020404" pitchFamily="49" charset="0"/>
                <a:cs typeface="Courier New" panose="02070309020205020404" pitchFamily="49" charset="0"/>
              </a:rPr>
              <a:t>Lorem ipsum dolor sit amet, consectetur adipiscing elit. Quisque neque ex, scelerisque sed laoreet quis, tincidunt nec est. Mauris non sapien placerat, pellentesque erat vel, maximus arcu. Suspendisse ac tincidunt libero. Integer sit amet varius nisl. Pellentesque consectetur odio eros, id finibus velit sagittis sed. Mauris a laoreet sem. Vestibulum tempus sollicitudin congue. Ut at metus rhoncus leo feugiat dapibus at a tortor. Morbi ac posuere sapien. Nullam euismod urna erat, rhoncus elementum libero convallis convallis. Donec ultricies aliquam lorem, sed maximus dolor fermentum nec.</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Nunc tincidunt ullamcorper lorem semper ultricies. Integer metus est, venenatis quis ornare mollis, viverra vitae lectus. Nam varius volutpat efficitur. Nullam interdum euismod nulla. Proin aliquet egestas lectus ac vehicula. Nulla purus lorem, aliquam eget sagittis vel, lacinia id neque. Cras non sodales leo. In malesuada, enim vel vehicula dignissim, odio est convallis massa, eu ultrices orci ligula tempor quam. Nulla facilisi. Aliquam cursus vestibulum est maximus aliquam. Maecenas ultricies sagittis cursus. Pellentesque auctor placerat vestibulum. Pellentesque nunc quam, condimentum at dui nec, molestie gravida est. Integer tincidunt commodo tempus. In in nisi semper, posuere libero et, cursus velit. Phasellus augue lectus, sodales ac diam vitae, tincidunt elementum nisi. In nunc est, vehicula nec viverra a, dictum vitae dolor. Vivamus vel molestie velit. Nunc lobortis, risus ac scelerisque posuere, lectus nunc hendrerit lorem, eu dignissim massa enim non lacus. Donec a scelerisque turpis. Vivamus porta malesuada urna, quis semper massa vestibulum ut.</a:t>
            </a:r>
          </a:p>
          <a:p>
            <a:r>
              <a:rPr lang="en-US" sz="100">
                <a:solidFill>
                  <a:schemeClr val="tx1"/>
                </a:solidFill>
                <a:latin typeface="Courier New" panose="02070309020205020404" pitchFamily="49" charset="0"/>
                <a:cs typeface="Courier New" panose="02070309020205020404" pitchFamily="49" charset="0"/>
              </a:rPr>
              <a:t>Nam consequat erat nisi, id efficitr arcu pellentesque a. Ut libero elit, tempus interdum egestas ac, hendrerit et lorem. Aliquam bibendum porttitor metus, vitae fringilla sem. Nulla facilisis mattis elit id facilisis. Nam ac elit non ortor venenatis fugiat. Proin aliquam massa leo, eget interdum metus iaculis id. Nunc vitae faucibus dolor. Proin lobortis cursus scelerisque. Morbi pharetra ante ut ex fermentum interdum. Aliquam eratvolutpat. In hac habitasse plata dictumst. Integer vitae est et sem viverra tincidunt. Vestibulum porta fermentum nisl ac sagittis. Maecenas at risus porttitor, efficitur diam sed, tristique eros.</a:t>
            </a:r>
          </a:p>
          <a:p>
            <a:r>
              <a:rPr lang="en-US" sz="100">
                <a:solidFill>
                  <a:schemeClr val="tx1"/>
                </a:solidFill>
                <a:latin typeface="Courier New" panose="02070309020205020404" pitchFamily="49" charset="0"/>
                <a:cs typeface="Courier New" panose="02070309020205020404" pitchFamily="49" charset="0"/>
              </a:rPr>
              <a:t>Nulla luctus accumsan vehicula. Phasellus tempor sodales velit id sodales. Quisque vitae est eros. In hac habitasse platea dictumst. Suspendisse mattis tellus ut malesuada fringilla. Duis tincidunt, elit ut rutrum pellentesque, tortor eros convallis erat, a cursus massa erat eget lacus. Duis ullamcorper, nulla non tempor commodo, diam libero mattis arcu, sit amet aliquam nulla est in est. Quisque id ex ante.</a:t>
            </a:r>
          </a:p>
        </p:txBody>
      </p:sp>
      <p:cxnSp>
        <p:nvCxnSpPr>
          <p:cNvPr id="9" name="Straight Arrow Connector 8">
            <a:extLst>
              <a:ext uri="{FF2B5EF4-FFF2-40B4-BE49-F238E27FC236}">
                <a16:creationId xmlns:a16="http://schemas.microsoft.com/office/drawing/2014/main" id="{D2322D7C-CE04-994F-A97D-AA02C259D634}"/>
              </a:ext>
            </a:extLst>
          </p:cNvPr>
          <p:cNvCxnSpPr/>
          <p:nvPr/>
        </p:nvCxnSpPr>
        <p:spPr>
          <a:xfrm>
            <a:off x="3889242" y="3728527"/>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1E8CD05-0F6B-D448-850F-0015CC7F3202}"/>
              </a:ext>
            </a:extLst>
          </p:cNvPr>
          <p:cNvCxnSpPr/>
          <p:nvPr/>
        </p:nvCxnSpPr>
        <p:spPr>
          <a:xfrm>
            <a:off x="7223754" y="358222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52B69426-8111-1243-B4FC-419FC9565809}"/>
              </a:ext>
            </a:extLst>
          </p:cNvPr>
          <p:cNvSpPr txBox="1">
            <a:spLocks/>
          </p:cNvSpPr>
          <p:nvPr/>
        </p:nvSpPr>
        <p:spPr>
          <a:xfrm>
            <a:off x="4334256" y="1680553"/>
            <a:ext cx="290779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Processed Text</a:t>
            </a:r>
          </a:p>
        </p:txBody>
      </p:sp>
      <p:sp>
        <p:nvSpPr>
          <p:cNvPr id="12" name="Subtitle 2">
            <a:extLst>
              <a:ext uri="{FF2B5EF4-FFF2-40B4-BE49-F238E27FC236}">
                <a16:creationId xmlns:a16="http://schemas.microsoft.com/office/drawing/2014/main" id="{47B52D49-BA7F-404D-B872-A850C563BBC1}"/>
              </a:ext>
            </a:extLst>
          </p:cNvPr>
          <p:cNvSpPr txBox="1">
            <a:spLocks/>
          </p:cNvSpPr>
          <p:nvPr/>
        </p:nvSpPr>
        <p:spPr>
          <a:xfrm>
            <a:off x="7947439" y="3860846"/>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Governing Law: New York</a:t>
            </a:r>
          </a:p>
        </p:txBody>
      </p:sp>
      <p:sp>
        <p:nvSpPr>
          <p:cNvPr id="13" name="Subtitle 2">
            <a:extLst>
              <a:ext uri="{FF2B5EF4-FFF2-40B4-BE49-F238E27FC236}">
                <a16:creationId xmlns:a16="http://schemas.microsoft.com/office/drawing/2014/main" id="{A0A6686C-2E1D-7247-9FD9-047E6F346E91}"/>
              </a:ext>
            </a:extLst>
          </p:cNvPr>
          <p:cNvSpPr txBox="1">
            <a:spLocks/>
          </p:cNvSpPr>
          <p:nvPr/>
        </p:nvSpPr>
        <p:spPr>
          <a:xfrm>
            <a:off x="7947439" y="4344942"/>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Termination for Convenience: Yes</a:t>
            </a:r>
          </a:p>
        </p:txBody>
      </p:sp>
      <p:sp>
        <p:nvSpPr>
          <p:cNvPr id="15" name="Subtitle 2">
            <a:extLst>
              <a:ext uri="{FF2B5EF4-FFF2-40B4-BE49-F238E27FC236}">
                <a16:creationId xmlns:a16="http://schemas.microsoft.com/office/drawing/2014/main" id="{5DD8AF7B-83A1-D646-BB38-E813385C4816}"/>
              </a:ext>
            </a:extLst>
          </p:cNvPr>
          <p:cNvSpPr txBox="1">
            <a:spLocks/>
          </p:cNvSpPr>
          <p:nvPr/>
        </p:nvSpPr>
        <p:spPr>
          <a:xfrm>
            <a:off x="7947439" y="4829038"/>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Anti-Assignment: No</a:t>
            </a:r>
          </a:p>
        </p:txBody>
      </p:sp>
      <p:sp>
        <p:nvSpPr>
          <p:cNvPr id="16" name="Subtitle 2">
            <a:extLst>
              <a:ext uri="{FF2B5EF4-FFF2-40B4-BE49-F238E27FC236}">
                <a16:creationId xmlns:a16="http://schemas.microsoft.com/office/drawing/2014/main" id="{83CB4D19-DB8F-AB45-A100-29E3A00D7FC0}"/>
              </a:ext>
            </a:extLst>
          </p:cNvPr>
          <p:cNvSpPr txBox="1">
            <a:spLocks/>
          </p:cNvSpPr>
          <p:nvPr/>
        </p:nvSpPr>
        <p:spPr>
          <a:xfrm>
            <a:off x="7947439" y="2892654"/>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Effective Date: February 30, 2021</a:t>
            </a:r>
          </a:p>
        </p:txBody>
      </p:sp>
      <p:sp>
        <p:nvSpPr>
          <p:cNvPr id="17" name="Subtitle 2">
            <a:extLst>
              <a:ext uri="{FF2B5EF4-FFF2-40B4-BE49-F238E27FC236}">
                <a16:creationId xmlns:a16="http://schemas.microsoft.com/office/drawing/2014/main" id="{46759DA3-B592-064B-9E40-0E186BB21B30}"/>
              </a:ext>
            </a:extLst>
          </p:cNvPr>
          <p:cNvSpPr txBox="1">
            <a:spLocks/>
          </p:cNvSpPr>
          <p:nvPr/>
        </p:nvSpPr>
        <p:spPr>
          <a:xfrm>
            <a:off x="7947439" y="2406697"/>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Party: Steve Rogers</a:t>
            </a:r>
          </a:p>
        </p:txBody>
      </p:sp>
      <p:cxnSp>
        <p:nvCxnSpPr>
          <p:cNvPr id="18" name="Straight Arrow Connector 17">
            <a:extLst>
              <a:ext uri="{FF2B5EF4-FFF2-40B4-BE49-F238E27FC236}">
                <a16:creationId xmlns:a16="http://schemas.microsoft.com/office/drawing/2014/main" id="{4F041A19-34A0-8A46-9D2F-EAFECE4A3AC6}"/>
              </a:ext>
            </a:extLst>
          </p:cNvPr>
          <p:cNvCxnSpPr/>
          <p:nvPr/>
        </p:nvCxnSpPr>
        <p:spPr>
          <a:xfrm>
            <a:off x="7223753" y="4049139"/>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ED546DE-089C-714B-932A-F9BD57B465AF}"/>
              </a:ext>
            </a:extLst>
          </p:cNvPr>
          <p:cNvCxnSpPr/>
          <p:nvPr/>
        </p:nvCxnSpPr>
        <p:spPr>
          <a:xfrm>
            <a:off x="7223753" y="4509137"/>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A4969B-F7D4-3643-BDD4-D702B12FB4BF}"/>
              </a:ext>
            </a:extLst>
          </p:cNvPr>
          <p:cNvCxnSpPr/>
          <p:nvPr/>
        </p:nvCxnSpPr>
        <p:spPr>
          <a:xfrm>
            <a:off x="7223753" y="4997249"/>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10517A-2609-AE40-95B3-6E1CF33B7483}"/>
              </a:ext>
            </a:extLst>
          </p:cNvPr>
          <p:cNvCxnSpPr/>
          <p:nvPr/>
        </p:nvCxnSpPr>
        <p:spPr>
          <a:xfrm>
            <a:off x="7223752" y="3088982"/>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10FB7A-CC67-7C48-A94C-5F192BC86BEB}"/>
              </a:ext>
            </a:extLst>
          </p:cNvPr>
          <p:cNvCxnSpPr/>
          <p:nvPr/>
        </p:nvCxnSpPr>
        <p:spPr>
          <a:xfrm>
            <a:off x="7223751" y="2607431"/>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pic>
        <p:nvPicPr>
          <p:cNvPr id="6" name="Audio 5">
            <a:hlinkClick r:id="" action="ppaction://media"/>
            <a:extLst>
              <a:ext uri="{FF2B5EF4-FFF2-40B4-BE49-F238E27FC236}">
                <a16:creationId xmlns:a16="http://schemas.microsoft.com/office/drawing/2014/main" id="{E5296D06-ED8D-CC47-978F-3A2826813CC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261122815"/>
      </p:ext>
    </p:extLst>
  </p:cSld>
  <p:clrMapOvr>
    <a:masterClrMapping/>
  </p:clrMapOvr>
  <mc:AlternateContent xmlns:mc="http://schemas.openxmlformats.org/markup-compatibility/2006" xmlns:p14="http://schemas.microsoft.com/office/powerpoint/2010/main">
    <mc:Choice Requires="p14">
      <p:transition spd="slow" p14:dur="2000" advTm="7407"/>
    </mc:Choice>
    <mc:Fallback xmlns="">
      <p:transition spd="slow" advTm="7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5C02B900-2341-A94B-88DD-9226067B43CD}"/>
              </a:ext>
            </a:extLst>
          </p:cNvPr>
          <p:cNvPicPr>
            <a:picLocks noChangeAspect="1"/>
          </p:cNvPicPr>
          <p:nvPr/>
        </p:nvPicPr>
        <p:blipFill>
          <a:blip r:embed="rId5"/>
          <a:stretch>
            <a:fillRect/>
          </a:stretch>
        </p:blipFill>
        <p:spPr>
          <a:xfrm>
            <a:off x="1159449" y="2310953"/>
            <a:ext cx="2184400" cy="2908300"/>
          </a:xfrm>
          <a:prstGeom prst="rect">
            <a:avLst/>
          </a:prstGeom>
        </p:spPr>
      </p:pic>
      <p:sp>
        <p:nvSpPr>
          <p:cNvPr id="14" name="Subtitle 2">
            <a:extLst>
              <a:ext uri="{FF2B5EF4-FFF2-40B4-BE49-F238E27FC236}">
                <a16:creationId xmlns:a16="http://schemas.microsoft.com/office/drawing/2014/main" id="{A592BF04-5B22-104A-AA38-82B00E87746C}"/>
              </a:ext>
            </a:extLst>
          </p:cNvPr>
          <p:cNvSpPr txBox="1">
            <a:spLocks/>
          </p:cNvSpPr>
          <p:nvPr/>
        </p:nvSpPr>
        <p:spPr>
          <a:xfrm>
            <a:off x="1337534"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PDF</a:t>
            </a:r>
          </a:p>
        </p:txBody>
      </p:sp>
      <p:sp>
        <p:nvSpPr>
          <p:cNvPr id="7" name="Subtitle 2">
            <a:extLst>
              <a:ext uri="{FF2B5EF4-FFF2-40B4-BE49-F238E27FC236}">
                <a16:creationId xmlns:a16="http://schemas.microsoft.com/office/drawing/2014/main" id="{B2C09924-F8A5-1A41-A514-72E40E5946E8}"/>
              </a:ext>
            </a:extLst>
          </p:cNvPr>
          <p:cNvSpPr txBox="1">
            <a:spLocks/>
          </p:cNvSpPr>
          <p:nvPr/>
        </p:nvSpPr>
        <p:spPr>
          <a:xfrm>
            <a:off x="9257539"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Answer</a:t>
            </a:r>
          </a:p>
        </p:txBody>
      </p:sp>
      <p:sp>
        <p:nvSpPr>
          <p:cNvPr id="8" name="Subtitle 2">
            <a:extLst>
              <a:ext uri="{FF2B5EF4-FFF2-40B4-BE49-F238E27FC236}">
                <a16:creationId xmlns:a16="http://schemas.microsoft.com/office/drawing/2014/main" id="{39CE051B-4DD1-624B-B4AB-462FB4FC0992}"/>
              </a:ext>
            </a:extLst>
          </p:cNvPr>
          <p:cNvSpPr txBox="1">
            <a:spLocks/>
          </p:cNvSpPr>
          <p:nvPr/>
        </p:nvSpPr>
        <p:spPr>
          <a:xfrm>
            <a:off x="7947439" y="3376750"/>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Expiration Date: August 30, 2021</a:t>
            </a:r>
          </a:p>
        </p:txBody>
      </p:sp>
      <p:sp>
        <p:nvSpPr>
          <p:cNvPr id="2" name="Rectangle 1">
            <a:extLst>
              <a:ext uri="{FF2B5EF4-FFF2-40B4-BE49-F238E27FC236}">
                <a16:creationId xmlns:a16="http://schemas.microsoft.com/office/drawing/2014/main" id="{4B4F81B9-3DA7-4946-9F70-2C4024679940}"/>
              </a:ext>
            </a:extLst>
          </p:cNvPr>
          <p:cNvSpPr/>
          <p:nvPr/>
        </p:nvSpPr>
        <p:spPr>
          <a:xfrm>
            <a:off x="4909730" y="2490643"/>
            <a:ext cx="1775012" cy="2548919"/>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
                <a:solidFill>
                  <a:schemeClr val="tx1"/>
                </a:solidFill>
                <a:latin typeface="Courier New" panose="02070309020205020404" pitchFamily="49" charset="0"/>
                <a:cs typeface="Courier New" panose="02070309020205020404" pitchFamily="49" charset="0"/>
              </a:rPr>
              <a:t>Lorem ipsum dolor sit amet, consectetur adipiscing elit. Curabitur nec purus blandit, dignissim nunc non, ultrices diam. Morbi consectetur ornare augue, nec ullamcorper augue blandit eu. Praesent urna turpis, tincidunt nec laoreet porta, dignissim ac nisl. Morbi et euismod leo, ac eleifend ipsum. Aenean luctus mi leo, vel finibus enim commodo vel. Aliquam erat volutpat. Vestibulum semper blandit diam, sit amet condimentum est finibus ac. Fusce venenatis ipsum sed nisl sodales, eu mollis risus mollis. Morbi nec pretium magna. Sed fermentum eros non mi posuere egestas. Donec tellus lectus, dapibus porta consequat tincidunt, consequat eu turpis. Donec tincidunt mi ligula, non scelerisque odio placerat at. Curabitur eget suscipit sapien, et interdum orci. Vestibulum scelerisque et nulla non molestie. Donec malesuada purus sapien. Suspendisse ac aliquam erat. Mauris ultrices ultricies nulla, eget bibendum turpis fermentum in. Phasellus elementum dui tortor, et lacinia diam porttitor in. Quisque egestas dolor diam, et placerat massa consectetur sed. Mauris sed arcu quis ipsum mattis commodo vitae quis quam. Praesent aliquet auctor est, at dapibus elit gravida eu. Integer ac lobortis diam, vitae consectetur enim. Nullam suscipit massa diam, non ultricies lacus varius at. Interdum et malesuada fames ac ante ipsum primis in faucibus. Integer eu luctus mauris. Praesent non nunc dictum dui porta lobortis sit amet laoreet dolor. Aliquam nec urna ipsum. In commodo iaculis consectetur. Integer dictum et nisl vel cursus. Proin dui mi, ornare a ex vel, vestibulum vulputate quam.</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In quis hendrerit eros, sit amet varius nibh. Sed nisl augue, mollis sed auctor a, auctor quis dui. Maecenas sit amet finibus dui. Quisque orci eros, accumsan vitae ipsum ut, interdum tincidunt sem. Morbi commodo iaculis tellus, vel accumsan ex hendrerit in. Mauris nec tempor massa. In gravida tincidunt tortor, in fringilla augue. Praesent volutpat ligula vel sapien consequat, eget semper turpis consectetur. Etiam id tortor justo. Interdum et malesuada fames ac ante ipsum primis in faucibus. Phasellus vitae turpis eget justo faucibus venenatis et vel dui. Nulla ullamcorper commodo posuere. Praesent semper enim ac nisl commodo, at pretium libero efficitur. Nunc dictum, nibh in mattis varius, lectus diam luctus turpis, sit amet pharetra mi enim cursus purus. In elementum efficitur magna sit amet dapibus. Etiam ut tellus eu mauris vulputate posuere. Fusce rutrum quis nulla non ultricies. Etiam dignissim feugiat euismod. Vestibulum faucibus lacus vitae urna dictum, luctus fermentum tortor laoreet. Nullam mi justo, convallis vitae iaculis a, cursus vel orci. Proin vel ligula non dolor auctor suscipit vitae non mi. In non lectus fermentum diam bibendum rhoncus. Quisque commodo odio vel turpis vehicula, sed tristique velit vulputate. Suspendisse potenti. Nam sodales in libero in porttitor.</a:t>
            </a:r>
          </a:p>
          <a:p>
            <a:r>
              <a:rPr lang="en-US" sz="100">
                <a:solidFill>
                  <a:schemeClr val="tx1"/>
                </a:solidFill>
                <a:latin typeface="Courier New" panose="02070309020205020404" pitchFamily="49" charset="0"/>
                <a:cs typeface="Courier New" panose="02070309020205020404" pitchFamily="49" charset="0"/>
              </a:rPr>
              <a:t>Vivamus a tortor et orci pretium pretium non a erat. Maecenas ac dui egestas, posuere neque vel, ullamcorper felis. Vivamus auctor ipsum at pharetra volutpat. Vivamus dictum quam nec sem tristique feugiat. Mauris feugiat viverra elit, vitae dignissim ipsum egestas lacinia. Vestibulum eleifend hendrerit tellus, eu pretium tortor mattis id. Donec a metus eleifend arcu rhoncus bibendum. Vivamus lacinia gravida ullamcorper. Vestibulum vulputate mollis purus. Duis efficitur consectetur purus sit amet pretium. Donec ligula orci, blandit non lacus vitae, feugiat aliquet leo. Duis eu ante fringilla, pretium mauris et, pulvinar massa. Nullam vestibulum efficitur massa in eleifend. Integer et iaculis mi. Nam feugiat enim et quam dignissim convallis. Aenean porta, justo a maximus aliquet, urna sem pulvinar erat, a sodales velit mi vel sem. Phasellus porta diam sit amet eleifend ultrices. Cras consequat lacinia sapien et feugiat. Sed venenatis et magna eget sodales. Nam egestas ornare risus at mattis. Vestibulum imperdiet quam sit amet velit gravida rhoncus. Nam sapien lectus, pretium a venenatis ac, pellentesque ut augue.</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Suspendisse accumsan diam nisi, rhoncus sodales ante tempus vitae. Donec pulvinar magna nec tempus pulvinar. Duis convallis ipsum quis sapien varius, nec accumsan leo lacinia. Quisque accumsan feugiat est, ornare gravida ex malesuada at. Etiam ut ligula convallis, dignissim felis cursus, auctor ligula. Quisque sit amet imperdiet nisl. In volutpat viverra diam, non imperdiet massa porttitor accumsan. Class aptent taciti sociosqu ad litora torquent per conubia nostra, per inceptos himenaeos.</a:t>
            </a:r>
          </a:p>
          <a:p>
            <a:r>
              <a:rPr lang="en-US" sz="100">
                <a:solidFill>
                  <a:schemeClr val="tx1"/>
                </a:solidFill>
                <a:latin typeface="Courier New" panose="02070309020205020404" pitchFamily="49" charset="0"/>
                <a:cs typeface="Courier New" panose="02070309020205020404" pitchFamily="49" charset="0"/>
              </a:rPr>
              <a:t>Vestibulum ante ipsum primis in faucibus orci luctus et ultrices posuere cubilia curae; Cras sapien felis, laoreet sed velit et, rhoncus bibendum tellus. Fusce vitae ante porttitor, fermentum ligula quis, fringilla dolor. Ut euismod egestas dapibus. Phasellus suscipit, enim nec viverra vestibulum, enim ligula maximus nulla, convallis condimentum massa nisi non mauris. Maecenas pellentesque non quam nec maximus. Suspendisse suscipit odio quam, id tempor ante porttitor sit amet. Ut lectus mi, hendrerit sed varius eget, mollis non felis. Sed ut semper lectus. Ut pharetra metus in vulputate tincidunt. Proin ac mollis magna, dictum venenatis leo.</a:t>
            </a:r>
          </a:p>
          <a:p>
            <a:r>
              <a:rPr lang="en-US" sz="100">
                <a:solidFill>
                  <a:schemeClr val="tx1"/>
                </a:solidFill>
                <a:latin typeface="Courier New" panose="02070309020205020404" pitchFamily="49" charset="0"/>
                <a:cs typeface="Courier New" panose="02070309020205020404" pitchFamily="49" charset="0"/>
              </a:rPr>
              <a:t>Aliquam et faucibus velit, id tempus lacus. Vestibulum tempus nibh eu cursus ullamcorper. Donec quis lorem varius orci feugiat condimentum. Curabitur eros felis, eleifend eget pulvinar euismod, venenatis ut nulla. Nunc placerat sem a diam volutpat, ac rhoncus mi lacinia. Proin scelerisque nec nibh sit amet pellentesque. Aenean vitae elit rhoncus, malesuada diam id, euismod enim.</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Phasellus pharetra orci et metus viverra aliquet. Morbi vel leo feugiat ligula porttitor volutpat. Nam pellentesque ligula a lacus ornare, quis sagittis metus auctor. Mauris sed lobortis tortor. Pellentesque habitant morbi tristique senectus et netus et malesuada fames ac turpis egestas. Donec ac facilisis arcu, eget volutpat libero. Maecenas accumsan eu erat congue pretium. Donec imperdiet ultrices metus, id congue ex volutpat in. Morbi accumsan elit leo, in vestibulum sapien venenatis ut. In luctus risus at odio posuere sodales. Phasellus rhoncus sem id leo tincidunt, ac sodales ipsum pharetra. Praesent tincidunt quam et ultrices convallis. Morbi pulvinar nunc a dolor venenatis, quis dictum risus elementum. Nulla laoreet arcu leo, sed luctus eros venenatis porta. Nam iaculis malesuada nisl. Cras maximus fermentum aliquam. Nulla hendrerit pharetra eros vel fermentum. Phasellus dictum lectus sit amet porta gravida. Nam volutpat turpis urna, in rutrum mi pharetra eu. Orci varius natoque penatibus et magnis dis parturient montes, nascetur ridiculus mus. Nam fringilla laoreet imperdiet. Nulla facilisi. Nullam aliquam felis convallis efficitur pretium. Nullam quis varius magna. Sed vitae pretium lorem, et rhoncus lacus. Quisque pharetra neque est, eu posuere sem cursus sodales. Cras nec nisl id diam sodales rhoncus quis at leo. Donec molestie pretium metus ac scelerisque. Proin purus odio, ultricies at dignissim sed, finibus non erat. Aliquam id accumsan augue, mollis tempus risus. Maecenas ullamcorper dolor a nisl venenatis, a eleifend libero molestie. Praesent quis sollicitudin elit. Phasellus ullamcorper vestibulum enim. Vivamus eget nisi ac nibh blandit viverra.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Pellentesque id mi pellentesque, placerat risus sed, sodales nisl. Etiam accumsan, nisi quis vulputate malesuada, ipsum magna mollis metus, ut tincidunt odio sem id mauris. Donec vitae euismod arcu. Nam dui ligula, tincidunt et rhoncus ut, tempus sit amet mauris. In ac ex maximus, iaculis diam eget, aliquet eros. In hac habitasse platea dictumst. Integer placerat dapibus mi, sit amet cursus velit pretium vitae. In aliquet massa fringilla purus sodales rhoncus a eget eros. Proin interdum mauris eu lacus pharetra varius. Duis suscipit faucibus magna, et viverra enim gravida vitae. Maecenas libero tortor, mollis a turpis id, vehicula feugiat enim. Sed dapibus odio velit, sit amet malesuada eros finibus sed. Nulla at auctor lacus. Etiam congue diam massa, at tempus augue vehicula non. Aenean fringilla tortor quis nisi luctus fermentum. Etiam porta odio eget erat maximus vestibulum. Vestibulum eget rutrum mauris. Aliquam nec felis fringilla, aliquet turpis nec, congue ante. Aenean quis urna at augue tempor commodo. Etiam tristique faucibus erat eu ultrices. Maecenas faucibus quam nisi, non scelerisque arcu rutrum et. Donec ut purus eros. Praesent neque mi, pellentesque id velit sed, dignissim dignissim nisl. Integer mollis, orci id ultrices dignissim, nulla justo ullamcorper lacus, non luctus leo est id libero. Morbi suscipit neque nisi, ut sagittis leo finibus in. Donec sed tincidunt diam, eu dignissim augue. Etiam non placerat felis. Proin lacinia aliquet interdum. Morbi eu lacus est. Maecenas erat metus, fringilla id ligula vel, consectetur auctor lectus. Aliquam congue quis dui eu ultricies. Cras vitae consectetur urna. Etiam posuere dui a erat sodales commodo. Duis pharetra aliquam tincidunt. Cras sit amet dapibus diam, sit amet dignissim neque. Sed sed massa quis ante aliquam pharetra. Cras mollis, leo mattis ultrices volutpat, mi magna rutrum tortor, vel imperdiet dolor felis eget turpis. Nulla magna erat, eleifend sit amet enim vel, rhoncus bibendum ligula.</a:t>
            </a:r>
          </a:p>
          <a:p>
            <a:r>
              <a:rPr lang="en-US" sz="100">
                <a:solidFill>
                  <a:schemeClr val="tx1"/>
                </a:solidFill>
                <a:latin typeface="Courier New" panose="02070309020205020404" pitchFamily="49" charset="0"/>
                <a:cs typeface="Courier New" panose="02070309020205020404" pitchFamily="49" charset="0"/>
              </a:rPr>
              <a:t>Maecenas ut bibendum felis. Nunc tincidunt suscipit ex, in dictum mauris vehicula et. Nam blandit mi id odio ultricies, non mattis lorem fringilla. Mauris sit amet tempor nulla. Nulla justo ante, aliquet et hendrerit id, pellentesque nec ante. Nunc sagittis tellus vel faucibus ornare. Nullam eget elementum urna. Etiam eu ante consequat lorem auctor elementum. Vestibulum pharetra fermentum velit. Suspendisse non consequat libero, sit amet commodo libero. Nam vel mi mauris.</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Phasellus at luctus tellus. Nunc consectetur accumsan tortor. Etiam maximus diam vitae volutpat aliquam. Praesent placerat elit metus. Proin et ex vel erat tempor dapibus vehicula et dui. Maecenas urna nulla, blandit id accumsan tristique, sollicitudin eget magna. Sed nibh leo, blandit quis eleifend ut, semper id dui.</a:t>
            </a:r>
          </a:p>
          <a:p>
            <a:r>
              <a:rPr lang="en-US" sz="100">
                <a:solidFill>
                  <a:schemeClr val="tx1"/>
                </a:solidFill>
                <a:latin typeface="Courier New" panose="02070309020205020404" pitchFamily="49" charset="0"/>
                <a:cs typeface="Courier New" panose="02070309020205020404" pitchFamily="49" charset="0"/>
              </a:rPr>
              <a:t>Pellentesque habitant morbi tristique senectus et netus et malesuada fames ac turpis egestas. Nulla aliquam ultricies ante, sit amet dictum nibh euismod id. Nullam risus lectus, fringilla ac sodales vitae, ultricies in diam. Vivamus eu vestibulum lectus. Fusce ultricies nulla elit, a fringilla lectus placerat quis. Nulla congue eleifend quam, eu tincidunt arcu. Maecenas purus tortor, ultricies ut consequat a, bibendum eu lectus. Curabitur a ligula interdum, vehicula felis a, ultricies turpis. Suspendisse rhoncus elit eget dui volutpat fringilla. Vestibulum sed ipsum lorem. Duis pharetra lacinia pulvinar. Etiam tincidunt, tortor ac venenatis sollicitudin, dui odio vulputate dolor, vitae venenatis leo enim id mi.</a:t>
            </a:r>
          </a:p>
          <a:p>
            <a:r>
              <a:rPr lang="en-US" sz="100">
                <a:solidFill>
                  <a:schemeClr val="tx1"/>
                </a:solidFill>
                <a:latin typeface="Courier New" panose="02070309020205020404" pitchFamily="49" charset="0"/>
                <a:cs typeface="Courier New" panose="02070309020205020404" pitchFamily="49" charset="0"/>
              </a:rPr>
              <a:t>Praesent sagittis ornare erat vestibulum ullamcorper. Sed fermentum cursus tortor id vehicula. Duis pellentesque vehicula vestibulum. Sed semper vel eros sit amet molestie. In nec risus a neque condimentum gravida. Praesent non orci at leo laoreet pretium ut sit amet purus. Curabitur vitae lacus at nisi mattis sagittis. Vivamus ac iaculis leo. Vestibulum non consectetur risus, a cursus velit. Praesent imperdiet diam sit amet sapien bibendum, et efficitur erat rutrum. Integer id tellus purus. Etiam convallis elit in sollicitudin laoreet. Curabitur tempor, massa quis faucibus dignissim, nisl ligula commodo lacus, vel pretium ex ipsum eget sem. Ut aliquam lacus non justo vestibulum dictum. Phasellus molestie a quam vel interdum. Vivamus at elementum lectus. Mauris nec imperdiet nunc. Morbi rhoncus faucibus faucibus. Aliquam consectetur nisi ipsum, a tristique risus ornare quis. Aenean id ligula ipsum. Fusce at viverra turpis, nec malesuada elit. Sed sed sodales justo. Sed nec vulputate enim. Donec a ex pulvinar nunc lobortis volutpat ac sit amet neque. Donec fringilla aliquam eros, vel pretium nunc pulvinar ac. Vestibulum hendrerit a felis quis vehicula. Pellentesque blandit mollis laoreet. Aenean quis rhoncus arcu. Vivamus libero libero, suscipit in velit at, tempus egestas nibh. Sed ullamcorper ipsum id libero tempus hendrerit.</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Suspendisse et efficitur enim, in ullamcorper lectus. Curabitur commodo sem in sagittis facilisis. Morbi nec nisl blandit, venenatis enim et, gravida turpis. Vivamus aliquam vitae leo non consequat. In blandit ultricies eros. Morbi vestibulum ut nisl at imperdiet. Sed elementum, nunc sed tempor posuere, dui ante luctus purus, eget lobortis augue nisi eu massa. Mauris bibendum pulvinar dolor. Quisque metus nunc, feugiat sed gravida sit amet, sagittis sed nulla. Duis iaculis dapibus elit, volutpat molestie ante tempus ut. Maecenas eleifend tincidunt nibh. Sed et erat orci. Donec sollicitudin justo ut tortor feugiat condimentum. Vestibulum hendrerit nec erat et pharetra. Ut ut malesuada orci. Vivamus vel rutrum velit. Aliquam consectetur mollis dolor, eget tristique augue porttitor rutrum. Nullam eu ipsum iaculis, ullamcorper odio et, suscipit diam. Suspendisse sed risus eget sapien aliquet molestie. Maecenas interdum leo nec massa efficitur, feugiat sodales neque cursus. Duis lacus sapien, vestibulum quis volutpat et, aliquam sed quam. Quisque pharetra, nunc a mollis luctus, libero eros porttitor lacus, a laoreet quam augue sit amet lectus. Vestibulum viverra molestie nisi, sed sollicitudin ante. Nunc eget mauris justo. Mauris tortor ipsum, faucibus vel nulla vitae, imperdiet tempus lacus. In tincidunt turpis eget risus auctor, ac sodales magna bibendum. Phasellus vestibulum, diam sed hendrerit hendrerit, lorem urna venenatis quam, in maximus risus mauris a diam. Quisque eu tellus convallis, maximus ipsum sed, tincidunt nulla. Cras convallis diam ligula, ut cursus nunc pulvinar ac. Maecenas non malesuada ipsum. Aenean eget aliquet odio. Proin pharetra turpis quis leo dapibus ultrices. Integer imperdiet, orci elementum pharetra viverra, nisi nulla commodo tellus, a egestas justo elit ac leo. Quisque imperdiet tincidunt ante, tincidunt laoreet arcu fringilla id. Pellentesque at mattis nunc, porttitor lobortis turpis. Vivamus consectetur eros ut sapien iaculis ultrices id ut sapien. Etiam nunc lacus, dignissim vel nisi in, mollis pretium lacus. Praesent nisl tellus, ullamcorper in nisi vitae, rhoncus hendrerit enim. Curabitur sed sapien varius, tincidunt purus at, posuere leo. Aliquam erat volutpat. Nulla ut ligula vel dolor ornare pharetra. Fusce non euismod neque, sit amet aliquam mi. Proin ut dictum justo. Vivamus nec malesuada erat. Curabitur justo ex, tincidunt at quam at, feugiat pharetra massa. Vivamus ut pellentesque ligula.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Quisque nec maximus nulla. Sed felis quam, pretium pharetra libero a, placerat mollis nibh. Quisque iaculis nisl et leo dictum varius. Integer efficitur diam quis iaculis consequat. Sed interdum vitae sapien vitae molestie. Aliquam erat volutpat. Ut non purus nulla. Quisque quam eros, tristique ut vehicula sed, volutpat a dui. Praesent auctor non est nec sagittis. Etiam nec rhoncus arcu. Integer eget varius turpis.</a:t>
            </a:r>
          </a:p>
          <a:p>
            <a:r>
              <a:rPr lang="en-US" sz="100">
                <a:solidFill>
                  <a:schemeClr val="tx1"/>
                </a:solidFill>
                <a:latin typeface="Courier New" panose="02070309020205020404" pitchFamily="49" charset="0"/>
                <a:cs typeface="Courier New" panose="02070309020205020404" pitchFamily="49" charset="0"/>
              </a:rPr>
              <a:t>Nunc ornare, elit eu fringilla dignissim, dui urna congue elit, eget auctor sem ex placerat risus. Mauris ac nunc risus. Nullam eget rutrum dolor, in eleifend mi. Praesent ac vehicula felis, vel auctor dui. Morbi tincidunt urna non consequat cursus. Nullam nec hendrerit augue. Curabitur vitae pharetra erat. Vestibulum tincidunt lorem at diam aliquet vehicula quis ut nibh. Mauris non placerat nibh. In euismod, massa non rutrum mollis, dolor lectus ultricies nisl, at placerat elit orci vel risus. Phasellus suscipit pretium nisl et maximus.</a:t>
            </a:r>
          </a:p>
          <a:p>
            <a:r>
              <a:rPr lang="en-US" sz="100">
                <a:solidFill>
                  <a:schemeClr val="tx1"/>
                </a:solidFill>
                <a:latin typeface="Courier New" panose="02070309020205020404" pitchFamily="49" charset="0"/>
                <a:cs typeface="Courier New" panose="02070309020205020404" pitchFamily="49" charset="0"/>
              </a:rPr>
              <a:t>In scelerisque velit quis erat aliquam condimentum. Praesent laoreet euismod ultrices. Nam ac diam cursus nisi pharetra dapibus non et urna. Lorem ipsum dolor sit amet, consectetur adipiscing elit. Sed facilisis commodo diam in volutpat. Nunc at laoreet ante. Donec sed nibh eleifend, consectetur felis vitae, ultrices libero.</a:t>
            </a:r>
          </a:p>
          <a:p>
            <a:r>
              <a:rPr lang="en-US" sz="100">
                <a:solidFill>
                  <a:schemeClr val="tx1"/>
                </a:solidFill>
                <a:latin typeface="Courier New" panose="02070309020205020404" pitchFamily="49" charset="0"/>
                <a:cs typeface="Courier New" panose="02070309020205020404" pitchFamily="49" charset="0"/>
              </a:rPr>
              <a:t>Nam quis dolor ac lectus gravida accumsan non ac risus. Pellentesque pellentesque turpis lacus, non cursus tortor iaculis ut. Vivamus egestas eleifend elementum. Maecenas vel sapien a nisi rutrum volutpat sit amet id elit. Ut metus elit, ornare quis porta molestie, eleifend ut mauris. Curabitur ac leo eget felis elementum laoreet ac accumsan risus. Nunc non varius tortor, vitae interdum nisi. Pellentesque blandit est ac nibh dignissim gravida. Nullam facilisis consequat nunc non rhoncus. Duis mollis, purus in finibus porta, erat ipsum laoreet eros, a ultrices elit diam sed odio. Vivamus luctus erat porta vestibulum molestie. Sed non molestie sapien. Suspendisse vel semper arcu.</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Aenean facilisis ac quam sit amet volutpat. Maecenas gravida varius aliquet. Ut malesuada est nisi, ac venenatis enim sodales quis. Etiam eget cursus elit. Quisque maximus vitae erat vitae convallis. Maecenas placerat id leo sit amet consectetur. Ut scelerisque tortor hendrerit neque imperdiet gravida. Mauris dictum consectetur ligula ac fermentum. Etiam tempus tellus eget bibendum interdum. Etiam id accumsan ligula. Proin ut varius leo. Praesent eros eros, laoreet at nulla sed, suscipit blandit diam. Donec mattis, diam id faucibus gravida, enim felis interdum dui, varius auctor nisi justo dignissim ipsum. Fusce urna libero, feugiat et lectus sed, iaculis rutrum nulla. Morbi porta dictum dolor. Quisque faucibus ante eu commodo laoreet. Class aptent taciti sociosqu ad litora torquent per conubia nostra, per inceptos himenaeos. Donec quis diam at ipsum suscipit imperdiet id quis nunc. Curabitur hendrerit elit sapien, vel molestie ante commodo nec. Mauris volutpat nisl sed dolor mattis vehicula. Nunc augue nunc, aliquet a egestas sed, egestas vitae mauris. Quisque eget erat non mi blandit pretium nec at odio.</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Vivamus at interdum orci. Duis ante ante, tempus eget lacinia non, bibendum vitae ligula. Mauris interdum lectus sit amet urna euismod, vitae sagittis nisl viverra. Proin ut ex a risus interdum maximus. Nam sodales lacus eu est consectetur, a scelerisque dui tempus. Phasellus tristique viverra mi, vitae sollicitudin sapien dictum eu. Ut aliquet eu ex at tristique. Ut pretium tellus ac massa viverra blandit. Aenean ligula orci, dapibus id dui sit amet, consequat porta nisl. Phasellus tincidunt enim non diam hendrerit lobortis. Etiam nec augue a justo tristique finibus. Proin scelerisque nibh suscipit lacus rutrum, ut accumsan eros feugiat. Vestibulum vitae eros tempus, placerat lorem eu, ullamcorper ante. Vestibulum suscipit urna nec luctus consequat. Vestibulum pellentesque porta dignissim. Vivamus nec laoreet metus, ac facilisis purus. Cras euismod consequat lacinia. Sed viverra non magna id porttitor. Duis et magna et elit facilisis rhoncus faucibus eu massa. Ut vitae nulla maximus sapien tempor sodales. Vivamus mauris arcu, egestas ultrices malesuada at, egestas vel felis. Aenean non tincidunt est. Lorem ipsum dolor sit amet, consectetur adipiscing elit. Phasellus blandit faucibus enim, et pretium ante fringilla a. Proin hendrerit dui ac consectetur condimentum. Vestibulum sed enim velit. Lorem ipsum dolor sit amet, consectetur adipiscing elit. Ut egestas libero in risus viverra, sit amet consequat ante porta. Proin vel vestibulum est, at bibendum urna. Mauris id lectus luctus, placerat arcu id, porta neque. Cras ac aliquam mi. Phasellus ut neque augue. Vivamus ipsum elit, mattis sit amet urna nec, mollis facilisis urna. Curabitur fermentum gravida nulla, a placerat urna ultricies non. Curabitur porttitor vehicula ipsum quis dapibus. Sed efficitur neque sapien, non egestas turpis lobortis auctor. Sed eros turpis, rhoncus sit amet placerat id, placerat in nulla.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Morbi aliquam posuere interdum. Morbi at orci et eros efficitur venenatis. Cras ac semper nulla. Nulla pharetra sapien ex, ac euismod tellus aliquet eget. Curabitur nec neque mi. Integer condimentum tellus vehicula pulvinar lobortis. Orci varius natoque penatibus et magnis dis parturient montes, nascetur ridiculus mus. Sed dictum hendrerit leo quis molestie. Fusce ullamcorper gravida bibendum. Proin et mi eget mi consectetur fringilla sit amet non mi. Nullam pulvinar orci at lorem laoreet auctor. Curabitur consectetur ante felis, ac volutpat magna ornare vel. Cras maximus turpis in metus bibendum, mollis dapibus mauris eleifend. Praesent purus dolor, consectetur vitae nibh ullamcorper, pulvinar euismod enim. Proin id neque lobortis, pretium eros varius, blandit est. Mauris aliquam magna at erat ultricies condimentum. Integer at sem enim. Aliquam bibendum lectus pulvinar velit eleifend consectetur. Orci varius natoque penatibus et magnis dis parturient montes, nascetur ridiculus mus. Vestibulum in ante eu erat dapibus rutrum. Vivamus vitae lacus pretium, dictum diam eu, imperdiet nisi. Vivamus ut nulla nec metus dignissim dictum vitae et erat. In enim tortor, dapibus at sollicitudin non, tempor non nisl. Aenean ipsum risus, auctor vestibulum diam sollicitudin, luctus varius sapien.</a:t>
            </a:r>
          </a:p>
          <a:p>
            <a:r>
              <a:rPr lang="en-US" sz="100">
                <a:solidFill>
                  <a:schemeClr val="tx1"/>
                </a:solidFill>
                <a:latin typeface="Courier New" panose="02070309020205020404" pitchFamily="49" charset="0"/>
                <a:cs typeface="Courier New" panose="02070309020205020404" pitchFamily="49" charset="0"/>
              </a:rPr>
              <a:t>Aenean felis turpis, bibendum ut convallis nec, consectetur vel tortor. Sed urna lacus, vestibulum vel facilisis quis, rhoncus vitae odio. Pellentesque sagittis dolor a urna tincidunt consectetur. Fusce dapibus enim vel suscipit facilisis. In hac habitasse platea dictumst. Fusce faucibus sit amet dui quis feugiat. Vivamus facilisis orci auctor urna aliquam interdum. Nulla tempus nunc est, id cursus dui vulputate ut. Maecenas maximus risus a nibh eleifend faucibus. Fusce semper ut est vel porta. Proin mattis libero sed suscipit rutrum. Aenean lobortis enim nisl, non aliquam erat pharetra cursus. Morbi urna lectus, fringilla id semper eu, congue et magna. Sed lobortis consequat arcu, sed placerat dolor laoreet eu.</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Nam consectetur rutrum lobortis. Nunc dignissim posuere augue et molestie. Praesent convallis dui augue, quis congue enim vestibulum nec. Quisque lacinia nunc mi, ut finibus turpis ullamcorper quis. Donec vitae orci eget ligula rutrum rhoncus. Nullam scelerisque magna sed turpis dignissim, non cursus leo pharetra. Aliquam erat volutpat. Phasellus at orci sem. Phasellus gravida congue nisi, non auctor nulla vulputate sit amet. Curabitur suscipit non lectus vestibulum tristique. Morbi in dui a ex rhoncus dapibus non sit amet nisl. Maecenas venenatis arcu ut lectus dictum placerat. Praesent euismod erat nec finibus rhoncus. Pellentesque accumsan, metus at ornare accumsan, magna ipsum volutpat elit, sit amet blandit dolor arcu at tellus. Sed pulvinar placerat elit. In luctus nisi non consequat tincidunt. Nam vitae leo dignissim, molestie nunc quis, sodales ipsum. Ut lacinia neque mi, vitae elementum lacus consequat at. Maecenas sodales vestibulum maximus. Nunc lobortis felis ut pharetra semper. Phasellus luctus nisi est, vitae aliquam ex sodales sed. Phasellus lacinia scelerisque quam in aliquet. Proin id tincidunt dolor. Quisque et luctus dui, at ornare augue. In consequat blandit auctor. Aenean sit amet justo eget enim scelerisque posuere ac et nulla. Phasellus eget purus vel sem lacinia porttitor. Pellentesque eget mi ac odio elementum ultrices sed nec arcu. Class aptent taciti sociosqu ad litora torquent per conubia nostra, per inceptos himenaeos. Aliquam erat volutpat. Mauris lorem magna, cursus non augue id, vehicula ullamcorper leo. Nullam varius mauris ut dictum interdum. Suspendisse eget magna feugiat magna finibus finibus. Quisque aliquam tempor tellus a dignissim. Etiam semper venenatis felis sed molestie. Curabitur gravida aliquet tellus, quis malesuada diam congue sed.</a:t>
            </a:r>
          </a:p>
          <a:p>
            <a:r>
              <a:rPr lang="en-US" sz="100">
                <a:solidFill>
                  <a:schemeClr val="tx1"/>
                </a:solidFill>
                <a:latin typeface="Courier New" panose="02070309020205020404" pitchFamily="49" charset="0"/>
                <a:cs typeface="Courier New" panose="02070309020205020404" pitchFamily="49" charset="0"/>
              </a:rPr>
              <a:t>Lorem ipsum dolor sit amet, consectetur adipiscing elit. Quisque neque ex, scelerisque sed laoreet quis, tincidunt nec est. Mauris non sapien placerat, pellentesque erat vel, maximus arcu. Suspendisse ac tincidunt libero. Integer sit amet varius nisl. Pellentesque consectetur odio eros, id finibus velit sagittis sed. Mauris a laoreet sem. Vestibulum tempus sollicitudin congue. Ut at metus rhoncus leo feugiat dapibus at a tortor. Morbi ac posuere sapien. Nullam euismod urna erat, rhoncus elementum libero convallis convallis. Donec ultricies aliquam lorem, sed maximus dolor fermentum nec.</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Nunc tincidunt ullamcorper lorem semper ultricies. Integer metus est, venenatis quis ornare mollis, viverra vitae lectus. Nam varius volutpat efficitur. Nullam interdum euismod nulla. Proin aliquet egestas lectus ac vehicula. Nulla purus lorem, aliquam eget sagittis vel, lacinia id neque. Cras non sodales leo. In malesuada, enim vel vehicula dignissim, odio est convallis massa, eu ultrices orci ligula tempor quam. Nulla facilisi. Aliquam cursus vestibulum est maximus aliquam. Maecenas ultricies sagittis cursus. Pellentesque auctor placerat vestibulum. Pellentesque nunc quam, condimentum at dui nec, molestie gravida est. Integer tincidunt commodo tempus. In in nisi semper, posuere libero et, cursus velit. Phasellus augue lectus, sodales ac diam vitae, tincidunt elementum nisi. In nunc est, vehicula nec viverra a, dictum vitae dolor. Vivamus vel molestie velit. Nunc lobortis, risus ac scelerisque posuere, lectus nunc hendrerit lorem, eu dignissim massa enim non lacus. Donec a scelerisque turpis. Vivamus porta malesuada urna, quis semper massa vestibulum ut.</a:t>
            </a:r>
          </a:p>
          <a:p>
            <a:r>
              <a:rPr lang="en-US" sz="100">
                <a:solidFill>
                  <a:schemeClr val="tx1"/>
                </a:solidFill>
                <a:latin typeface="Courier New" panose="02070309020205020404" pitchFamily="49" charset="0"/>
                <a:cs typeface="Courier New" panose="02070309020205020404" pitchFamily="49" charset="0"/>
              </a:rPr>
              <a:t>Nam consequat erat nisi, id efficitr arcu pellentesque a. Ut libero elit, tempus interdum egestas ac, hendrerit et lorem. Aliquam bibendum porttitor metus, vitae fringilla sem. Nulla facilisis mattis elit id facilisis. Nam ac elit non ortor venenatis fugiat. Proin aliquam massa leo, eget interdum metus iaculis id. Nunc vitae faucibus dolor. Proin lobortis cursus scelerisque. Morbi pharetra ante ut ex fermentum interdum. Aliquam eratvolutpat. In hac habitasse plata dictumst. Integer vitae est et sem viverra tincidunt. Vestibulum porta fermentum nisl ac sagittis. Maecenas at risus porttitor, efficitur diam sed, tristique eros.</a:t>
            </a:r>
          </a:p>
          <a:p>
            <a:r>
              <a:rPr lang="en-US" sz="100">
                <a:solidFill>
                  <a:schemeClr val="tx1"/>
                </a:solidFill>
                <a:latin typeface="Courier New" panose="02070309020205020404" pitchFamily="49" charset="0"/>
                <a:cs typeface="Courier New" panose="02070309020205020404" pitchFamily="49" charset="0"/>
              </a:rPr>
              <a:t>Nulla luctus accumsan vehicula. Phasellus tempor sodales velit id sodales. Quisque vitae est eros. In hac habitasse platea dictumst. Suspendisse mattis tellus ut malesuada fringilla. Duis tincidunt, elit ut rutrum pellentesque, tortor eros convallis erat, a cursus massa erat eget lacus. Duis ullamcorper, nulla non tempor commodo, diam libero mattis arcu, sit amet aliquam nulla est in est. Quisque id ex ante.</a:t>
            </a:r>
          </a:p>
        </p:txBody>
      </p:sp>
      <p:cxnSp>
        <p:nvCxnSpPr>
          <p:cNvPr id="9" name="Straight Arrow Connector 8">
            <a:extLst>
              <a:ext uri="{FF2B5EF4-FFF2-40B4-BE49-F238E27FC236}">
                <a16:creationId xmlns:a16="http://schemas.microsoft.com/office/drawing/2014/main" id="{D2322D7C-CE04-994F-A97D-AA02C259D634}"/>
              </a:ext>
            </a:extLst>
          </p:cNvPr>
          <p:cNvCxnSpPr/>
          <p:nvPr/>
        </p:nvCxnSpPr>
        <p:spPr>
          <a:xfrm>
            <a:off x="3889242" y="3728527"/>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1E8CD05-0F6B-D448-850F-0015CC7F3202}"/>
              </a:ext>
            </a:extLst>
          </p:cNvPr>
          <p:cNvCxnSpPr/>
          <p:nvPr/>
        </p:nvCxnSpPr>
        <p:spPr>
          <a:xfrm>
            <a:off x="7223754" y="358222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52B69426-8111-1243-B4FC-419FC9565809}"/>
              </a:ext>
            </a:extLst>
          </p:cNvPr>
          <p:cNvSpPr txBox="1">
            <a:spLocks/>
          </p:cNvSpPr>
          <p:nvPr/>
        </p:nvSpPr>
        <p:spPr>
          <a:xfrm>
            <a:off x="4334256" y="1680553"/>
            <a:ext cx="290779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Processed Text</a:t>
            </a:r>
          </a:p>
        </p:txBody>
      </p:sp>
      <p:sp>
        <p:nvSpPr>
          <p:cNvPr id="12" name="Subtitle 2">
            <a:extLst>
              <a:ext uri="{FF2B5EF4-FFF2-40B4-BE49-F238E27FC236}">
                <a16:creationId xmlns:a16="http://schemas.microsoft.com/office/drawing/2014/main" id="{47B52D49-BA7F-404D-B872-A850C563BBC1}"/>
              </a:ext>
            </a:extLst>
          </p:cNvPr>
          <p:cNvSpPr txBox="1">
            <a:spLocks/>
          </p:cNvSpPr>
          <p:nvPr/>
        </p:nvSpPr>
        <p:spPr>
          <a:xfrm>
            <a:off x="7947439" y="3860846"/>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Governing Law: New York</a:t>
            </a:r>
          </a:p>
        </p:txBody>
      </p:sp>
      <p:sp>
        <p:nvSpPr>
          <p:cNvPr id="13" name="Subtitle 2">
            <a:extLst>
              <a:ext uri="{FF2B5EF4-FFF2-40B4-BE49-F238E27FC236}">
                <a16:creationId xmlns:a16="http://schemas.microsoft.com/office/drawing/2014/main" id="{A0A6686C-2E1D-7247-9FD9-047E6F346E91}"/>
              </a:ext>
            </a:extLst>
          </p:cNvPr>
          <p:cNvSpPr txBox="1">
            <a:spLocks/>
          </p:cNvSpPr>
          <p:nvPr/>
        </p:nvSpPr>
        <p:spPr>
          <a:xfrm>
            <a:off x="7947439" y="4344942"/>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Termination for Convenience: Yes</a:t>
            </a:r>
          </a:p>
        </p:txBody>
      </p:sp>
      <p:sp>
        <p:nvSpPr>
          <p:cNvPr id="15" name="Subtitle 2">
            <a:extLst>
              <a:ext uri="{FF2B5EF4-FFF2-40B4-BE49-F238E27FC236}">
                <a16:creationId xmlns:a16="http://schemas.microsoft.com/office/drawing/2014/main" id="{5DD8AF7B-83A1-D646-BB38-E813385C4816}"/>
              </a:ext>
            </a:extLst>
          </p:cNvPr>
          <p:cNvSpPr txBox="1">
            <a:spLocks/>
          </p:cNvSpPr>
          <p:nvPr/>
        </p:nvSpPr>
        <p:spPr>
          <a:xfrm>
            <a:off x="7947439" y="4829038"/>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Anti-Assignment: No</a:t>
            </a:r>
          </a:p>
        </p:txBody>
      </p:sp>
      <p:sp>
        <p:nvSpPr>
          <p:cNvPr id="16" name="Subtitle 2">
            <a:extLst>
              <a:ext uri="{FF2B5EF4-FFF2-40B4-BE49-F238E27FC236}">
                <a16:creationId xmlns:a16="http://schemas.microsoft.com/office/drawing/2014/main" id="{83CB4D19-DB8F-AB45-A100-29E3A00D7FC0}"/>
              </a:ext>
            </a:extLst>
          </p:cNvPr>
          <p:cNvSpPr txBox="1">
            <a:spLocks/>
          </p:cNvSpPr>
          <p:nvPr/>
        </p:nvSpPr>
        <p:spPr>
          <a:xfrm>
            <a:off x="7947439" y="2892654"/>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Effective Date: February 30, 2021</a:t>
            </a:r>
          </a:p>
        </p:txBody>
      </p:sp>
      <p:sp>
        <p:nvSpPr>
          <p:cNvPr id="17" name="Subtitle 2">
            <a:extLst>
              <a:ext uri="{FF2B5EF4-FFF2-40B4-BE49-F238E27FC236}">
                <a16:creationId xmlns:a16="http://schemas.microsoft.com/office/drawing/2014/main" id="{46759DA3-B592-064B-9E40-0E186BB21B30}"/>
              </a:ext>
            </a:extLst>
          </p:cNvPr>
          <p:cNvSpPr txBox="1">
            <a:spLocks/>
          </p:cNvSpPr>
          <p:nvPr/>
        </p:nvSpPr>
        <p:spPr>
          <a:xfrm>
            <a:off x="7947439" y="2406697"/>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Party: Steve Rogers</a:t>
            </a:r>
          </a:p>
        </p:txBody>
      </p:sp>
      <p:cxnSp>
        <p:nvCxnSpPr>
          <p:cNvPr id="18" name="Straight Arrow Connector 17">
            <a:extLst>
              <a:ext uri="{FF2B5EF4-FFF2-40B4-BE49-F238E27FC236}">
                <a16:creationId xmlns:a16="http://schemas.microsoft.com/office/drawing/2014/main" id="{4F041A19-34A0-8A46-9D2F-EAFECE4A3AC6}"/>
              </a:ext>
            </a:extLst>
          </p:cNvPr>
          <p:cNvCxnSpPr/>
          <p:nvPr/>
        </p:nvCxnSpPr>
        <p:spPr>
          <a:xfrm>
            <a:off x="7223753" y="4049139"/>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ED546DE-089C-714B-932A-F9BD57B465AF}"/>
              </a:ext>
            </a:extLst>
          </p:cNvPr>
          <p:cNvCxnSpPr/>
          <p:nvPr/>
        </p:nvCxnSpPr>
        <p:spPr>
          <a:xfrm>
            <a:off x="7223753" y="4509137"/>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A4969B-F7D4-3643-BDD4-D702B12FB4BF}"/>
              </a:ext>
            </a:extLst>
          </p:cNvPr>
          <p:cNvCxnSpPr/>
          <p:nvPr/>
        </p:nvCxnSpPr>
        <p:spPr>
          <a:xfrm>
            <a:off x="7223753" y="4997249"/>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10517A-2609-AE40-95B3-6E1CF33B7483}"/>
              </a:ext>
            </a:extLst>
          </p:cNvPr>
          <p:cNvCxnSpPr/>
          <p:nvPr/>
        </p:nvCxnSpPr>
        <p:spPr>
          <a:xfrm>
            <a:off x="7223752" y="3088982"/>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10FB7A-CC67-7C48-A94C-5F192BC86BEB}"/>
              </a:ext>
            </a:extLst>
          </p:cNvPr>
          <p:cNvCxnSpPr/>
          <p:nvPr/>
        </p:nvCxnSpPr>
        <p:spPr>
          <a:xfrm>
            <a:off x="7223751" y="2607431"/>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23" name="Subtitle 2">
            <a:extLst>
              <a:ext uri="{FF2B5EF4-FFF2-40B4-BE49-F238E27FC236}">
                <a16:creationId xmlns:a16="http://schemas.microsoft.com/office/drawing/2014/main" id="{01F904D5-F6B3-144D-9D9C-EEDAC880C391}"/>
              </a:ext>
            </a:extLst>
          </p:cNvPr>
          <p:cNvSpPr txBox="1">
            <a:spLocks/>
          </p:cNvSpPr>
          <p:nvPr/>
        </p:nvSpPr>
        <p:spPr>
          <a:xfrm>
            <a:off x="6504961" y="5564959"/>
            <a:ext cx="1810031" cy="8555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Machine Learning</a:t>
            </a:r>
          </a:p>
        </p:txBody>
      </p:sp>
      <p:sp>
        <p:nvSpPr>
          <p:cNvPr id="5" name="Left Brace 4">
            <a:extLst>
              <a:ext uri="{FF2B5EF4-FFF2-40B4-BE49-F238E27FC236}">
                <a16:creationId xmlns:a16="http://schemas.microsoft.com/office/drawing/2014/main" id="{FB2A7A9C-74D3-2A41-9D87-D40538EA7DC2}"/>
              </a:ext>
            </a:extLst>
          </p:cNvPr>
          <p:cNvSpPr/>
          <p:nvPr/>
        </p:nvSpPr>
        <p:spPr>
          <a:xfrm rot="16200000">
            <a:off x="7186352" y="4946626"/>
            <a:ext cx="362183" cy="803860"/>
          </a:xfrm>
          <a:prstGeom prst="leftBrace">
            <a:avLst/>
          </a:prstGeom>
          <a:ln w="28575">
            <a:solidFill>
              <a:srgbClr val="157FF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Audio 26">
            <a:hlinkClick r:id="" action="ppaction://media"/>
            <a:extLst>
              <a:ext uri="{FF2B5EF4-FFF2-40B4-BE49-F238E27FC236}">
                <a16:creationId xmlns:a16="http://schemas.microsoft.com/office/drawing/2014/main" id="{6CD82A01-C0DF-4B41-91BB-C627289D02F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017328913"/>
      </p:ext>
    </p:extLst>
  </p:cSld>
  <p:clrMapOvr>
    <a:masterClrMapping/>
  </p:clrMapOvr>
  <mc:AlternateContent xmlns:mc="http://schemas.openxmlformats.org/markup-compatibility/2006" xmlns:p14="http://schemas.microsoft.com/office/powerpoint/2010/main">
    <mc:Choice Requires="p14">
      <p:transition spd="slow" p14:dur="2000" advTm="4656"/>
    </mc:Choice>
    <mc:Fallback xmlns="">
      <p:transition spd="slow" advTm="46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5C02B900-2341-A94B-88DD-9226067B43CD}"/>
              </a:ext>
            </a:extLst>
          </p:cNvPr>
          <p:cNvPicPr>
            <a:picLocks noChangeAspect="1"/>
          </p:cNvPicPr>
          <p:nvPr/>
        </p:nvPicPr>
        <p:blipFill>
          <a:blip r:embed="rId5"/>
          <a:stretch>
            <a:fillRect/>
          </a:stretch>
        </p:blipFill>
        <p:spPr>
          <a:xfrm>
            <a:off x="1159449" y="2310953"/>
            <a:ext cx="2184400" cy="2908300"/>
          </a:xfrm>
          <a:prstGeom prst="rect">
            <a:avLst/>
          </a:prstGeom>
        </p:spPr>
      </p:pic>
      <p:sp>
        <p:nvSpPr>
          <p:cNvPr id="14" name="Subtitle 2">
            <a:extLst>
              <a:ext uri="{FF2B5EF4-FFF2-40B4-BE49-F238E27FC236}">
                <a16:creationId xmlns:a16="http://schemas.microsoft.com/office/drawing/2014/main" id="{A592BF04-5B22-104A-AA38-82B00E87746C}"/>
              </a:ext>
            </a:extLst>
          </p:cNvPr>
          <p:cNvSpPr txBox="1">
            <a:spLocks/>
          </p:cNvSpPr>
          <p:nvPr/>
        </p:nvSpPr>
        <p:spPr>
          <a:xfrm>
            <a:off x="1337534"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PDF</a:t>
            </a:r>
          </a:p>
        </p:txBody>
      </p:sp>
      <p:sp>
        <p:nvSpPr>
          <p:cNvPr id="7" name="Subtitle 2">
            <a:extLst>
              <a:ext uri="{FF2B5EF4-FFF2-40B4-BE49-F238E27FC236}">
                <a16:creationId xmlns:a16="http://schemas.microsoft.com/office/drawing/2014/main" id="{B2C09924-F8A5-1A41-A514-72E40E5946E8}"/>
              </a:ext>
            </a:extLst>
          </p:cNvPr>
          <p:cNvSpPr txBox="1">
            <a:spLocks/>
          </p:cNvSpPr>
          <p:nvPr/>
        </p:nvSpPr>
        <p:spPr>
          <a:xfrm>
            <a:off x="9257539" y="1680553"/>
            <a:ext cx="177501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Answer</a:t>
            </a:r>
          </a:p>
        </p:txBody>
      </p:sp>
      <p:sp>
        <p:nvSpPr>
          <p:cNvPr id="8" name="Subtitle 2">
            <a:extLst>
              <a:ext uri="{FF2B5EF4-FFF2-40B4-BE49-F238E27FC236}">
                <a16:creationId xmlns:a16="http://schemas.microsoft.com/office/drawing/2014/main" id="{39CE051B-4DD1-624B-B4AB-462FB4FC0992}"/>
              </a:ext>
            </a:extLst>
          </p:cNvPr>
          <p:cNvSpPr txBox="1">
            <a:spLocks/>
          </p:cNvSpPr>
          <p:nvPr/>
        </p:nvSpPr>
        <p:spPr>
          <a:xfrm>
            <a:off x="7947439" y="3376750"/>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Expiration Date: August 30, 2021</a:t>
            </a:r>
          </a:p>
        </p:txBody>
      </p:sp>
      <p:sp>
        <p:nvSpPr>
          <p:cNvPr id="2" name="Rectangle 1">
            <a:extLst>
              <a:ext uri="{FF2B5EF4-FFF2-40B4-BE49-F238E27FC236}">
                <a16:creationId xmlns:a16="http://schemas.microsoft.com/office/drawing/2014/main" id="{4B4F81B9-3DA7-4946-9F70-2C4024679940}"/>
              </a:ext>
            </a:extLst>
          </p:cNvPr>
          <p:cNvSpPr/>
          <p:nvPr/>
        </p:nvSpPr>
        <p:spPr>
          <a:xfrm>
            <a:off x="4909730" y="2490643"/>
            <a:ext cx="1775012" cy="2548919"/>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
                <a:solidFill>
                  <a:schemeClr val="tx1"/>
                </a:solidFill>
                <a:latin typeface="Courier New" panose="02070309020205020404" pitchFamily="49" charset="0"/>
                <a:cs typeface="Courier New" panose="02070309020205020404" pitchFamily="49" charset="0"/>
              </a:rPr>
              <a:t>Lorem ipsum dolor sit amet, consectetur adipiscing elit. Curabitur nec purus blandit, dignissim nunc non, ultrices diam. Morbi consectetur ornare augue, nec ullamcorper augue blandit eu. Praesent urna turpis, tincidunt nec laoreet porta, dignissim ac nisl. Morbi et euismod leo, ac eleifend ipsum. Aenean luctus mi leo, vel finibus enim commodo vel. Aliquam erat volutpat. Vestibulum semper blandit diam, sit amet condimentum est finibus ac. Fusce venenatis ipsum sed nisl sodales, eu mollis risus mollis. Morbi nec pretium magna. Sed fermentum eros non mi posuere egestas. Donec tellus lectus, dapibus porta consequat tincidunt, consequat eu turpis. Donec tincidunt mi ligula, non scelerisque odio placerat at. Curabitur eget suscipit sapien, et interdum orci. Vestibulum scelerisque et nulla non molestie. Donec malesuada purus sapien. Suspendisse ac aliquam erat. Mauris ultrices ultricies nulla, eget bibendum turpis fermentum in. Phasellus elementum dui tortor, et lacinia diam porttitor in. Quisque egestas dolor diam, et placerat massa consectetur sed. Mauris sed arcu quis ipsum mattis commodo vitae quis quam. Praesent aliquet auctor est, at dapibus elit gravida eu. Integer ac lobortis diam, vitae consectetur enim. Nullam suscipit massa diam, non ultricies lacus varius at. Interdum et malesuada fames ac ante ipsum primis in faucibus. Integer eu luctus mauris. Praesent non nunc dictum dui porta lobortis sit amet laoreet dolor. Aliquam nec urna ipsum. In commodo iaculis consectetur. Integer dictum et nisl vel cursus. Proin dui mi, ornare a ex vel, vestibulum vulputate quam.</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In quis hendrerit eros, sit amet varius nibh. Sed nisl augue, mollis sed auctor a, auctor quis dui. Maecenas sit amet finibus dui. Quisque orci eros, accumsan vitae ipsum ut, interdum tincidunt sem. Morbi commodo iaculis tellus, vel accumsan ex hendrerit in. Mauris nec tempor massa. In gravida tincidunt tortor, in fringilla augue. Praesent volutpat ligula vel sapien consequat, eget semper turpis consectetur. Etiam id tortor justo. Interdum et malesuada fames ac ante ipsum primis in faucibus. Phasellus vitae turpis eget justo faucibus venenatis et vel dui. Nulla ullamcorper commodo posuere. Praesent semper enim ac nisl commodo, at pretium libero efficitur. Nunc dictum, nibh in mattis varius, lectus diam luctus turpis, sit amet pharetra mi enim cursus purus. In elementum efficitur magna sit amet dapibus. Etiam ut tellus eu mauris vulputate posuere. Fusce rutrum quis nulla non ultricies. Etiam dignissim feugiat euismod. Vestibulum faucibus lacus vitae urna dictum, luctus fermentum tortor laoreet. Nullam mi justo, convallis vitae iaculis a, cursus vel orci. Proin vel ligula non dolor auctor suscipit vitae non mi. In non lectus fermentum diam bibendum rhoncus. Quisque commodo odio vel turpis vehicula, sed tristique velit vulputate. Suspendisse potenti. Nam sodales in libero in porttitor.</a:t>
            </a:r>
          </a:p>
          <a:p>
            <a:r>
              <a:rPr lang="en-US" sz="100">
                <a:solidFill>
                  <a:schemeClr val="tx1"/>
                </a:solidFill>
                <a:latin typeface="Courier New" panose="02070309020205020404" pitchFamily="49" charset="0"/>
                <a:cs typeface="Courier New" panose="02070309020205020404" pitchFamily="49" charset="0"/>
              </a:rPr>
              <a:t>Vivamus a tortor et orci pretium pretium non a erat. Maecenas ac dui egestas, posuere neque vel, ullamcorper felis. Vivamus auctor ipsum at pharetra volutpat. Vivamus dictum quam nec sem tristique feugiat. Mauris feugiat viverra elit, vitae dignissim ipsum egestas lacinia. Vestibulum eleifend hendrerit tellus, eu pretium tortor mattis id. Donec a metus eleifend arcu rhoncus bibendum. Vivamus lacinia gravida ullamcorper. Vestibulum vulputate mollis purus. Duis efficitur consectetur purus sit amet pretium. Donec ligula orci, blandit non lacus vitae, feugiat aliquet leo. Duis eu ante fringilla, pretium mauris et, pulvinar massa. Nullam vestibulum efficitur massa in eleifend. Integer et iaculis mi. Nam feugiat enim et quam dignissim convallis. Aenean porta, justo a maximus aliquet, urna sem pulvinar erat, a sodales velit mi vel sem. Phasellus porta diam sit amet eleifend ultrices. Cras consequat lacinia sapien et feugiat. Sed venenatis et magna eget sodales. Nam egestas ornare risus at mattis. Vestibulum imperdiet quam sit amet velit gravida rhoncus. Nam sapien lectus, pretium a venenatis ac, pellentesque ut augue.</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Suspendisse accumsan diam nisi, rhoncus sodales ante tempus vitae. Donec pulvinar magna nec tempus pulvinar. Duis convallis ipsum quis sapien varius, nec accumsan leo lacinia. Quisque accumsan feugiat est, ornare gravida ex malesuada at. Etiam ut ligula convallis, dignissim felis cursus, auctor ligula. Quisque sit amet imperdiet nisl. In volutpat viverra diam, non imperdiet massa porttitor accumsan. Class aptent taciti sociosqu ad litora torquent per conubia nostra, per inceptos himenaeos.</a:t>
            </a:r>
          </a:p>
          <a:p>
            <a:r>
              <a:rPr lang="en-US" sz="100">
                <a:solidFill>
                  <a:schemeClr val="tx1"/>
                </a:solidFill>
                <a:latin typeface="Courier New" panose="02070309020205020404" pitchFamily="49" charset="0"/>
                <a:cs typeface="Courier New" panose="02070309020205020404" pitchFamily="49" charset="0"/>
              </a:rPr>
              <a:t>Vestibulum ante ipsum primis in faucibus orci luctus et ultrices posuere cubilia curae; Cras sapien felis, laoreet sed velit et, rhoncus bibendum tellus. Fusce vitae ante porttitor, fermentum ligula quis, fringilla dolor. Ut euismod egestas dapibus. Phasellus suscipit, enim nec viverra vestibulum, enim ligula maximus nulla, convallis condimentum massa nisi non mauris. Maecenas pellentesque non quam nec maximus. Suspendisse suscipit odio quam, id tempor ante porttitor sit amet. Ut lectus mi, hendrerit sed varius eget, mollis non felis. Sed ut semper lectus. Ut pharetra metus in vulputate tincidunt. Proin ac mollis magna, dictum venenatis leo.</a:t>
            </a:r>
          </a:p>
          <a:p>
            <a:r>
              <a:rPr lang="en-US" sz="100">
                <a:solidFill>
                  <a:schemeClr val="tx1"/>
                </a:solidFill>
                <a:latin typeface="Courier New" panose="02070309020205020404" pitchFamily="49" charset="0"/>
                <a:cs typeface="Courier New" panose="02070309020205020404" pitchFamily="49" charset="0"/>
              </a:rPr>
              <a:t>Aliquam et faucibus velit, id tempus lacus. Vestibulum tempus nibh eu cursus ullamcorper. Donec quis lorem varius orci feugiat condimentum. Curabitur eros felis, eleifend eget pulvinar euismod, venenatis ut nulla. Nunc placerat sem a diam volutpat, ac rhoncus mi lacinia. Proin scelerisque nec nibh sit amet pellentesque. Aenean vitae elit rhoncus, malesuada diam id, euismod enim.</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Phasellus pharetra orci et metus viverra aliquet. Morbi vel leo feugiat ligula porttitor volutpat. Nam pellentesque ligula a lacus ornare, quis sagittis metus auctor. Mauris sed lobortis tortor. Pellentesque habitant morbi tristique senectus et netus et malesuada fames ac turpis egestas. Donec ac facilisis arcu, eget volutpat libero. Maecenas accumsan eu erat congue pretium. Donec imperdiet ultrices metus, id congue ex volutpat in. Morbi accumsan elit leo, in vestibulum sapien venenatis ut. In luctus risus at odio posuere sodales. Phasellus rhoncus sem id leo tincidunt, ac sodales ipsum pharetra. Praesent tincidunt quam et ultrices convallis. Morbi pulvinar nunc a dolor venenatis, quis dictum risus elementum. Nulla laoreet arcu leo, sed luctus eros venenatis porta. Nam iaculis malesuada nisl. Cras maximus fermentum aliquam. Nulla hendrerit pharetra eros vel fermentum. Phasellus dictum lectus sit amet porta gravida. Nam volutpat turpis urna, in rutrum mi pharetra eu. Orci varius natoque penatibus et magnis dis parturient montes, nascetur ridiculus mus. Nam fringilla laoreet imperdiet. Nulla facilisi. Nullam aliquam felis convallis efficitur pretium. Nullam quis varius magna. Sed vitae pretium lorem, et rhoncus lacus. Quisque pharetra neque est, eu posuere sem cursus sodales. Cras nec nisl id diam sodales rhoncus quis at leo. Donec molestie pretium metus ac scelerisque. Proin purus odio, ultricies at dignissim sed, finibus non erat. Aliquam id accumsan augue, mollis tempus risus. Maecenas ullamcorper dolor a nisl venenatis, a eleifend libero molestie. Praesent quis sollicitudin elit. Phasellus ullamcorper vestibulum enim. Vivamus eget nisi ac nibh blandit viverra.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Pellentesque id mi pellentesque, placerat risus sed, sodales nisl. Etiam accumsan, nisi quis vulputate malesuada, ipsum magna mollis metus, ut tincidunt odio sem id mauris. Donec vitae euismod arcu. Nam dui ligula, tincidunt et rhoncus ut, tempus sit amet mauris. In ac ex maximus, iaculis diam eget, aliquet eros. In hac habitasse platea dictumst. Integer placerat dapibus mi, sit amet cursus velit pretium vitae. In aliquet massa fringilla purus sodales rhoncus a eget eros. Proin interdum mauris eu lacus pharetra varius. Duis suscipit faucibus magna, et viverra enim gravida vitae. Maecenas libero tortor, mollis a turpis id, vehicula feugiat enim. Sed dapibus odio velit, sit amet malesuada eros finibus sed. Nulla at auctor lacus. Etiam congue diam massa, at tempus augue vehicula non. Aenean fringilla tortor quis nisi luctus fermentum. Etiam porta odio eget erat maximus vestibulum. Vestibulum eget rutrum mauris. Aliquam nec felis fringilla, aliquet turpis nec, congue ante. Aenean quis urna at augue tempor commodo. Etiam tristique faucibus erat eu ultrices. Maecenas faucibus quam nisi, non scelerisque arcu rutrum et. Donec ut purus eros. Praesent neque mi, pellentesque id velit sed, dignissim dignissim nisl. Integer mollis, orci id ultrices dignissim, nulla justo ullamcorper lacus, non luctus leo est id libero. Morbi suscipit neque nisi, ut sagittis leo finibus in. Donec sed tincidunt diam, eu dignissim augue. Etiam non placerat felis. Proin lacinia aliquet interdum. Morbi eu lacus est. Maecenas erat metus, fringilla id ligula vel, consectetur auctor lectus. Aliquam congue quis dui eu ultricies. Cras vitae consectetur urna. Etiam posuere dui a erat sodales commodo. Duis pharetra aliquam tincidunt. Cras sit amet dapibus diam, sit amet dignissim neque. Sed sed massa quis ante aliquam pharetra. Cras mollis, leo mattis ultrices volutpat, mi magna rutrum tortor, vel imperdiet dolor felis eget turpis. Nulla magna erat, eleifend sit amet enim vel, rhoncus bibendum ligula.</a:t>
            </a:r>
          </a:p>
          <a:p>
            <a:r>
              <a:rPr lang="en-US" sz="100">
                <a:solidFill>
                  <a:schemeClr val="tx1"/>
                </a:solidFill>
                <a:latin typeface="Courier New" panose="02070309020205020404" pitchFamily="49" charset="0"/>
                <a:cs typeface="Courier New" panose="02070309020205020404" pitchFamily="49" charset="0"/>
              </a:rPr>
              <a:t>Maecenas ut bibendum felis. Nunc tincidunt suscipit ex, in dictum mauris vehicula et. Nam blandit mi id odio ultricies, non mattis lorem fringilla. Mauris sit amet tempor nulla. Nulla justo ante, aliquet et hendrerit id, pellentesque nec ante. Nunc sagittis tellus vel faucibus ornare. Nullam eget elementum urna. Etiam eu ante consequat lorem auctor elementum. Vestibulum pharetra fermentum velit. Suspendisse non consequat libero, sit amet commodo libero. Nam vel mi mauris.</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Phasellus at luctus tellus. Nunc consectetur accumsan tortor. Etiam maximus diam vitae volutpat aliquam. Praesent placerat elit metus. Proin et ex vel erat tempor dapibus vehicula et dui. Maecenas urna nulla, blandit id accumsan tristique, sollicitudin eget magna. Sed nibh leo, blandit quis eleifend ut, semper id dui.</a:t>
            </a:r>
          </a:p>
          <a:p>
            <a:r>
              <a:rPr lang="en-US" sz="100">
                <a:solidFill>
                  <a:schemeClr val="tx1"/>
                </a:solidFill>
                <a:latin typeface="Courier New" panose="02070309020205020404" pitchFamily="49" charset="0"/>
                <a:cs typeface="Courier New" panose="02070309020205020404" pitchFamily="49" charset="0"/>
              </a:rPr>
              <a:t>Pellentesque habitant morbi tristique senectus et netus et malesuada fames ac turpis egestas. Nulla aliquam ultricies ante, sit amet dictum nibh euismod id. Nullam risus lectus, fringilla ac sodales vitae, ultricies in diam. Vivamus eu vestibulum lectus. Fusce ultricies nulla elit, a fringilla lectus placerat quis. Nulla congue eleifend quam, eu tincidunt arcu. Maecenas purus tortor, ultricies ut consequat a, bibendum eu lectus. Curabitur a ligula interdum, vehicula felis a, ultricies turpis. Suspendisse rhoncus elit eget dui volutpat fringilla. Vestibulum sed ipsum lorem. Duis pharetra lacinia pulvinar. Etiam tincidunt, tortor ac venenatis sollicitudin, dui odio vulputate dolor, vitae venenatis leo enim id mi.</a:t>
            </a:r>
          </a:p>
          <a:p>
            <a:r>
              <a:rPr lang="en-US" sz="100">
                <a:solidFill>
                  <a:schemeClr val="tx1"/>
                </a:solidFill>
                <a:latin typeface="Courier New" panose="02070309020205020404" pitchFamily="49" charset="0"/>
                <a:cs typeface="Courier New" panose="02070309020205020404" pitchFamily="49" charset="0"/>
              </a:rPr>
              <a:t>Praesent sagittis ornare erat vestibulum ullamcorper. Sed fermentum cursus tortor id vehicula. Duis pellentesque vehicula vestibulum. Sed semper vel eros sit amet molestie. In nec risus a neque condimentum gravida. Praesent non orci at leo laoreet pretium ut sit amet purus. Curabitur vitae lacus at nisi mattis sagittis. Vivamus ac iaculis leo. Vestibulum non consectetur risus, a cursus velit. Praesent imperdiet diam sit amet sapien bibendum, et efficitur erat rutrum. Integer id tellus purus. Etiam convallis elit in sollicitudin laoreet. Curabitur tempor, massa quis faucibus dignissim, nisl ligula commodo lacus, vel pretium ex ipsum eget sem. Ut aliquam lacus non justo vestibulum dictum. Phasellus molestie a quam vel interdum. Vivamus at elementum lectus. Mauris nec imperdiet nunc. Morbi rhoncus faucibus faucibus. Aliquam consectetur nisi ipsum, a tristique risus ornare quis. Aenean id ligula ipsum. Fusce at viverra turpis, nec malesuada elit. Sed sed sodales justo. Sed nec vulputate enim. Donec a ex pulvinar nunc lobortis volutpat ac sit amet neque. Donec fringilla aliquam eros, vel pretium nunc pulvinar ac. Vestibulum hendrerit a felis quis vehicula. Pellentesque blandit mollis laoreet. Aenean quis rhoncus arcu. Vivamus libero libero, suscipit in velit at, tempus egestas nibh. Sed ullamcorper ipsum id libero tempus hendrerit.</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Suspendisse et efficitur enim, in ullamcorper lectus. Curabitur commodo sem in sagittis facilisis. Morbi nec nisl blandit, venenatis enim et, gravida turpis. Vivamus aliquam vitae leo non consequat. In blandit ultricies eros. Morbi vestibulum ut nisl at imperdiet. Sed elementum, nunc sed tempor posuere, dui ante luctus purus, eget lobortis augue nisi eu massa. Mauris bibendum pulvinar dolor. Quisque metus nunc, feugiat sed gravida sit amet, sagittis sed nulla. Duis iaculis dapibus elit, volutpat molestie ante tempus ut. Maecenas eleifend tincidunt nibh. Sed et erat orci. Donec sollicitudin justo ut tortor feugiat condimentum. Vestibulum hendrerit nec erat et pharetra. Ut ut malesuada orci. Vivamus vel rutrum velit. Aliquam consectetur mollis dolor, eget tristique augue porttitor rutrum. Nullam eu ipsum iaculis, ullamcorper odio et, suscipit diam. Suspendisse sed risus eget sapien aliquet molestie. Maecenas interdum leo nec massa efficitur, feugiat sodales neque cursus. Duis lacus sapien, vestibulum quis volutpat et, aliquam sed quam. Quisque pharetra, nunc a mollis luctus, libero eros porttitor lacus, a laoreet quam augue sit amet lectus. Vestibulum viverra molestie nisi, sed sollicitudin ante. Nunc eget mauris justo. Mauris tortor ipsum, faucibus vel nulla vitae, imperdiet tempus lacus. In tincidunt turpis eget risus auctor, ac sodales magna bibendum. Phasellus vestibulum, diam sed hendrerit hendrerit, lorem urna venenatis quam, in maximus risus mauris a diam. Quisque eu tellus convallis, maximus ipsum sed, tincidunt nulla. Cras convallis diam ligula, ut cursus nunc pulvinar ac. Maecenas non malesuada ipsum. Aenean eget aliquet odio. Proin pharetra turpis quis leo dapibus ultrices. Integer imperdiet, orci elementum pharetra viverra, nisi nulla commodo tellus, a egestas justo elit ac leo. Quisque imperdiet tincidunt ante, tincidunt laoreet arcu fringilla id. Pellentesque at mattis nunc, porttitor lobortis turpis. Vivamus consectetur eros ut sapien iaculis ultrices id ut sapien. Etiam nunc lacus, dignissim vel nisi in, mollis pretium lacus. Praesent nisl tellus, ullamcorper in nisi vitae, rhoncus hendrerit enim. Curabitur sed sapien varius, tincidunt purus at, posuere leo. Aliquam erat volutpat. Nulla ut ligula vel dolor ornare pharetra. Fusce non euismod neque, sit amet aliquam mi. Proin ut dictum justo. Vivamus nec malesuada erat. Curabitur justo ex, tincidunt at quam at, feugiat pharetra massa. Vivamus ut pellentesque ligula.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Quisque nec maximus nulla. Sed felis quam, pretium pharetra libero a, placerat mollis nibh. Quisque iaculis nisl et leo dictum varius. Integer efficitur diam quis iaculis consequat. Sed interdum vitae sapien vitae molestie. Aliquam erat volutpat. Ut non purus nulla. Quisque quam eros, tristique ut vehicula sed, volutpat a dui. Praesent auctor non est nec sagittis. Etiam nec rhoncus arcu. Integer eget varius turpis.</a:t>
            </a:r>
          </a:p>
          <a:p>
            <a:r>
              <a:rPr lang="en-US" sz="100">
                <a:solidFill>
                  <a:schemeClr val="tx1"/>
                </a:solidFill>
                <a:latin typeface="Courier New" panose="02070309020205020404" pitchFamily="49" charset="0"/>
                <a:cs typeface="Courier New" panose="02070309020205020404" pitchFamily="49" charset="0"/>
              </a:rPr>
              <a:t>Nunc ornare, elit eu fringilla dignissim, dui urna congue elit, eget auctor sem ex placerat risus. Mauris ac nunc risus. Nullam eget rutrum dolor, in eleifend mi. Praesent ac vehicula felis, vel auctor dui. Morbi tincidunt urna non consequat cursus. Nullam nec hendrerit augue. Curabitur vitae pharetra erat. Vestibulum tincidunt lorem at diam aliquet vehicula quis ut nibh. Mauris non placerat nibh. In euismod, massa non rutrum mollis, dolor lectus ultricies nisl, at placerat elit orci vel risus. Phasellus suscipit pretium nisl et maximus.</a:t>
            </a:r>
          </a:p>
          <a:p>
            <a:r>
              <a:rPr lang="en-US" sz="100">
                <a:solidFill>
                  <a:schemeClr val="tx1"/>
                </a:solidFill>
                <a:latin typeface="Courier New" panose="02070309020205020404" pitchFamily="49" charset="0"/>
                <a:cs typeface="Courier New" panose="02070309020205020404" pitchFamily="49" charset="0"/>
              </a:rPr>
              <a:t>In scelerisque velit quis erat aliquam condimentum. Praesent laoreet euismod ultrices. Nam ac diam cursus nisi pharetra dapibus non et urna. Lorem ipsum dolor sit amet, consectetur adipiscing elit. Sed facilisis commodo diam in volutpat. Nunc at laoreet ante. Donec sed nibh eleifend, consectetur felis vitae, ultrices libero.</a:t>
            </a:r>
          </a:p>
          <a:p>
            <a:r>
              <a:rPr lang="en-US" sz="100">
                <a:solidFill>
                  <a:schemeClr val="tx1"/>
                </a:solidFill>
                <a:latin typeface="Courier New" panose="02070309020205020404" pitchFamily="49" charset="0"/>
                <a:cs typeface="Courier New" panose="02070309020205020404" pitchFamily="49" charset="0"/>
              </a:rPr>
              <a:t>Nam quis dolor ac lectus gravida accumsan non ac risus. Pellentesque pellentesque turpis lacus, non cursus tortor iaculis ut. Vivamus egestas eleifend elementum. Maecenas vel sapien a nisi rutrum volutpat sit amet id elit. Ut metus elit, ornare quis porta molestie, eleifend ut mauris. Curabitur ac leo eget felis elementum laoreet ac accumsan risus. Nunc non varius tortor, vitae interdum nisi. Pellentesque blandit est ac nibh dignissim gravida. Nullam facilisis consequat nunc non rhoncus. Duis mollis, purus in finibus porta, erat ipsum laoreet eros, a ultrices elit diam sed odio. Vivamus luctus erat porta vestibulum molestie. Sed non molestie sapien. Suspendisse vel semper arcu.</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Aenean facilisis ac quam sit amet volutpat. Maecenas gravida varius aliquet. Ut malesuada est nisi, ac venenatis enim sodales quis. Etiam eget cursus elit. Quisque maximus vitae erat vitae convallis. Maecenas placerat id leo sit amet consectetur. Ut scelerisque tortor hendrerit neque imperdiet gravida. Mauris dictum consectetur ligula ac fermentum. Etiam tempus tellus eget bibendum interdum. Etiam id accumsan ligula. Proin ut varius leo. Praesent eros eros, laoreet at nulla sed, suscipit blandit diam. Donec mattis, diam id faucibus gravida, enim felis interdum dui, varius auctor nisi justo dignissim ipsum. Fusce urna libero, feugiat et lectus sed, iaculis rutrum nulla. Morbi porta dictum dolor. Quisque faucibus ante eu commodo laoreet. Class aptent taciti sociosqu ad litora torquent per conubia nostra, per inceptos himenaeos. Donec quis diam at ipsum suscipit imperdiet id quis nunc. Curabitur hendrerit elit sapien, vel molestie ante commodo nec. Mauris volutpat nisl sed dolor mattis vehicula. Nunc augue nunc, aliquet a egestas sed, egestas vitae mauris. Quisque eget erat non mi blandit pretium nec at odio.</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Vivamus at interdum orci. Duis ante ante, tempus eget lacinia non, bibendum vitae ligula. Mauris interdum lectus sit amet urna euismod, vitae sagittis nisl viverra. Proin ut ex a risus interdum maximus. Nam sodales lacus eu est consectetur, a scelerisque dui tempus. Phasellus tristique viverra mi, vitae sollicitudin sapien dictum eu. Ut aliquet eu ex at tristique. Ut pretium tellus ac massa viverra blandit. Aenean ligula orci, dapibus id dui sit amet, consequat porta nisl. Phasellus tincidunt enim non diam hendrerit lobortis. Etiam nec augue a justo tristique finibus. Proin scelerisque nibh suscipit lacus rutrum, ut accumsan eros feugiat. Vestibulum vitae eros tempus, placerat lorem eu, ullamcorper ante. Vestibulum suscipit urna nec luctus consequat. Vestibulum pellentesque porta dignissim. Vivamus nec laoreet metus, ac facilisis purus. Cras euismod consequat lacinia. Sed viverra non magna id porttitor. Duis et magna et elit facilisis rhoncus faucibus eu massa. Ut vitae nulla maximus sapien tempor sodales. Vivamus mauris arcu, egestas ultrices malesuada at, egestas vel felis. Aenean non tincidunt est. Lorem ipsum dolor sit amet, consectetur adipiscing elit. Phasellus blandit faucibus enim, et pretium ante fringilla a. Proin hendrerit dui ac consectetur condimentum. Vestibulum sed enim velit. Lorem ipsum dolor sit amet, consectetur adipiscing elit. Ut egestas libero in risus viverra, sit amet consequat ante porta. Proin vel vestibulum est, at bibendum urna. Mauris id lectus luctus, placerat arcu id, porta neque. Cras ac aliquam mi. Phasellus ut neque augue. Vivamus ipsum elit, mattis sit amet urna nec, mollis facilisis urna. Curabitur fermentum gravida nulla, a placerat urna ultricies non. Curabitur porttitor vehicula ipsum quis dapibus. Sed efficitur neque sapien, non egestas turpis lobortis auctor. Sed eros turpis, rhoncus sit amet placerat id, placerat in nulla.</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Morbi aliquam posuere interdum. Morbi at orci et eros efficitur venenatis. Cras ac semper nulla. Nulla pharetra sapien ex, ac euismod tellus aliquet eget. Curabitur nec neque mi. Integer condimentum tellus vehicula pulvinar lobortis. Orci varius natoque penatibus et magnis dis parturient montes, nascetur ridiculus mus. Sed dictum hendrerit leo quis molestie. Fusce ullamcorper gravida bibendum. Proin et mi eget mi consectetur fringilla sit amet non mi. Nullam pulvinar orci at lorem laoreet auctor. Curabitur consectetur ante felis, ac volutpat magna ornare vel. Cras maximus turpis in metus bibendum, mollis dapibus mauris eleifend. Praesent purus dolor, consectetur vitae nibh ullamcorper, pulvinar euismod enim. Proin id neque lobortis, pretium eros varius, blandit est. Mauris aliquam magna at erat ultricies condimentum. Integer at sem enim. Aliquam bibendum lectus pulvinar velit eleifend consectetur. Orci varius natoque penatibus et magnis dis parturient montes, nascetur ridiculus mus. Vestibulum in ante eu erat dapibus rutrum. Vivamus vitae lacus pretium, dictum diam eu, imperdiet nisi. Vivamus ut nulla nec metus dignissim dictum vitae et erat. In enim tortor, dapibus at sollicitudin non, tempor non nisl. Aenean ipsum risus, auctor vestibulum diam sollicitudin, luctus varius sapien.</a:t>
            </a:r>
          </a:p>
          <a:p>
            <a:r>
              <a:rPr lang="en-US" sz="100">
                <a:solidFill>
                  <a:schemeClr val="tx1"/>
                </a:solidFill>
                <a:latin typeface="Courier New" panose="02070309020205020404" pitchFamily="49" charset="0"/>
                <a:cs typeface="Courier New" panose="02070309020205020404" pitchFamily="49" charset="0"/>
              </a:rPr>
              <a:t>Aenean felis turpis, bibendum ut convallis nec, consectetur vel tortor. Sed urna lacus, vestibulum vel facilisis quis, rhoncus vitae odio. Pellentesque sagittis dolor a urna tincidunt consectetur. Fusce dapibus enim vel suscipit facilisis. In hac habitasse platea dictumst. Fusce faucibus sit amet dui quis feugiat. Vivamus facilisis orci auctor urna aliquam interdum. Nulla tempus nunc est, id cursus dui vulputate ut. Maecenas maximus risus a nibh eleifend faucibus. Fusce semper ut est vel porta. Proin mattis libero sed suscipit rutrum. Aenean lobortis enim nisl, non aliquam erat pharetra cursus. Morbi urna lectus, fringilla id semper eu, congue et magna. Sed lobortis consequat arcu, sed placerat dolor laoreet eu.</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Nam consectetur rutrum lobortis. Nunc dignissim posuere augue et molestie. Praesent convallis dui augue, quis congue enim vestibulum nec. Quisque lacinia nunc mi, ut finibus turpis ullamcorper quis. Donec vitae orci eget ligula rutrum rhoncus. Nullam scelerisque magna sed turpis dignissim, non cursus leo pharetra. Aliquam erat volutpat. Phasellus at orci sem. Phasellus gravida congue nisi, non auctor nulla vulputate sit amet. Curabitur suscipit non lectus vestibulum tristique. Morbi in dui a ex rhoncus dapibus non sit amet nisl. Maecenas venenatis arcu ut lectus dictum placerat. Praesent euismod erat nec finibus rhoncus. Pellentesque accumsan, metus at ornare accumsan, magna ipsum volutpat elit, sit amet blandit dolor arcu at tellus. Sed pulvinar placerat elit. In luctus nisi non consequat tincidunt. Nam vitae leo dignissim, molestie nunc quis, sodales ipsum. Ut lacinia neque mi, vitae elementum lacus consequat at. Maecenas sodales vestibulum maximus. Nunc lobortis felis ut pharetra semper. Phasellus luctus nisi est, vitae aliquam ex sodales sed. Phasellus lacinia scelerisque quam in aliquet. Proin id tincidunt dolor. Quisque et luctus dui, at ornare augue. In consequat blandit auctor. Aenean sit amet justo eget enim scelerisque posuere ac et nulla. Phasellus eget purus vel sem lacinia porttitor. Pellentesque eget mi ac odio elementum ultrices sed nec arcu. Class aptent taciti sociosqu ad litora torquent per conubia nostra, per inceptos himenaeos. Aliquam erat volutpat. Mauris lorem magna, cursus non augue id, vehicula ullamcorper leo. Nullam varius mauris ut dictum interdum. Suspendisse eget magna feugiat magna finibus finibus. Quisque aliquam tempor tellus a dignissim. Etiam semper venenatis felis sed molestie. Curabitur gravida aliquet tellus, quis malesuada diam congue sed.</a:t>
            </a:r>
          </a:p>
          <a:p>
            <a:r>
              <a:rPr lang="en-US" sz="100">
                <a:solidFill>
                  <a:schemeClr val="tx1"/>
                </a:solidFill>
                <a:latin typeface="Courier New" panose="02070309020205020404" pitchFamily="49" charset="0"/>
                <a:cs typeface="Courier New" panose="02070309020205020404" pitchFamily="49" charset="0"/>
              </a:rPr>
              <a:t>Lorem ipsum dolor sit amet, consectetur adipiscing elit. Quisque neque ex, scelerisque sed laoreet quis, tincidunt nec est. Mauris non sapien placerat, pellentesque erat vel, maximus arcu. Suspendisse ac tincidunt libero. Integer sit amet varius nisl. Pellentesque consectetur odio eros, id finibus velit sagittis sed. Mauris a laoreet sem. Vestibulum tempus sollicitudin congue. Ut at metus rhoncus leo feugiat dapibus at a tortor. Morbi ac posuere sapien. Nullam euismod urna erat, rhoncus elementum libero convallis convallis. Donec ultricies aliquam lorem, sed maximus dolor fermentum nec.</a:t>
            </a:r>
          </a:p>
          <a:p>
            <a:endParaRPr lang="en-US" sz="100">
              <a:solidFill>
                <a:schemeClr val="tx1"/>
              </a:solidFill>
              <a:latin typeface="Courier New" panose="02070309020205020404" pitchFamily="49" charset="0"/>
              <a:cs typeface="Courier New" panose="02070309020205020404" pitchFamily="49" charset="0"/>
            </a:endParaRPr>
          </a:p>
          <a:p>
            <a:r>
              <a:rPr lang="en-US" sz="100">
                <a:solidFill>
                  <a:schemeClr val="tx1"/>
                </a:solidFill>
                <a:latin typeface="Courier New" panose="02070309020205020404" pitchFamily="49" charset="0"/>
                <a:cs typeface="Courier New" panose="02070309020205020404" pitchFamily="49" charset="0"/>
              </a:rPr>
              <a:t>Nunc tincidunt ullamcorper lorem semper ultricies. Integer metus est, venenatis quis ornare mollis, viverra vitae lectus. Nam varius volutpat efficitur. Nullam interdum euismod nulla. Proin aliquet egestas lectus ac vehicula. Nulla purus lorem, aliquam eget sagittis vel, lacinia id neque. Cras non sodales leo. In malesuada, enim vel vehicula dignissim, odio est convallis massa, eu ultrices orci ligula tempor quam. Nulla facilisi. Aliquam cursus vestibulum est maximus aliquam. Maecenas ultricies sagittis cursus. Pellentesque auctor placerat vestibulum. Pellentesque nunc quam, condimentum at dui nec, molestie gravida est. Integer tincidunt commodo tempus. In in nisi semper, posuere libero et, cursus velit. Phasellus augue lectus, sodales ac diam vitae, tincidunt elementum nisi. In nunc est, vehicula nec viverra a, dictum vitae dolor. Vivamus vel molestie velit. Nunc lobortis, risus ac scelerisque posuere, lectus nunc hendrerit lorem, eu dignissim massa enim non lacus. Donec a scelerisque turpis. Vivamus porta malesuada urna, quis semper massa vestibulum ut.</a:t>
            </a:r>
          </a:p>
          <a:p>
            <a:r>
              <a:rPr lang="en-US" sz="100">
                <a:solidFill>
                  <a:schemeClr val="tx1"/>
                </a:solidFill>
                <a:latin typeface="Courier New" panose="02070309020205020404" pitchFamily="49" charset="0"/>
                <a:cs typeface="Courier New" panose="02070309020205020404" pitchFamily="49" charset="0"/>
              </a:rPr>
              <a:t>Nam consequat erat nisi, id efficitr arcu pellentesque a. Ut libero elit, tempus interdum egestas ac, hendrerit et lorem. Aliquam bibendum porttitor metus, vitae fringilla sem. Nulla facilisis mattis elit id facilisis. Nam ac elit non ortor venenatis fugiat. Proin aliquam massa leo, eget interdum metus iaculis id. Nunc vitae faucibus dolor. Proin lobortis cursus scelerisque. Morbi pharetra ante ut ex fermentum interdum. Aliquam eratvolutpat. In hac habitasse plata dictumst. Integer vitae est et sem viverra tincidunt. Vestibulum porta fermentum nisl ac sagittis. Maecenas at risus porttitor, efficitur diam sed, tristique eros.</a:t>
            </a:r>
          </a:p>
          <a:p>
            <a:r>
              <a:rPr lang="en-US" sz="100">
                <a:solidFill>
                  <a:schemeClr val="tx1"/>
                </a:solidFill>
                <a:latin typeface="Courier New" panose="02070309020205020404" pitchFamily="49" charset="0"/>
                <a:cs typeface="Courier New" panose="02070309020205020404" pitchFamily="49" charset="0"/>
              </a:rPr>
              <a:t>Nulla luctus accumsan vehicula. Phasellus tempor sodales velit id sodales. Quisque vitae est eros. In hac habitasse platea dictumst. Suspendisse mattis tellus ut malesuada fringilla. Duis tincidunt, elit ut rutrum pellentesque, tortor eros convallis erat, a cursus massa erat eget lacus. Duis ullamcorper, nulla non tempor commodo, diam libero mattis arcu, sit amet aliquam nulla est in est. Quisque id ex ante.</a:t>
            </a:r>
          </a:p>
        </p:txBody>
      </p:sp>
      <p:cxnSp>
        <p:nvCxnSpPr>
          <p:cNvPr id="9" name="Straight Arrow Connector 8">
            <a:extLst>
              <a:ext uri="{FF2B5EF4-FFF2-40B4-BE49-F238E27FC236}">
                <a16:creationId xmlns:a16="http://schemas.microsoft.com/office/drawing/2014/main" id="{D2322D7C-CE04-994F-A97D-AA02C259D634}"/>
              </a:ext>
            </a:extLst>
          </p:cNvPr>
          <p:cNvCxnSpPr/>
          <p:nvPr/>
        </p:nvCxnSpPr>
        <p:spPr>
          <a:xfrm>
            <a:off x="3889242" y="3728527"/>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1E8CD05-0F6B-D448-850F-0015CC7F3202}"/>
              </a:ext>
            </a:extLst>
          </p:cNvPr>
          <p:cNvCxnSpPr/>
          <p:nvPr/>
        </p:nvCxnSpPr>
        <p:spPr>
          <a:xfrm>
            <a:off x="7223754" y="3582223"/>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52B69426-8111-1243-B4FC-419FC9565809}"/>
              </a:ext>
            </a:extLst>
          </p:cNvPr>
          <p:cNvSpPr txBox="1">
            <a:spLocks/>
          </p:cNvSpPr>
          <p:nvPr/>
        </p:nvSpPr>
        <p:spPr>
          <a:xfrm>
            <a:off x="4334256" y="1680553"/>
            <a:ext cx="2907792"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Processed Text</a:t>
            </a:r>
          </a:p>
        </p:txBody>
      </p:sp>
      <p:sp>
        <p:nvSpPr>
          <p:cNvPr id="12" name="Subtitle 2">
            <a:extLst>
              <a:ext uri="{FF2B5EF4-FFF2-40B4-BE49-F238E27FC236}">
                <a16:creationId xmlns:a16="http://schemas.microsoft.com/office/drawing/2014/main" id="{47B52D49-BA7F-404D-B872-A850C563BBC1}"/>
              </a:ext>
            </a:extLst>
          </p:cNvPr>
          <p:cNvSpPr txBox="1">
            <a:spLocks/>
          </p:cNvSpPr>
          <p:nvPr/>
        </p:nvSpPr>
        <p:spPr>
          <a:xfrm>
            <a:off x="7947439" y="3860846"/>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Governing Law: New York</a:t>
            </a:r>
          </a:p>
        </p:txBody>
      </p:sp>
      <p:sp>
        <p:nvSpPr>
          <p:cNvPr id="13" name="Subtitle 2">
            <a:extLst>
              <a:ext uri="{FF2B5EF4-FFF2-40B4-BE49-F238E27FC236}">
                <a16:creationId xmlns:a16="http://schemas.microsoft.com/office/drawing/2014/main" id="{A0A6686C-2E1D-7247-9FD9-047E6F346E91}"/>
              </a:ext>
            </a:extLst>
          </p:cNvPr>
          <p:cNvSpPr txBox="1">
            <a:spLocks/>
          </p:cNvSpPr>
          <p:nvPr/>
        </p:nvSpPr>
        <p:spPr>
          <a:xfrm>
            <a:off x="7947439" y="4344942"/>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Termination for Convenience: Yes</a:t>
            </a:r>
          </a:p>
        </p:txBody>
      </p:sp>
      <p:sp>
        <p:nvSpPr>
          <p:cNvPr id="15" name="Subtitle 2">
            <a:extLst>
              <a:ext uri="{FF2B5EF4-FFF2-40B4-BE49-F238E27FC236}">
                <a16:creationId xmlns:a16="http://schemas.microsoft.com/office/drawing/2014/main" id="{5DD8AF7B-83A1-D646-BB38-E813385C4816}"/>
              </a:ext>
            </a:extLst>
          </p:cNvPr>
          <p:cNvSpPr txBox="1">
            <a:spLocks/>
          </p:cNvSpPr>
          <p:nvPr/>
        </p:nvSpPr>
        <p:spPr>
          <a:xfrm>
            <a:off x="7947439" y="4829038"/>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Anti-Assignment: No</a:t>
            </a:r>
          </a:p>
        </p:txBody>
      </p:sp>
      <p:sp>
        <p:nvSpPr>
          <p:cNvPr id="16" name="Subtitle 2">
            <a:extLst>
              <a:ext uri="{FF2B5EF4-FFF2-40B4-BE49-F238E27FC236}">
                <a16:creationId xmlns:a16="http://schemas.microsoft.com/office/drawing/2014/main" id="{83CB4D19-DB8F-AB45-A100-29E3A00D7FC0}"/>
              </a:ext>
            </a:extLst>
          </p:cNvPr>
          <p:cNvSpPr txBox="1">
            <a:spLocks/>
          </p:cNvSpPr>
          <p:nvPr/>
        </p:nvSpPr>
        <p:spPr>
          <a:xfrm>
            <a:off x="7947439" y="2892654"/>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Effective Date: February 30, 2021</a:t>
            </a:r>
          </a:p>
        </p:txBody>
      </p:sp>
      <p:sp>
        <p:nvSpPr>
          <p:cNvPr id="17" name="Subtitle 2">
            <a:extLst>
              <a:ext uri="{FF2B5EF4-FFF2-40B4-BE49-F238E27FC236}">
                <a16:creationId xmlns:a16="http://schemas.microsoft.com/office/drawing/2014/main" id="{46759DA3-B592-064B-9E40-0E186BB21B30}"/>
              </a:ext>
            </a:extLst>
          </p:cNvPr>
          <p:cNvSpPr txBox="1">
            <a:spLocks/>
          </p:cNvSpPr>
          <p:nvPr/>
        </p:nvSpPr>
        <p:spPr>
          <a:xfrm>
            <a:off x="7947439" y="2406697"/>
            <a:ext cx="4105834" cy="484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Arial" panose="020B0604020202020204" pitchFamily="34" charset="0"/>
                <a:cs typeface="Arial" panose="020B0604020202020204" pitchFamily="34" charset="0"/>
              </a:rPr>
              <a:t>Party: Steve Rogers</a:t>
            </a:r>
          </a:p>
        </p:txBody>
      </p:sp>
      <p:cxnSp>
        <p:nvCxnSpPr>
          <p:cNvPr id="18" name="Straight Arrow Connector 17">
            <a:extLst>
              <a:ext uri="{FF2B5EF4-FFF2-40B4-BE49-F238E27FC236}">
                <a16:creationId xmlns:a16="http://schemas.microsoft.com/office/drawing/2014/main" id="{4F041A19-34A0-8A46-9D2F-EAFECE4A3AC6}"/>
              </a:ext>
            </a:extLst>
          </p:cNvPr>
          <p:cNvCxnSpPr/>
          <p:nvPr/>
        </p:nvCxnSpPr>
        <p:spPr>
          <a:xfrm>
            <a:off x="7223753" y="4049139"/>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ED546DE-089C-714B-932A-F9BD57B465AF}"/>
              </a:ext>
            </a:extLst>
          </p:cNvPr>
          <p:cNvCxnSpPr/>
          <p:nvPr/>
        </p:nvCxnSpPr>
        <p:spPr>
          <a:xfrm>
            <a:off x="7223753" y="4509137"/>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A4969B-F7D4-3643-BDD4-D702B12FB4BF}"/>
              </a:ext>
            </a:extLst>
          </p:cNvPr>
          <p:cNvCxnSpPr/>
          <p:nvPr/>
        </p:nvCxnSpPr>
        <p:spPr>
          <a:xfrm>
            <a:off x="7223753" y="4997249"/>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10517A-2609-AE40-95B3-6E1CF33B7483}"/>
              </a:ext>
            </a:extLst>
          </p:cNvPr>
          <p:cNvCxnSpPr/>
          <p:nvPr/>
        </p:nvCxnSpPr>
        <p:spPr>
          <a:xfrm>
            <a:off x="7223752" y="3088982"/>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10FB7A-CC67-7C48-A94C-5F192BC86BEB}"/>
              </a:ext>
            </a:extLst>
          </p:cNvPr>
          <p:cNvCxnSpPr/>
          <p:nvPr/>
        </p:nvCxnSpPr>
        <p:spPr>
          <a:xfrm>
            <a:off x="7223751" y="2607431"/>
            <a:ext cx="367553" cy="0"/>
          </a:xfrm>
          <a:prstGeom prst="straightConnector1">
            <a:avLst/>
          </a:prstGeom>
          <a:ln w="57150">
            <a:solidFill>
              <a:srgbClr val="0081FF"/>
            </a:solidFill>
            <a:tailEnd type="triangle"/>
          </a:ln>
        </p:spPr>
        <p:style>
          <a:lnRef idx="1">
            <a:schemeClr val="accent1"/>
          </a:lnRef>
          <a:fillRef idx="0">
            <a:schemeClr val="accent1"/>
          </a:fillRef>
          <a:effectRef idx="0">
            <a:schemeClr val="accent1"/>
          </a:effectRef>
          <a:fontRef idx="minor">
            <a:schemeClr val="tx1"/>
          </a:fontRef>
        </p:style>
      </p:cxnSp>
      <p:sp>
        <p:nvSpPr>
          <p:cNvPr id="23" name="Subtitle 2">
            <a:extLst>
              <a:ext uri="{FF2B5EF4-FFF2-40B4-BE49-F238E27FC236}">
                <a16:creationId xmlns:a16="http://schemas.microsoft.com/office/drawing/2014/main" id="{01F904D5-F6B3-144D-9D9C-EEDAC880C391}"/>
              </a:ext>
            </a:extLst>
          </p:cNvPr>
          <p:cNvSpPr txBox="1">
            <a:spLocks/>
          </p:cNvSpPr>
          <p:nvPr/>
        </p:nvSpPr>
        <p:spPr>
          <a:xfrm>
            <a:off x="6504961" y="5564959"/>
            <a:ext cx="1810031" cy="8555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Machine Learning</a:t>
            </a:r>
          </a:p>
        </p:txBody>
      </p:sp>
      <p:sp>
        <p:nvSpPr>
          <p:cNvPr id="5" name="Left Brace 4">
            <a:extLst>
              <a:ext uri="{FF2B5EF4-FFF2-40B4-BE49-F238E27FC236}">
                <a16:creationId xmlns:a16="http://schemas.microsoft.com/office/drawing/2014/main" id="{FB2A7A9C-74D3-2A41-9D87-D40538EA7DC2}"/>
              </a:ext>
            </a:extLst>
          </p:cNvPr>
          <p:cNvSpPr/>
          <p:nvPr/>
        </p:nvSpPr>
        <p:spPr>
          <a:xfrm rot="16200000">
            <a:off x="7186352" y="4946626"/>
            <a:ext cx="362183" cy="803860"/>
          </a:xfrm>
          <a:prstGeom prst="leftBrace">
            <a:avLst/>
          </a:prstGeom>
          <a:ln w="28575">
            <a:solidFill>
              <a:srgbClr val="157FF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ubtitle 2">
            <a:extLst>
              <a:ext uri="{FF2B5EF4-FFF2-40B4-BE49-F238E27FC236}">
                <a16:creationId xmlns:a16="http://schemas.microsoft.com/office/drawing/2014/main" id="{C205505A-1B88-6347-BEE0-82970E1CE3B2}"/>
              </a:ext>
            </a:extLst>
          </p:cNvPr>
          <p:cNvSpPr txBox="1">
            <a:spLocks/>
          </p:cNvSpPr>
          <p:nvPr/>
        </p:nvSpPr>
        <p:spPr>
          <a:xfrm>
            <a:off x="2670048" y="5564959"/>
            <a:ext cx="2715767" cy="8555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Pre-Processing</a:t>
            </a:r>
          </a:p>
        </p:txBody>
      </p:sp>
      <p:sp>
        <p:nvSpPr>
          <p:cNvPr id="25" name="Left Brace 24">
            <a:extLst>
              <a:ext uri="{FF2B5EF4-FFF2-40B4-BE49-F238E27FC236}">
                <a16:creationId xmlns:a16="http://schemas.microsoft.com/office/drawing/2014/main" id="{01F75586-695E-7649-96BA-EB7D20064035}"/>
              </a:ext>
            </a:extLst>
          </p:cNvPr>
          <p:cNvSpPr/>
          <p:nvPr/>
        </p:nvSpPr>
        <p:spPr>
          <a:xfrm rot="16200000">
            <a:off x="3854242" y="4946626"/>
            <a:ext cx="362183" cy="803860"/>
          </a:xfrm>
          <a:prstGeom prst="leftBrace">
            <a:avLst/>
          </a:prstGeom>
          <a:ln w="28575">
            <a:solidFill>
              <a:srgbClr val="157FF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6" name="Audio 25">
            <a:hlinkClick r:id="" action="ppaction://media"/>
            <a:extLst>
              <a:ext uri="{FF2B5EF4-FFF2-40B4-BE49-F238E27FC236}">
                <a16:creationId xmlns:a16="http://schemas.microsoft.com/office/drawing/2014/main" id="{A620FBD8-308A-AF46-A7CD-6DC3856039E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29518953"/>
      </p:ext>
    </p:extLst>
  </p:cSld>
  <p:clrMapOvr>
    <a:masterClrMapping/>
  </p:clrMapOvr>
  <mc:AlternateContent xmlns:mc="http://schemas.openxmlformats.org/markup-compatibility/2006" xmlns:p14="http://schemas.microsoft.com/office/powerpoint/2010/main">
    <mc:Choice Requires="p14">
      <p:transition spd="slow" p14:dur="2000" advTm="21040"/>
    </mc:Choice>
    <mc:Fallback xmlns="">
      <p:transition spd="slow" advTm="210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BA277A0D-8872-3D44-9E08-E40095CD025F}"/>
              </a:ext>
            </a:extLst>
          </p:cNvPr>
          <p:cNvPicPr>
            <a:picLocks noChangeAspect="1"/>
          </p:cNvPicPr>
          <p:nvPr/>
        </p:nvPicPr>
        <p:blipFill>
          <a:blip r:embed="rId5"/>
          <a:stretch>
            <a:fillRect/>
          </a:stretch>
        </p:blipFill>
        <p:spPr>
          <a:xfrm>
            <a:off x="832104" y="137915"/>
            <a:ext cx="10652760" cy="1745240"/>
          </a:xfrm>
          <a:prstGeom prst="rect">
            <a:avLst/>
          </a:prstGeom>
        </p:spPr>
      </p:pic>
      <p:pic>
        <p:nvPicPr>
          <p:cNvPr id="5" name="Picture 4" descr="Text&#10;&#10;Description automatically generated">
            <a:extLst>
              <a:ext uri="{FF2B5EF4-FFF2-40B4-BE49-F238E27FC236}">
                <a16:creationId xmlns:a16="http://schemas.microsoft.com/office/drawing/2014/main" id="{466F027C-2D17-594E-9B3C-0C5C937670D8}"/>
              </a:ext>
            </a:extLst>
          </p:cNvPr>
          <p:cNvPicPr>
            <a:picLocks noChangeAspect="1"/>
          </p:cNvPicPr>
          <p:nvPr/>
        </p:nvPicPr>
        <p:blipFill>
          <a:blip r:embed="rId6"/>
          <a:stretch>
            <a:fillRect/>
          </a:stretch>
        </p:blipFill>
        <p:spPr>
          <a:xfrm>
            <a:off x="0" y="1782705"/>
            <a:ext cx="12192000" cy="7699623"/>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32088746-0177-2742-B4A9-D2D43666B1BD}"/>
              </a:ext>
            </a:extLst>
          </p:cNvPr>
          <p:cNvPicPr>
            <a:picLocks noChangeAspect="1"/>
          </p:cNvPicPr>
          <p:nvPr/>
        </p:nvPicPr>
        <p:blipFill>
          <a:blip r:embed="rId7"/>
          <a:stretch>
            <a:fillRect/>
          </a:stretch>
        </p:blipFill>
        <p:spPr>
          <a:xfrm>
            <a:off x="9996424" y="3022600"/>
            <a:ext cx="1397000" cy="406400"/>
          </a:xfrm>
          <a:prstGeom prst="rect">
            <a:avLst/>
          </a:prstGeom>
        </p:spPr>
      </p:pic>
      <p:pic>
        <p:nvPicPr>
          <p:cNvPr id="10" name="Audio 9">
            <a:hlinkClick r:id="" action="ppaction://media"/>
            <a:extLst>
              <a:ext uri="{FF2B5EF4-FFF2-40B4-BE49-F238E27FC236}">
                <a16:creationId xmlns:a16="http://schemas.microsoft.com/office/drawing/2014/main" id="{48A39BD9-793F-5C4B-8A2B-3B0A5D04BF91}"/>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323451728"/>
      </p:ext>
    </p:extLst>
  </p:cSld>
  <p:clrMapOvr>
    <a:masterClrMapping/>
  </p:clrMapOvr>
  <mc:AlternateContent xmlns:mc="http://schemas.openxmlformats.org/markup-compatibility/2006" xmlns:p14="http://schemas.microsoft.com/office/powerpoint/2010/main">
    <mc:Choice Requires="p14">
      <p:transition spd="slow" p14:dur="2000" advTm="3619"/>
    </mc:Choice>
    <mc:Fallback xmlns="">
      <p:transition spd="slow" advTm="36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19062</Words>
  <Application>Microsoft Macintosh PowerPoint</Application>
  <PresentationFormat>Widescreen</PresentationFormat>
  <Paragraphs>243</Paragraphs>
  <Slides>21</Slides>
  <Notes>21</Notes>
  <HiddenSlides>0</HiddenSlides>
  <MMClips>21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Helvetica Neue</vt:lpstr>
      <vt:lpstr>Office Theme</vt:lpstr>
      <vt:lpstr>The Law of Large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Law of Large Documents:</dc:title>
  <dc:creator>Allison Hegel</dc:creator>
  <cp:lastModifiedBy>Allison Hegel</cp:lastModifiedBy>
  <cp:revision>25</cp:revision>
  <dcterms:created xsi:type="dcterms:W3CDTF">2021-08-02T07:31:04Z</dcterms:created>
  <dcterms:modified xsi:type="dcterms:W3CDTF">2021-08-02T11:51:50Z</dcterms:modified>
</cp:coreProperties>
</file>