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theme/theme2.xml" ContentType="application/vnd.openxmlformats-officedocument.theme+xml"/>
  <Override PartName="/ppt/slides/slide14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2.xml" ContentType="application/vnd.openxmlformats-officedocument.presentationml.slide+xml"/>
  <Override PartName="/docProps/app.xml" ContentType="application/vnd.openxmlformats-officedocument.extended-propertie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2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s/slide13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>
  <p:sldMasterIdLst>
    <p:sldMasterId id="2147483648" r:id="rId1"/>
  </p:sldMasterIdLst>
  <p:notesMasterIdLst>
    <p:notesMasterId r:id="rId2"/>
  </p:notesMasterIdLst>
  <p:sldIdLst>
    <p:sldId id="269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رأس الصفحة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عنصر نائب لتاريخ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EA7B5-D92B-4CA8-A66B-2738A90C6E5D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عنصر نائب لصورة شريحة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عنصر نائب لملاحظات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ar-EG" altLang="en-US"/>
              <a:t>انقر لتحرير أنماط نص الشريحة الرئيسية</a:t>
            </a:r>
          </a:p>
          <a:p>
            <a:pPr lvl="1"/>
            <a:r>
              <a:rPr lang="ar-EG" altLang="en-US"/>
              <a:t>المستوى الثاني</a:t>
            </a:r>
          </a:p>
          <a:p>
            <a:pPr lvl="2"/>
            <a:r>
              <a:rPr lang="ar-EG" altLang="en-US"/>
              <a:t>المستوى الثالث</a:t>
            </a:r>
          </a:p>
          <a:p>
            <a:pPr lvl="3"/>
            <a:r>
              <a:rPr lang="ar-EG" altLang="en-US"/>
              <a:t>المستوى الرابع</a:t>
            </a:r>
          </a:p>
          <a:p>
            <a:pPr lvl="4"/>
            <a:r>
              <a:rPr lang="ar-EG" altLang="en-US"/>
              <a:t>المستوى الخامس</a:t>
            </a:r>
          </a:p>
        </p:txBody>
      </p:sp>
      <p:sp>
        <p:nvSpPr>
          <p:cNvPr id="6" name="عنصر نائب لحاشية سفلية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r-EG" altLang="en-US"/>
          </a:p>
        </p:txBody>
      </p:sp>
      <p:sp>
        <p:nvSpPr>
          <p:cNvPr id="7" name="عنصر نائب لرقم شريحة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EEDCB-0DF4-4A9E-BA08-2296FA24CB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شريحة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عنصر نائب لنص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عنصر نائب لرقم شريحة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D4B4FD8-442B-458C-AB6A-D2E1C42876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شريحة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عنصر نائب لنص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عنصر نائب لرقم شريحة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8E2DA33-CAAC-4BDB-8421-0083D0E41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شريحة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عنصر نائب لنص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عنصر نائب لرقم شريحة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691C84C-5999-4A13-AE50-A4A211AA69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شريحة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عنصر نائب لنص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عنصر نائب لرقم شريحة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EB24592-400B-4603-B443-16C5D70BF5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شريحة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عنصر نائب لنص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عنصر نائب لرقم شريحة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C9EFE71-744B-4A9A-B5BC-0AC92D18A9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شريحة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عنصر نائب لنص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عنصر نائب لرقم شريحة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F8B4104-BCDA-44B7-840D-A095F8371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شريحة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عنصر نائب لنص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عنصر نائب لرقم شريحة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31B0C33-C378-4D97-BCDD-4018A81E64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شريحة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عنصر نائب لنص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عنصر نائب لرقم شريحة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5AF2C8E-9CCA-4701-BA9D-122868CF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شريحة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عنصر نائب لنص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عنصر نائب لرقم شريحة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98C480B-9E84-4C32-B818-2E75CD9726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شريحة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عنصر نائب لنص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عنصر نائب لرقم شريحة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FD731BD-6A42-44A2-A093-8F8ED94E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شريحة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عنصر نائب لنص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عنصر نائب لرقم شريحة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87EF091-B05F-46FB-9FE7-0ADCAC377C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شريحة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عنصر نائب لنص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عنصر نائب لرقم شريحة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F514A6D-D88B-46DF-9BE8-8F87C87068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شريحة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عنصر نائب لنص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عنصر نائب لرقم شريحة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6416B0B-ED29-4FFF-910D-1D8941B3E8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شريحة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عنصر نائب لنص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عنصر نائب لرقم شريحة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394B4E1-0A73-4B08-A595-8CAF95FD2B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ال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EG" altLang="en-US"/>
              <a:t>انقر لتحرير نمط عنوان الشريحة الرئيسية</a:t>
            </a:r>
          </a:p>
        </p:txBody>
      </p:sp>
      <p:sp>
        <p:nvSpPr>
          <p:cNvPr id="3" name="عنوان فرعي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ar-EG" altLang="en-US"/>
              <a:t>انقر لتحرير نمط العنوان الفرعي للشريحة الرئيسية</a:t>
            </a:r>
          </a:p>
        </p:txBody>
      </p:sp>
      <p:sp>
        <p:nvSpPr>
          <p:cNvPr id="4" name="عنصر نائب لتاريخ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عنصر نائب لحاشية سفلية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altLang="en-US"/>
          </a:p>
        </p:txBody>
      </p:sp>
      <p:sp>
        <p:nvSpPr>
          <p:cNvPr id="6" name="عنصر نائب لرقم شريحة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رأس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ar-EG" altLang="en-US"/>
              <a:t>انقر لتحرير نمط عنوان الشريحة الرئيسية</a:t>
            </a:r>
          </a:p>
        </p:txBody>
      </p:sp>
      <p:sp>
        <p:nvSpPr>
          <p:cNvPr id="3" name="عنصر نائب لنص رأسي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EG" altLang="en-US"/>
              <a:t>انقر لتحرير أنماط نص الشريحة الرئيسية</a:t>
            </a:r>
          </a:p>
          <a:p>
            <a:pPr lvl="1"/>
            <a:r>
              <a:rPr lang="ar-EG" altLang="en-US"/>
              <a:t>المستوى الثاني</a:t>
            </a:r>
          </a:p>
          <a:p>
            <a:pPr lvl="2"/>
            <a:r>
              <a:rPr lang="ar-EG" altLang="en-US"/>
              <a:t>المستوى الثالث</a:t>
            </a:r>
          </a:p>
          <a:p>
            <a:pPr lvl="3"/>
            <a:r>
              <a:rPr lang="ar-EG" altLang="en-US"/>
              <a:t>المستوى الرابع</a:t>
            </a:r>
          </a:p>
          <a:p>
            <a:pPr lvl="4"/>
            <a:r>
              <a:rPr lang="ar-EG" altLang="en-US"/>
              <a:t>المستوى الخامس</a:t>
            </a:r>
          </a:p>
        </p:txBody>
      </p:sp>
      <p:sp>
        <p:nvSpPr>
          <p:cNvPr id="4" name="عنصر نائب لتاريخ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عنصر نائب لحاشية سفلية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altLang="en-US"/>
          </a:p>
        </p:txBody>
      </p:sp>
      <p:sp>
        <p:nvSpPr>
          <p:cNvPr id="6" name="عنصر نائب لرقم شريحة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رأسي ون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EG" altLang="en-US"/>
              <a:t>انقر لتحرير نمط عنوان الشريحة الرئيسية</a:t>
            </a:r>
          </a:p>
        </p:txBody>
      </p:sp>
      <p:sp>
        <p:nvSpPr>
          <p:cNvPr id="3" name="عنصر نائب لنص رأسي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EG" altLang="en-US"/>
              <a:t>انقر لتحرير أنماط نص الشريحة الرئيسية</a:t>
            </a:r>
          </a:p>
          <a:p>
            <a:pPr lvl="1"/>
            <a:r>
              <a:rPr lang="ar-EG" altLang="en-US"/>
              <a:t>المستوى الثاني</a:t>
            </a:r>
          </a:p>
          <a:p>
            <a:pPr lvl="2"/>
            <a:r>
              <a:rPr lang="ar-EG" altLang="en-US"/>
              <a:t>المستوى الثالث</a:t>
            </a:r>
          </a:p>
          <a:p>
            <a:pPr lvl="3"/>
            <a:r>
              <a:rPr lang="ar-EG" altLang="en-US"/>
              <a:t>المستوى الرابع</a:t>
            </a:r>
          </a:p>
          <a:p>
            <a:pPr lvl="4"/>
            <a:r>
              <a:rPr lang="ar-EG" altLang="en-US"/>
              <a:t>المستوى الخامس</a:t>
            </a:r>
          </a:p>
        </p:txBody>
      </p:sp>
      <p:sp>
        <p:nvSpPr>
          <p:cNvPr id="4" name="عنصر نائب لتاريخ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عنصر نائب لحاشية سفلية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altLang="en-US"/>
          </a:p>
        </p:txBody>
      </p:sp>
      <p:sp>
        <p:nvSpPr>
          <p:cNvPr id="6" name="عنصر نائب لرقم شريحة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ar-EG" altLang="en-US"/>
              <a:t>انقر لتحرير نمط عنوان الشريحة الرئيسية</a:t>
            </a:r>
          </a:p>
        </p:txBody>
      </p:sp>
      <p:sp>
        <p:nvSpPr>
          <p:cNvPr id="3" name="عنصر نائب لمحتوى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EG" altLang="en-US"/>
              <a:t>انقر لتحرير أنماط نص الشريحة الرئيسية</a:t>
            </a:r>
          </a:p>
          <a:p>
            <a:pPr lvl="1"/>
            <a:r>
              <a:rPr lang="ar-EG" altLang="en-US"/>
              <a:t>المستوى الثاني</a:t>
            </a:r>
          </a:p>
          <a:p>
            <a:pPr lvl="2"/>
            <a:r>
              <a:rPr lang="ar-EG" altLang="en-US"/>
              <a:t>المستوى الثالث</a:t>
            </a:r>
          </a:p>
          <a:p>
            <a:pPr lvl="3"/>
            <a:r>
              <a:rPr lang="ar-EG" altLang="en-US"/>
              <a:t>المستوى الرابع</a:t>
            </a:r>
          </a:p>
          <a:p>
            <a:pPr lvl="4"/>
            <a:r>
              <a:rPr lang="ar-EG" altLang="en-US"/>
              <a:t>المستوى الخامس</a:t>
            </a:r>
          </a:p>
        </p:txBody>
      </p:sp>
      <p:sp>
        <p:nvSpPr>
          <p:cNvPr id="4" name="عنصر نائب لتاريخ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عنصر نائب لحاشية سفلية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altLang="en-US"/>
          </a:p>
        </p:txBody>
      </p:sp>
      <p:sp>
        <p:nvSpPr>
          <p:cNvPr id="6" name="عنصر نائب لرقم شريحة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رأس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EG" altLang="en-US"/>
              <a:t>انقر لتحرير نمط عنوان الشريحة الرئيسية</a:t>
            </a:r>
          </a:p>
        </p:txBody>
      </p:sp>
      <p:sp>
        <p:nvSpPr>
          <p:cNvPr id="3" name="عنصر نائب لنص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EG" altLang="en-US"/>
              <a:t>انقر لتحرير أنماط نص الشريحة الرئيسية</a:t>
            </a:r>
          </a:p>
        </p:txBody>
      </p:sp>
      <p:sp>
        <p:nvSpPr>
          <p:cNvPr id="4" name="عنصر نائب لتاريخ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عنصر نائب لحاشية سفلية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altLang="en-US"/>
          </a:p>
        </p:txBody>
      </p:sp>
      <p:sp>
        <p:nvSpPr>
          <p:cNvPr id="6" name="عنصر نائب لرقم شريحة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ar-EG" altLang="en-US"/>
              <a:t>انقر لتحرير نمط عنوان الشريحة الرئيسية</a:t>
            </a:r>
          </a:p>
        </p:txBody>
      </p:sp>
      <p:sp>
        <p:nvSpPr>
          <p:cNvPr id="3" name="عنصر نائب لمحتوى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EG" altLang="en-US"/>
              <a:t>انقر لتحرير أنماط نص الشريحة الرئيسية</a:t>
            </a:r>
          </a:p>
          <a:p>
            <a:pPr lvl="1"/>
            <a:r>
              <a:rPr lang="ar-EG" altLang="en-US"/>
              <a:t>المستوى الثاني</a:t>
            </a:r>
          </a:p>
          <a:p>
            <a:pPr lvl="2"/>
            <a:r>
              <a:rPr lang="ar-EG" altLang="en-US"/>
              <a:t>المستوى الثالث</a:t>
            </a:r>
          </a:p>
          <a:p>
            <a:pPr lvl="3"/>
            <a:r>
              <a:rPr lang="ar-EG" altLang="en-US"/>
              <a:t>المستوى الرابع</a:t>
            </a:r>
          </a:p>
          <a:p>
            <a:pPr lvl="4"/>
            <a:r>
              <a:rPr lang="ar-EG" altLang="en-US"/>
              <a:t>المستوى الخامس</a:t>
            </a:r>
          </a:p>
        </p:txBody>
      </p:sp>
      <p:sp>
        <p:nvSpPr>
          <p:cNvPr id="4" name="عنصر نائب لمحتوى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EG" altLang="en-US"/>
              <a:t>انقر لتحرير أنماط نص الشريحة الرئيسية</a:t>
            </a:r>
          </a:p>
          <a:p>
            <a:pPr lvl="1"/>
            <a:r>
              <a:rPr lang="ar-EG" altLang="en-US"/>
              <a:t>المستوى الثاني</a:t>
            </a:r>
          </a:p>
          <a:p>
            <a:pPr lvl="2"/>
            <a:r>
              <a:rPr lang="ar-EG" altLang="en-US"/>
              <a:t>المستوى الثالث</a:t>
            </a:r>
          </a:p>
          <a:p>
            <a:pPr lvl="3"/>
            <a:r>
              <a:rPr lang="ar-EG" altLang="en-US"/>
              <a:t>المستوى الرابع</a:t>
            </a:r>
          </a:p>
          <a:p>
            <a:pPr lvl="4"/>
            <a:r>
              <a:rPr lang="ar-EG" altLang="en-US"/>
              <a:t>المستوى الخامس</a:t>
            </a:r>
          </a:p>
        </p:txBody>
      </p:sp>
      <p:sp>
        <p:nvSpPr>
          <p:cNvPr id="5" name="عنصر نائب لتاريخ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عنصر نائب لحاشية سفلية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altLang="en-US"/>
          </a:p>
        </p:txBody>
      </p:sp>
      <p:sp>
        <p:nvSpPr>
          <p:cNvPr id="7" name="عنصر نائب لرقم شريحة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EG" altLang="en-US"/>
              <a:t>انقر لتحرير نمط عنوان الشريحة الرئيسية</a:t>
            </a:r>
          </a:p>
        </p:txBody>
      </p:sp>
      <p:sp>
        <p:nvSpPr>
          <p:cNvPr id="3" name="عنصر نائب لنص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altLang="en-US"/>
              <a:t>انقر لتحرير أنماط نص الشريحة الرئيسية</a:t>
            </a:r>
          </a:p>
        </p:txBody>
      </p:sp>
      <p:sp>
        <p:nvSpPr>
          <p:cNvPr id="4" name="عنصر نائب لمحتوى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EG" altLang="en-US"/>
              <a:t>انقر لتحرير أنماط نص الشريحة الرئيسية</a:t>
            </a:r>
          </a:p>
          <a:p>
            <a:pPr lvl="1"/>
            <a:r>
              <a:rPr lang="ar-EG" altLang="en-US"/>
              <a:t>المستوى الثاني</a:t>
            </a:r>
          </a:p>
          <a:p>
            <a:pPr lvl="2"/>
            <a:r>
              <a:rPr lang="ar-EG" altLang="en-US"/>
              <a:t>المستوى الثالث</a:t>
            </a:r>
          </a:p>
          <a:p>
            <a:pPr lvl="3"/>
            <a:r>
              <a:rPr lang="ar-EG" altLang="en-US"/>
              <a:t>المستوى الرابع</a:t>
            </a:r>
          </a:p>
          <a:p>
            <a:pPr lvl="4"/>
            <a:r>
              <a:rPr lang="ar-EG" altLang="en-US"/>
              <a:t>المستوى الخامس</a:t>
            </a:r>
          </a:p>
        </p:txBody>
      </p:sp>
      <p:sp>
        <p:nvSpPr>
          <p:cNvPr id="5" name="عنصر نائب لنص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altLang="en-US"/>
              <a:t>انقر لتحرير أنماط نص الشريحة الرئيسية</a:t>
            </a:r>
          </a:p>
        </p:txBody>
      </p:sp>
      <p:sp>
        <p:nvSpPr>
          <p:cNvPr id="6" name="عنصر نائب لمحتوى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EG" altLang="en-US"/>
              <a:t>انقر لتحرير أنماط نص الشريحة الرئيسية</a:t>
            </a:r>
          </a:p>
          <a:p>
            <a:pPr lvl="1"/>
            <a:r>
              <a:rPr lang="ar-EG" altLang="en-US"/>
              <a:t>المستوى الثاني</a:t>
            </a:r>
          </a:p>
          <a:p>
            <a:pPr lvl="2"/>
            <a:r>
              <a:rPr lang="ar-EG" altLang="en-US"/>
              <a:t>المستوى الثالث</a:t>
            </a:r>
          </a:p>
          <a:p>
            <a:pPr lvl="3"/>
            <a:r>
              <a:rPr lang="ar-EG" altLang="en-US"/>
              <a:t>المستوى الرابع</a:t>
            </a:r>
          </a:p>
          <a:p>
            <a:pPr lvl="4"/>
            <a:r>
              <a:rPr lang="ar-EG" altLang="en-US"/>
              <a:t>المستوى الخامس</a:t>
            </a:r>
          </a:p>
        </p:txBody>
      </p:sp>
      <p:sp>
        <p:nvSpPr>
          <p:cNvPr id="7" name="عنصر نائب لتاريخ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عنصر نائب لحاشية سفلية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altLang="en-US"/>
          </a:p>
        </p:txBody>
      </p:sp>
      <p:sp>
        <p:nvSpPr>
          <p:cNvPr id="9" name="عنصر نائب لرقم شريحة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ar-EG" altLang="en-US"/>
              <a:t>انقر لتحرير نمط عنوان الشريحة الرئيسية</a:t>
            </a:r>
          </a:p>
        </p:txBody>
      </p:sp>
      <p:sp>
        <p:nvSpPr>
          <p:cNvPr id="3" name="عنصر نائب لتاريخ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عنصر نائب لحاشية سفلية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altLang="en-US"/>
          </a:p>
        </p:txBody>
      </p:sp>
      <p:sp>
        <p:nvSpPr>
          <p:cNvPr id="5" name="عنصر نائب لرقم شريحة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را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تاريخ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عنصر نائب لحاشية سفلية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altLang="en-US"/>
          </a:p>
        </p:txBody>
      </p:sp>
      <p:sp>
        <p:nvSpPr>
          <p:cNvPr id="4" name="عنصر نائب لرقم شريحة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EG" altLang="en-US"/>
              <a:t>انقر لتحرير نمط عنوان الشريحة الرئيسية</a:t>
            </a:r>
          </a:p>
        </p:txBody>
      </p:sp>
      <p:sp>
        <p:nvSpPr>
          <p:cNvPr id="3" name="عنصر نائب لمحتوى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EG" altLang="en-US"/>
              <a:t>انقر لتحرير أنماط نص الشريحة الرئيسية</a:t>
            </a:r>
          </a:p>
          <a:p>
            <a:pPr lvl="1"/>
            <a:r>
              <a:rPr lang="ar-EG" altLang="en-US"/>
              <a:t>المستوى الثاني</a:t>
            </a:r>
          </a:p>
          <a:p>
            <a:pPr lvl="2"/>
            <a:r>
              <a:rPr lang="ar-EG" altLang="en-US"/>
              <a:t>المستوى الثالث</a:t>
            </a:r>
          </a:p>
          <a:p>
            <a:pPr lvl="3"/>
            <a:r>
              <a:rPr lang="ar-EG" altLang="en-US"/>
              <a:t>المستوى الرابع</a:t>
            </a:r>
          </a:p>
          <a:p>
            <a:pPr lvl="4"/>
            <a:r>
              <a:rPr lang="ar-EG" altLang="en-US"/>
              <a:t>المستوى الخامس</a:t>
            </a:r>
          </a:p>
        </p:txBody>
      </p:sp>
      <p:sp>
        <p:nvSpPr>
          <p:cNvPr id="4" name="عنصر نائب لنص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EG" altLang="en-US"/>
              <a:t>انقر لتحرير أنماط نص الشريحة الرئيسية</a:t>
            </a:r>
          </a:p>
        </p:txBody>
      </p:sp>
      <p:sp>
        <p:nvSpPr>
          <p:cNvPr id="5" name="عنصر نائب لتاريخ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عنصر نائب لحاشية سفلية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altLang="en-US"/>
          </a:p>
        </p:txBody>
      </p:sp>
      <p:sp>
        <p:nvSpPr>
          <p:cNvPr id="7" name="عنصر نائب لرقم شريحة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EG" altLang="en-US"/>
              <a:t>انقر لتحرير نمط عنوان الشريحة الرئيسية</a:t>
            </a:r>
          </a:p>
        </p:txBody>
      </p:sp>
      <p:sp>
        <p:nvSpPr>
          <p:cNvPr id="3" name="عنصر نائب لصورة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ar-EG" altLang="en-US"/>
              <a:t>انقر على الأيقونة لإضافة صورة</a:t>
            </a:r>
          </a:p>
        </p:txBody>
      </p:sp>
      <p:sp>
        <p:nvSpPr>
          <p:cNvPr id="4" name="عنصر نائب لنص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EG" altLang="en-US"/>
              <a:t>انقر لتحرير أنماط نص الشريحة الرئيسية</a:t>
            </a:r>
          </a:p>
        </p:txBody>
      </p:sp>
      <p:sp>
        <p:nvSpPr>
          <p:cNvPr id="5" name="عنصر نائب لتاريخ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عنصر نائب لحاشية سفلية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ar-EG" altLang="en-US"/>
          </a:p>
        </p:txBody>
      </p:sp>
      <p:sp>
        <p:nvSpPr>
          <p:cNvPr id="7" name="عنصر نائب لرقم شريحة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عنوان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EG" altLang="en-US"/>
              <a:t>انقر لتحرير نمط عنوان الشريحة الرئيسية</a:t>
            </a:r>
          </a:p>
        </p:txBody>
      </p:sp>
      <p:sp>
        <p:nvSpPr>
          <p:cNvPr id="3" name="عنصر نائب لنص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EG" altLang="en-US"/>
              <a:t>انقر لتحرير أنماط نص الشريحة الرئيسية</a:t>
            </a:r>
          </a:p>
          <a:p>
            <a:pPr lvl="1"/>
            <a:r>
              <a:rPr lang="ar-EG" altLang="en-US"/>
              <a:t>المستوى الثاني</a:t>
            </a:r>
          </a:p>
          <a:p>
            <a:pPr lvl="2"/>
            <a:r>
              <a:rPr lang="ar-EG" altLang="en-US"/>
              <a:t>المستوى الثالث</a:t>
            </a:r>
          </a:p>
          <a:p>
            <a:pPr lvl="3"/>
            <a:r>
              <a:rPr lang="ar-EG" altLang="en-US"/>
              <a:t>المستوى الرابع</a:t>
            </a:r>
          </a:p>
          <a:p>
            <a:pPr lvl="4"/>
            <a:r>
              <a:rPr lang="ar-EG" altLang="en-US"/>
              <a:t>المستوى الخامس</a:t>
            </a:r>
          </a:p>
        </p:txBody>
      </p:sp>
      <p:sp>
        <p:nvSpPr>
          <p:cNvPr id="4" name="عنصر نائب لتاريخ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عنصر نائب لحاشية سفلية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 altLang="en-US"/>
          </a:p>
        </p:txBody>
      </p:sp>
      <p:sp>
        <p:nvSpPr>
          <p:cNvPr id="6" name="عنصر نائب لرقم شريحة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-258728"/>
            <a:ext cx="12937321" cy="7024653"/>
          </a:xfrm>
          <a:prstGeom prst="rect">
            <a:avLst/>
          </a:prstGeom>
        </p:spPr>
      </p:pic>
      <p:sp>
        <p:nvSpPr>
          <p:cNvPr id="5" name="مربع نص 4"/>
          <p:cNvSpPr txBox="1"/>
          <p:nvPr/>
        </p:nvSpPr>
        <p:spPr>
          <a:xfrm>
            <a:off x="-4671020" y="2772597"/>
            <a:ext cx="8780264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highlight>
                  <a:srgbClr val="000080"/>
                </a:highlight>
              </a:rPr>
              <a:t>Assignment</a:t>
            </a:r>
            <a:endParaRPr lang="en-US" sz="4800">
              <a:highlight>
                <a:srgbClr val="000080"/>
              </a:highlight>
            </a:endParaRPr>
          </a:p>
        </p:txBody>
      </p:sp>
      <p:sp>
        <p:nvSpPr>
          <p:cNvPr id="6" name="مربع نص 5"/>
          <p:cNvSpPr txBox="1"/>
          <p:nvPr/>
        </p:nvSpPr>
        <p:spPr>
          <a:xfrm>
            <a:off x="-4425156" y="3991522"/>
            <a:ext cx="8534400" cy="427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solidFill>
                  <a:schemeClr val="bg1"/>
                </a:solidFill>
                <a:highlight>
                  <a:srgbClr val="000080"/>
                </a:highlight>
              </a:rPr>
              <a:t>Prepared by: Amr Shamis</a:t>
            </a:r>
            <a:r>
              <a:rPr lang="en-US">
                <a:highlight>
                  <a:srgbClr val="000080"/>
                </a:highlight>
              </a:rPr>
              <a:t> </a:t>
            </a:r>
          </a:p>
        </p:txBody>
      </p:sp>
      <p:sp>
        <p:nvSpPr>
          <p:cNvPr id="7" name="مربع نص 5"/>
          <p:cNvSpPr txBox="1"/>
          <p:nvPr/>
        </p:nvSpPr>
        <p:spPr>
          <a:xfrm>
            <a:off x="-7315309" y="5248500"/>
            <a:ext cx="14068842" cy="427993"/>
          </a:xfrm>
          <a:prstGeom prst="rect">
            <a:avLst/>
          </a:prstGeom>
          <a:noFill/>
          <a:ln>
            <a:round/>
          </a:ln>
          <a:effectLst/>
        </p:spPr>
        <p:txBody>
          <a:bodyPr wrap="none" rtlCol="0">
            <a:spAutoFit/>
          </a:bodyPr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tabLst/>
            </a:pPr>
            <a:r>
              <a:rPr kumimoji="0" lang="en-US" sz="2200" b="1" i="0" u="none" strike="noStrike" kern="1200" cap="none" spc="0" baseline="0">
                <a:ln w="0">
                  <a:noFill/>
                </a:ln>
                <a:solidFill>
                  <a:schemeClr val="bg1"/>
                </a:solidFill>
                <a:effectLst/>
                <a:highlight>
                  <a:srgbClr val="000080"/>
                </a:highlight>
                <a:uLnTx/>
                <a:uFillTx/>
                <a:latin typeface="Calibri" panose="020F0502020204030204"/>
              </a:rPr>
              <a:t>Under the supervision of Engineer: Malik Al-Musannaf </a:t>
            </a:r>
            <a:endParaRPr kumimoji="0" lang="en-US" sz="2200" b="1" i="0" u="none" strike="noStrike" kern="1200" cap="none" spc="0" baseline="0">
              <a:ln w="0">
                <a:noFill/>
              </a:ln>
              <a:solidFill>
                <a:sysClr val="windowText" lastClr="000000"/>
              </a:solidFill>
              <a:effectLst/>
              <a:highlight>
                <a:srgbClr val="000080"/>
              </a:highlight>
              <a:uLnTx/>
              <a:uFillTx/>
              <a:latin typeface="Calibri" panose="020F0502020204030204"/>
            </a:endParaRPr>
          </a:p>
        </p:txBody>
      </p:sp>
    </p:spTree>
  </p:cSld>
  <p:clrMapOvr>
    <a:masterClrMapping/>
  </p:clrMapOvr>
  <p:transition spd="slow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732417" y="-127414"/>
            <a:ext cx="13143501" cy="7385398"/>
          </a:xfrm>
          <a:prstGeom prst="rect">
            <a:avLst/>
          </a:prstGeom>
          <a:ln>
            <a:round/>
          </a:ln>
          <a:effectLst/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2"/>
          <a:srcRect l="0" t="-2359" r="62001" b="0"/>
          <a:stretch/>
        </p:blipFill>
        <p:spPr>
          <a:xfrm>
            <a:off x="2274281" y="2139365"/>
            <a:ext cx="7130106" cy="2579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732417" y="-127414"/>
            <a:ext cx="13143501" cy="7385398"/>
          </a:xfrm>
          <a:prstGeom prst="rect">
            <a:avLst/>
          </a:prstGeom>
          <a:ln>
            <a:round/>
          </a:ln>
          <a:effectLst/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rcRect r="54166"/>
          <a:stretch/>
        </p:blipFill>
        <p:spPr>
          <a:xfrm>
            <a:off x="1608667" y="2345556"/>
            <a:ext cx="8176922" cy="2166887"/>
          </a:xfrm>
          <a:prstGeom prst="rect">
            <a:avLst/>
          </a:prstGeom>
          <a:ln>
            <a:rou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732417" y="-127414"/>
            <a:ext cx="13143501" cy="7385398"/>
          </a:xfrm>
          <a:prstGeom prst="rect">
            <a:avLst/>
          </a:prstGeom>
          <a:ln>
            <a:round/>
          </a:ln>
          <a:effectLst/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rcRect l="0" t="0" r="53749" b="0"/>
          <a:stretch/>
        </p:blipFill>
        <p:spPr>
          <a:xfrm>
            <a:off x="1896533" y="2494172"/>
            <a:ext cx="9177549" cy="22713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732417" y="-127414"/>
            <a:ext cx="13143501" cy="7385398"/>
          </a:xfrm>
          <a:prstGeom prst="rect">
            <a:avLst/>
          </a:prstGeom>
          <a:ln>
            <a:round/>
          </a:ln>
          <a:effectLst/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rcRect l="0" t="0" r="45042" b="0"/>
          <a:stretch/>
        </p:blipFill>
        <p:spPr>
          <a:xfrm>
            <a:off x="2352327" y="1883185"/>
            <a:ext cx="7648674" cy="3091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34589" y="-106777"/>
            <a:ext cx="12779061" cy="73739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732417" y="-127414"/>
            <a:ext cx="13143501" cy="7385398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rcRect l="0" t="0" r="33700" b="0"/>
          <a:stretch/>
        </p:blipFill>
        <p:spPr>
          <a:xfrm>
            <a:off x="1458352" y="2143170"/>
            <a:ext cx="8530229" cy="2844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732417" y="-127414"/>
            <a:ext cx="13143501" cy="7385398"/>
          </a:xfrm>
          <a:prstGeom prst="rect">
            <a:avLst/>
          </a:prstGeom>
          <a:ln>
            <a:round/>
          </a:ln>
          <a:effectLst/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30512" y="2321198"/>
            <a:ext cx="8611527" cy="248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732417" y="-127414"/>
            <a:ext cx="13143501" cy="7385398"/>
          </a:xfrm>
          <a:prstGeom prst="rect">
            <a:avLst/>
          </a:prstGeom>
          <a:ln>
            <a:round/>
          </a:ln>
          <a:effectLst/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rcRect l="-1599" t="-7299" r="36161" b="2652"/>
          <a:stretch/>
        </p:blipFill>
        <p:spPr>
          <a:xfrm>
            <a:off x="2229527" y="2061756"/>
            <a:ext cx="7073262" cy="2734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732417" y="-127414"/>
            <a:ext cx="13143501" cy="7385398"/>
          </a:xfrm>
          <a:prstGeom prst="rect">
            <a:avLst/>
          </a:prstGeom>
          <a:ln>
            <a:round/>
          </a:ln>
          <a:effectLst/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13854" y="1720083"/>
            <a:ext cx="7650960" cy="38936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732417" y="-127414"/>
            <a:ext cx="13143501" cy="7385398"/>
          </a:xfrm>
          <a:prstGeom prst="rect">
            <a:avLst/>
          </a:prstGeom>
          <a:ln>
            <a:round/>
          </a:ln>
          <a:effectLst/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rcRect l="0" t="3524" r="44635" b="0"/>
          <a:stretch/>
        </p:blipFill>
        <p:spPr>
          <a:xfrm>
            <a:off x="1447419" y="2729092"/>
            <a:ext cx="9084934" cy="19153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732417" y="-127414"/>
            <a:ext cx="13143501" cy="7385398"/>
          </a:xfrm>
          <a:prstGeom prst="rect">
            <a:avLst/>
          </a:prstGeom>
          <a:ln>
            <a:round/>
          </a:ln>
          <a:effectLst/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rcRect l="0" t="-868" r="45151" b="0"/>
          <a:stretch/>
        </p:blipFill>
        <p:spPr>
          <a:xfrm>
            <a:off x="1622079" y="2325464"/>
            <a:ext cx="8947841" cy="24796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732417" y="-127414"/>
            <a:ext cx="13143501" cy="7385398"/>
          </a:xfrm>
          <a:prstGeom prst="rect">
            <a:avLst/>
          </a:prstGeom>
          <a:ln>
            <a:round/>
          </a:ln>
          <a:effectLst/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rcRect l="0" t="0" r="41287" b="0"/>
          <a:stretch/>
        </p:blipFill>
        <p:spPr>
          <a:xfrm>
            <a:off x="1268557" y="2441336"/>
            <a:ext cx="9383953" cy="2408387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732417" y="-127414"/>
            <a:ext cx="13143501" cy="7385398"/>
          </a:xfrm>
          <a:prstGeom prst="rect">
            <a:avLst/>
          </a:prstGeom>
          <a:ln>
            <a:round/>
          </a:ln>
          <a:effectLst/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rcRect l="0" t="2068" r="48194" b="0"/>
          <a:stretch/>
        </p:blipFill>
        <p:spPr>
          <a:xfrm>
            <a:off x="1952460" y="2508780"/>
            <a:ext cx="8517407" cy="2162169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افتراضي">
  <a:themeElements>
    <a:clrScheme name="المكت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المكتب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المكتب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2017-06-21T13:57:27Z</dcterms:created>
  <dcterms:modified xsi:type="dcterms:W3CDTF">2025-07-24T19:33:28Z</dcterms:modified>
</cp:coreProperties>
</file>