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amritaanair98@gmail.com" TargetMode="External"/><Relationship Id="rId4" Type="http://schemas.openxmlformats.org/officeDocument/2006/relationships/hyperlink" Target="mailto:pokeprefix@schroedingers.cat" TargetMode="External"/><Relationship Id="rId5" Type="http://schemas.openxmlformats.org/officeDocument/2006/relationships/hyperlink" Target="mailto:pokhrel.krishna@gmail.com" TargetMode="External"/><Relationship Id="rId6" Type="http://schemas.openxmlformats.org/officeDocument/2006/relationships/hyperlink" Target="mailto:moin@bofh.im" TargetMode="External"/><Relationship Id="rId7" Type="http://schemas.openxmlformats.org/officeDocument/2006/relationships/hyperlink" Target="mailto:shamimcse02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APNIC Hackathon 2018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Kathmandu, Nepal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Poke Prefix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by: George Michaelson: ggm@apnic.net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Amrita Nair: </a:t>
            </a:r>
            <a:r>
              <a:rPr lang="en" u="sng">
                <a:solidFill>
                  <a:schemeClr val="hlink"/>
                </a:solidFill>
                <a:hlinkClick r:id="rId3"/>
              </a:rPr>
              <a:t>amritaanair98@gmail.com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Arnd: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pokeprefix@schroedingers.cat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Krishna: </a:t>
            </a:r>
            <a:r>
              <a:rPr lang="en" u="sng">
                <a:solidFill>
                  <a:schemeClr val="hlink"/>
                </a:solidFill>
                <a:hlinkClick r:id="rId5"/>
              </a:rPr>
              <a:t>pokhrel.krishna@gmail.com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Moin: </a:t>
            </a:r>
            <a:r>
              <a:rPr lang="en" u="sng">
                <a:solidFill>
                  <a:schemeClr val="hlink"/>
                </a:solidFill>
                <a:hlinkClick r:id="rId6"/>
              </a:rPr>
              <a:t>moin@bofh.im</a:t>
            </a:r>
            <a:r>
              <a:rPr lang="en"/>
              <a:t>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Jahidul: </a:t>
            </a:r>
            <a:r>
              <a:rPr lang="en" u="sng">
                <a:solidFill>
                  <a:schemeClr val="hlink"/>
                </a:solidFill>
                <a:hlinkClick r:id="rId7"/>
              </a:rPr>
              <a:t>shamimcse02@gmail.com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8775" y="187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https://apricot.bofh.network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00" y="2009775"/>
            <a:ext cx="46291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idea: Pokemon Go for IPv6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by user-defined “funny” name to seen prefixes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Score based on unseen prefixes and </a:t>
            </a:r>
            <a:r>
              <a:rPr lang="en"/>
              <a:t>undiscovered</a:t>
            </a:r>
            <a:r>
              <a:rPr lang="en"/>
              <a:t> location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Score based on v6 unique prefix name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Promote new user to sign up giving some plus score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Seasonal, monthly and global scoring system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funny cartoon flag for every range of number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</a:t>
            </a:r>
            <a:r>
              <a:rPr lang="en"/>
              <a:t>plotting</a:t>
            </a:r>
            <a:r>
              <a:rPr lang="en"/>
              <a:t> to </a:t>
            </a:r>
            <a:r>
              <a:rPr lang="en"/>
              <a:t>visualize</a:t>
            </a:r>
            <a:r>
              <a:rPr lang="en"/>
              <a:t> </a:t>
            </a:r>
            <a:r>
              <a:rPr lang="en"/>
              <a:t>undiscovered</a:t>
            </a:r>
            <a:r>
              <a:rPr lang="en"/>
              <a:t> location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Details received score descriptions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language and methods	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</a:t>
            </a:r>
            <a:r>
              <a:rPr lang="en"/>
              <a:t> with SQLite 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HTML, CSS, Javascript with FLASK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Postgis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flow documentation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script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name generation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Scoring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Account check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Seen/unseen prefix &amp; </a:t>
            </a:r>
            <a:r>
              <a:rPr lang="en"/>
              <a:t>discovered</a:t>
            </a:r>
            <a:r>
              <a:rPr lang="en"/>
              <a:t>/</a:t>
            </a:r>
            <a:r>
              <a:rPr lang="en"/>
              <a:t>undiscovered location check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</a:t>
            </a:r>
            <a:r>
              <a:rPr lang="en"/>
              <a:t> frontend </a:t>
            </a:r>
            <a:r>
              <a:rPr lang="en"/>
              <a:t>design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repository: </a:t>
            </a:r>
            <a:r>
              <a:rPr lang="en"/>
              <a:t>https://github.com/insensitiveclod/pokeprefix-backend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continue for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Elaborate on the frontend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 scoring system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</a:t>
            </a:r>
            <a:r>
              <a:rPr lang="en"/>
              <a:t>plotting</a:t>
            </a:r>
            <a:r>
              <a:rPr lang="en"/>
              <a:t> for undiscovered location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Reused prefix name scoring system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Others ??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9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6950"/>
            <a:ext cx="3932640" cy="20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140" y="2916950"/>
            <a:ext cx="3949150" cy="20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8525"/>
            <a:ext cx="3949148" cy="209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223" y="152400"/>
            <a:ext cx="3552994" cy="18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25" y="1071397"/>
            <a:ext cx="3438701" cy="2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726" y="152400"/>
            <a:ext cx="3676869" cy="245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14800" y="456700"/>
            <a:ext cx="2381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PICTURES</a:t>
            </a:r>
            <a:endParaRPr b="1" sz="3000" u="sng"/>
          </a:p>
        </p:txBody>
      </p:sp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826" y="2756046"/>
            <a:ext cx="2980074" cy="22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