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A9109-90F5-4574-B967-6F61F24D2247}" v="9" dt="2025-05-17T19:30:38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34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Eltaweel" userId="2940f9dc6cca0224" providerId="LiveId" clId="{D90A9109-90F5-4574-B967-6F61F24D2247}"/>
    <pc:docChg chg="undo custSel addSld delSld modSld">
      <pc:chgData name="Ali Eltaweel" userId="2940f9dc6cca0224" providerId="LiveId" clId="{D90A9109-90F5-4574-B967-6F61F24D2247}" dt="2025-05-17T20:08:41.589" v="830"/>
      <pc:docMkLst>
        <pc:docMk/>
      </pc:docMkLst>
      <pc:sldChg chg="modSp mod">
        <pc:chgData name="Ali Eltaweel" userId="2940f9dc6cca0224" providerId="LiveId" clId="{D90A9109-90F5-4574-B967-6F61F24D2247}" dt="2025-05-17T20:08:41.589" v="830"/>
        <pc:sldMkLst>
          <pc:docMk/>
          <pc:sldMk cId="0" sldId="256"/>
        </pc:sldMkLst>
        <pc:spChg chg="mod">
          <ac:chgData name="Ali Eltaweel" userId="2940f9dc6cca0224" providerId="LiveId" clId="{D90A9109-90F5-4574-B967-6F61F24D2247}" dt="2025-05-17T18:07:34.030" v="7" actId="1076"/>
          <ac:spMkLst>
            <pc:docMk/>
            <pc:sldMk cId="0" sldId="256"/>
            <ac:spMk id="81" creationId="{00000000-0000-0000-0000-000000000000}"/>
          </ac:spMkLst>
        </pc:spChg>
        <pc:spChg chg="mod">
          <ac:chgData name="Ali Eltaweel" userId="2940f9dc6cca0224" providerId="LiveId" clId="{D90A9109-90F5-4574-B967-6F61F24D2247}" dt="2025-05-17T20:08:41.589" v="830"/>
          <ac:spMkLst>
            <pc:docMk/>
            <pc:sldMk cId="0" sldId="256"/>
            <ac:spMk id="82" creationId="{00000000-0000-0000-0000-000000000000}"/>
          </ac:spMkLst>
        </pc:spChg>
      </pc:sldChg>
      <pc:sldChg chg="addSp modSp mod">
        <pc:chgData name="Ali Eltaweel" userId="2940f9dc6cca0224" providerId="LiveId" clId="{D90A9109-90F5-4574-B967-6F61F24D2247}" dt="2025-05-17T18:27:45.024" v="207" actId="14100"/>
        <pc:sldMkLst>
          <pc:docMk/>
          <pc:sldMk cId="0" sldId="257"/>
        </pc:sldMkLst>
        <pc:spChg chg="mod">
          <ac:chgData name="Ali Eltaweel" userId="2940f9dc6cca0224" providerId="LiveId" clId="{D90A9109-90F5-4574-B967-6F61F24D2247}" dt="2025-05-17T18:13:34.255" v="174" actId="20577"/>
          <ac:spMkLst>
            <pc:docMk/>
            <pc:sldMk cId="0" sldId="257"/>
            <ac:spMk id="88" creationId="{00000000-0000-0000-0000-000000000000}"/>
          </ac:spMkLst>
        </pc:spChg>
        <pc:spChg chg="mod">
          <ac:chgData name="Ali Eltaweel" userId="2940f9dc6cca0224" providerId="LiveId" clId="{D90A9109-90F5-4574-B967-6F61F24D2247}" dt="2025-05-17T18:27:19.742" v="205" actId="14100"/>
          <ac:spMkLst>
            <pc:docMk/>
            <pc:sldMk cId="0" sldId="257"/>
            <ac:spMk id="89" creationId="{00000000-0000-0000-0000-000000000000}"/>
          </ac:spMkLst>
        </pc:spChg>
        <pc:picChg chg="add mod">
          <ac:chgData name="Ali Eltaweel" userId="2940f9dc6cca0224" providerId="LiveId" clId="{D90A9109-90F5-4574-B967-6F61F24D2247}" dt="2025-05-17T18:27:45.024" v="207" actId="14100"/>
          <ac:picMkLst>
            <pc:docMk/>
            <pc:sldMk cId="0" sldId="257"/>
            <ac:picMk id="3" creationId="{81A0B767-2529-B881-60C7-049EF105CA34}"/>
          </ac:picMkLst>
        </pc:picChg>
      </pc:sldChg>
      <pc:sldChg chg="modSp del mod">
        <pc:chgData name="Ali Eltaweel" userId="2940f9dc6cca0224" providerId="LiveId" clId="{D90A9109-90F5-4574-B967-6F61F24D2247}" dt="2025-05-17T18:30:27.967" v="211" actId="2696"/>
        <pc:sldMkLst>
          <pc:docMk/>
          <pc:sldMk cId="0" sldId="258"/>
        </pc:sldMkLst>
        <pc:spChg chg="mod">
          <ac:chgData name="Ali Eltaweel" userId="2940f9dc6cca0224" providerId="LiveId" clId="{D90A9109-90F5-4574-B967-6F61F24D2247}" dt="2025-05-17T18:30:02.257" v="208"/>
          <ac:spMkLst>
            <pc:docMk/>
            <pc:sldMk cId="0" sldId="258"/>
            <ac:spMk id="94" creationId="{00000000-0000-0000-0000-000000000000}"/>
          </ac:spMkLst>
        </pc:spChg>
      </pc:sldChg>
      <pc:sldChg chg="del modNotes">
        <pc:chgData name="Ali Eltaweel" userId="2940f9dc6cca0224" providerId="LiveId" clId="{D90A9109-90F5-4574-B967-6F61F24D2247}" dt="2025-05-17T20:02:08.793" v="793" actId="2696"/>
        <pc:sldMkLst>
          <pc:docMk/>
          <pc:sldMk cId="0" sldId="259"/>
        </pc:sldMkLst>
      </pc:sldChg>
      <pc:sldChg chg="del">
        <pc:chgData name="Ali Eltaweel" userId="2940f9dc6cca0224" providerId="LiveId" clId="{D90A9109-90F5-4574-B967-6F61F24D2247}" dt="2025-05-17T18:56:32.364" v="615" actId="2696"/>
        <pc:sldMkLst>
          <pc:docMk/>
          <pc:sldMk cId="0" sldId="260"/>
        </pc:sldMkLst>
      </pc:sldChg>
      <pc:sldChg chg="del modNotes">
        <pc:chgData name="Ali Eltaweel" userId="2940f9dc6cca0224" providerId="LiveId" clId="{D90A9109-90F5-4574-B967-6F61F24D2247}" dt="2025-05-17T20:02:10.576" v="794" actId="2696"/>
        <pc:sldMkLst>
          <pc:docMk/>
          <pc:sldMk cId="0" sldId="261"/>
        </pc:sldMkLst>
      </pc:sldChg>
      <pc:sldChg chg="del modNotes">
        <pc:chgData name="Ali Eltaweel" userId="2940f9dc6cca0224" providerId="LiveId" clId="{D90A9109-90F5-4574-B967-6F61F24D2247}" dt="2025-05-17T20:02:13.032" v="795" actId="2696"/>
        <pc:sldMkLst>
          <pc:docMk/>
          <pc:sldMk cId="0" sldId="262"/>
        </pc:sldMkLst>
      </pc:sldChg>
      <pc:sldChg chg="del modNotes">
        <pc:chgData name="Ali Eltaweel" userId="2940f9dc6cca0224" providerId="LiveId" clId="{D90A9109-90F5-4574-B967-6F61F24D2247}" dt="2025-05-17T20:02:16.518" v="796" actId="2696"/>
        <pc:sldMkLst>
          <pc:docMk/>
          <pc:sldMk cId="0" sldId="263"/>
        </pc:sldMkLst>
      </pc:sldChg>
      <pc:sldChg chg="modNotes">
        <pc:chgData name="Ali Eltaweel" userId="2940f9dc6cca0224" providerId="LiveId" clId="{D90A9109-90F5-4574-B967-6F61F24D2247}" dt="2025-05-17T18:56:32.364" v="616"/>
        <pc:sldMkLst>
          <pc:docMk/>
          <pc:sldMk cId="0" sldId="264"/>
        </pc:sldMkLst>
      </pc:sldChg>
      <pc:sldChg chg="new del">
        <pc:chgData name="Ali Eltaweel" userId="2940f9dc6cca0224" providerId="LiveId" clId="{D90A9109-90F5-4574-B967-6F61F24D2247}" dt="2025-05-17T20:02:05.729" v="792" actId="2696"/>
        <pc:sldMkLst>
          <pc:docMk/>
          <pc:sldMk cId="1653192537" sldId="265"/>
        </pc:sldMkLst>
      </pc:sldChg>
      <pc:sldChg chg="addSp modSp new mod">
        <pc:chgData name="Ali Eltaweel" userId="2940f9dc6cca0224" providerId="LiveId" clId="{D90A9109-90F5-4574-B967-6F61F24D2247}" dt="2025-05-17T19:52:40.201" v="734" actId="207"/>
        <pc:sldMkLst>
          <pc:docMk/>
          <pc:sldMk cId="3171225671" sldId="266"/>
        </pc:sldMkLst>
        <pc:spChg chg="mod">
          <ac:chgData name="Ali Eltaweel" userId="2940f9dc6cca0224" providerId="LiveId" clId="{D90A9109-90F5-4574-B967-6F61F24D2247}" dt="2025-05-17T19:52:40.201" v="734" actId="207"/>
          <ac:spMkLst>
            <pc:docMk/>
            <pc:sldMk cId="3171225671" sldId="266"/>
            <ac:spMk id="2" creationId="{D4203317-41DA-B22B-CF53-9E59D27F8C02}"/>
          </ac:spMkLst>
        </pc:spChg>
        <pc:spChg chg="mod">
          <ac:chgData name="Ali Eltaweel" userId="2940f9dc6cca0224" providerId="LiveId" clId="{D90A9109-90F5-4574-B967-6F61F24D2247}" dt="2025-05-17T19:14:36.524" v="622" actId="1076"/>
          <ac:spMkLst>
            <pc:docMk/>
            <pc:sldMk cId="3171225671" sldId="266"/>
            <ac:spMk id="3" creationId="{619501D4-B46D-F093-66B9-0ED2E6581483}"/>
          </ac:spMkLst>
        </pc:spChg>
        <pc:picChg chg="add mod">
          <ac:chgData name="Ali Eltaweel" userId="2940f9dc6cca0224" providerId="LiveId" clId="{D90A9109-90F5-4574-B967-6F61F24D2247}" dt="2025-05-17T19:17:43.016" v="637" actId="1076"/>
          <ac:picMkLst>
            <pc:docMk/>
            <pc:sldMk cId="3171225671" sldId="266"/>
            <ac:picMk id="5" creationId="{3BAC9DA8-E16D-708A-B9D2-71E71A549B1D}"/>
          </ac:picMkLst>
        </pc:picChg>
        <pc:picChg chg="add mod">
          <ac:chgData name="Ali Eltaweel" userId="2940f9dc6cca0224" providerId="LiveId" clId="{D90A9109-90F5-4574-B967-6F61F24D2247}" dt="2025-05-17T19:32:16.863" v="678" actId="1076"/>
          <ac:picMkLst>
            <pc:docMk/>
            <pc:sldMk cId="3171225671" sldId="266"/>
            <ac:picMk id="7" creationId="{A7412C61-05FB-CA87-9DF7-82F1DCA706F9}"/>
          </ac:picMkLst>
        </pc:picChg>
      </pc:sldChg>
      <pc:sldChg chg="addSp delSp modSp new mod">
        <pc:chgData name="Ali Eltaweel" userId="2940f9dc6cca0224" providerId="LiveId" clId="{D90A9109-90F5-4574-B967-6F61F24D2247}" dt="2025-05-17T19:52:47.227" v="736" actId="207"/>
        <pc:sldMkLst>
          <pc:docMk/>
          <pc:sldMk cId="823453433" sldId="267"/>
        </pc:sldMkLst>
        <pc:spChg chg="mod">
          <ac:chgData name="Ali Eltaweel" userId="2940f9dc6cca0224" providerId="LiveId" clId="{D90A9109-90F5-4574-B967-6F61F24D2247}" dt="2025-05-17T19:52:47.227" v="736" actId="207"/>
          <ac:spMkLst>
            <pc:docMk/>
            <pc:sldMk cId="823453433" sldId="267"/>
            <ac:spMk id="2" creationId="{EB3B1942-64A5-0636-3741-D35F9FFA9055}"/>
          </ac:spMkLst>
        </pc:spChg>
        <pc:spChg chg="mod">
          <ac:chgData name="Ali Eltaweel" userId="2940f9dc6cca0224" providerId="LiveId" clId="{D90A9109-90F5-4574-B967-6F61F24D2247}" dt="2025-05-17T18:53:56.311" v="611" actId="20577"/>
          <ac:spMkLst>
            <pc:docMk/>
            <pc:sldMk cId="823453433" sldId="267"/>
            <ac:spMk id="3" creationId="{831D7F3A-388E-33E3-039F-2F23813E8369}"/>
          </ac:spMkLst>
        </pc:spChg>
        <pc:spChg chg="add del mod">
          <ac:chgData name="Ali Eltaweel" userId="2940f9dc6cca0224" providerId="LiveId" clId="{D90A9109-90F5-4574-B967-6F61F24D2247}" dt="2025-05-17T18:41:48.464" v="244" actId="21"/>
          <ac:spMkLst>
            <pc:docMk/>
            <pc:sldMk cId="823453433" sldId="267"/>
            <ac:spMk id="4" creationId="{6D5C8039-1EB6-F991-F4ED-2EB34BC40F62}"/>
          </ac:spMkLst>
        </pc:spChg>
        <pc:spChg chg="add del mod">
          <ac:chgData name="Ali Eltaweel" userId="2940f9dc6cca0224" providerId="LiveId" clId="{D90A9109-90F5-4574-B967-6F61F24D2247}" dt="2025-05-17T18:41:54.024" v="246" actId="21"/>
          <ac:spMkLst>
            <pc:docMk/>
            <pc:sldMk cId="823453433" sldId="267"/>
            <ac:spMk id="5" creationId="{6D5C8039-1EB6-F991-F4ED-2EB34BC40F62}"/>
          </ac:spMkLst>
        </pc:spChg>
        <pc:picChg chg="add mod">
          <ac:chgData name="Ali Eltaweel" userId="2940f9dc6cca0224" providerId="LiveId" clId="{D90A9109-90F5-4574-B967-6F61F24D2247}" dt="2025-05-17T19:10:17.502" v="619" actId="1076"/>
          <ac:picMkLst>
            <pc:docMk/>
            <pc:sldMk cId="823453433" sldId="267"/>
            <ac:picMk id="7" creationId="{B3AD5CF7-0D23-23D3-4F95-4690D9B405B6}"/>
          </ac:picMkLst>
        </pc:picChg>
      </pc:sldChg>
      <pc:sldChg chg="addSp modSp new mod">
        <pc:chgData name="Ali Eltaweel" userId="2940f9dc6cca0224" providerId="LiveId" clId="{D90A9109-90F5-4574-B967-6F61F24D2247}" dt="2025-05-17T20:01:49.048" v="791" actId="1076"/>
        <pc:sldMkLst>
          <pc:docMk/>
          <pc:sldMk cId="2675193263" sldId="268"/>
        </pc:sldMkLst>
        <pc:spChg chg="mod">
          <ac:chgData name="Ali Eltaweel" userId="2940f9dc6cca0224" providerId="LiveId" clId="{D90A9109-90F5-4574-B967-6F61F24D2247}" dt="2025-05-17T19:52:52.241" v="737" actId="207"/>
          <ac:spMkLst>
            <pc:docMk/>
            <pc:sldMk cId="2675193263" sldId="268"/>
            <ac:spMk id="2" creationId="{0814415D-EFDE-DC25-E477-1201BBE28AE4}"/>
          </ac:spMkLst>
        </pc:spChg>
        <pc:spChg chg="mod">
          <ac:chgData name="Ali Eltaweel" userId="2940f9dc6cca0224" providerId="LiveId" clId="{D90A9109-90F5-4574-B967-6F61F24D2247}" dt="2025-05-17T20:01:38.821" v="788" actId="20577"/>
          <ac:spMkLst>
            <pc:docMk/>
            <pc:sldMk cId="2675193263" sldId="268"/>
            <ac:spMk id="3" creationId="{BDFAA032-E4DF-287A-9A16-822B142ED657}"/>
          </ac:spMkLst>
        </pc:spChg>
        <pc:spChg chg="add">
          <ac:chgData name="Ali Eltaweel" userId="2940f9dc6cca0224" providerId="LiveId" clId="{D90A9109-90F5-4574-B967-6F61F24D2247}" dt="2025-05-17T19:30:08.584" v="665"/>
          <ac:spMkLst>
            <pc:docMk/>
            <pc:sldMk cId="2675193263" sldId="268"/>
            <ac:spMk id="6" creationId="{B84F9795-5E29-0371-AA66-EDE765A28E6C}"/>
          </ac:spMkLst>
        </pc:spChg>
        <pc:spChg chg="add mod">
          <ac:chgData name="Ali Eltaweel" userId="2940f9dc6cca0224" providerId="LiveId" clId="{D90A9109-90F5-4574-B967-6F61F24D2247}" dt="2025-05-17T19:30:37.981" v="668" actId="20577"/>
          <ac:spMkLst>
            <pc:docMk/>
            <pc:sldMk cId="2675193263" sldId="268"/>
            <ac:spMk id="7" creationId="{37B6C140-5E9E-8E4B-2D2F-5BF4F1198BF1}"/>
          </ac:spMkLst>
        </pc:spChg>
        <pc:picChg chg="add mod">
          <ac:chgData name="Ali Eltaweel" userId="2940f9dc6cca0224" providerId="LiveId" clId="{D90A9109-90F5-4574-B967-6F61F24D2247}" dt="2025-05-17T20:01:49.048" v="791" actId="1076"/>
          <ac:picMkLst>
            <pc:docMk/>
            <pc:sldMk cId="2675193263" sldId="268"/>
            <ac:picMk id="5" creationId="{68B396F7-1770-A22B-E92F-2C996215FAE6}"/>
          </ac:picMkLst>
        </pc:picChg>
      </pc:sldChg>
      <pc:sldChg chg="addSp modSp new mod">
        <pc:chgData name="Ali Eltaweel" userId="2940f9dc6cca0224" providerId="LiveId" clId="{D90A9109-90F5-4574-B967-6F61F24D2247}" dt="2025-05-17T19:59:16.870" v="785" actId="20577"/>
        <pc:sldMkLst>
          <pc:docMk/>
          <pc:sldMk cId="3727565412" sldId="269"/>
        </pc:sldMkLst>
        <pc:spChg chg="mod">
          <ac:chgData name="Ali Eltaweel" userId="2940f9dc6cca0224" providerId="LiveId" clId="{D90A9109-90F5-4574-B967-6F61F24D2247}" dt="2025-05-17T19:52:58.002" v="738" actId="207"/>
          <ac:spMkLst>
            <pc:docMk/>
            <pc:sldMk cId="3727565412" sldId="269"/>
            <ac:spMk id="2" creationId="{782D5A31-7CFB-F21D-5735-ABB7C6252712}"/>
          </ac:spMkLst>
        </pc:spChg>
        <pc:spChg chg="mod">
          <ac:chgData name="Ali Eltaweel" userId="2940f9dc6cca0224" providerId="LiveId" clId="{D90A9109-90F5-4574-B967-6F61F24D2247}" dt="2025-05-17T19:59:16.870" v="785" actId="20577"/>
          <ac:spMkLst>
            <pc:docMk/>
            <pc:sldMk cId="3727565412" sldId="269"/>
            <ac:spMk id="3" creationId="{C1DC1BF2-988B-E992-212C-CE43A278B35C}"/>
          </ac:spMkLst>
        </pc:spChg>
        <pc:picChg chg="add mod">
          <ac:chgData name="Ali Eltaweel" userId="2940f9dc6cca0224" providerId="LiveId" clId="{D90A9109-90F5-4574-B967-6F61F24D2247}" dt="2025-05-17T19:50:36.416" v="731" actId="14100"/>
          <ac:picMkLst>
            <pc:docMk/>
            <pc:sldMk cId="3727565412" sldId="269"/>
            <ac:picMk id="5" creationId="{2CCF3F37-836B-674C-1016-69641633C7B6}"/>
          </ac:picMkLst>
        </pc:picChg>
        <pc:picChg chg="add mod">
          <ac:chgData name="Ali Eltaweel" userId="2940f9dc6cca0224" providerId="LiveId" clId="{D90A9109-90F5-4574-B967-6F61F24D2247}" dt="2025-05-17T19:50:34.248" v="730" actId="14100"/>
          <ac:picMkLst>
            <pc:docMk/>
            <pc:sldMk cId="3727565412" sldId="269"/>
            <ac:picMk id="7" creationId="{4CBE695B-368D-B653-9473-B3A1B54D47A2}"/>
          </ac:picMkLst>
        </pc:picChg>
      </pc:sldChg>
      <pc:sldChg chg="addSp modSp new mod">
        <pc:chgData name="Ali Eltaweel" userId="2940f9dc6cca0224" providerId="LiveId" clId="{D90A9109-90F5-4574-B967-6F61F24D2247}" dt="2025-05-17T19:58:04.923" v="768" actId="1076"/>
        <pc:sldMkLst>
          <pc:docMk/>
          <pc:sldMk cId="3991804121" sldId="270"/>
        </pc:sldMkLst>
        <pc:spChg chg="mod">
          <ac:chgData name="Ali Eltaweel" userId="2940f9dc6cca0224" providerId="LiveId" clId="{D90A9109-90F5-4574-B967-6F61F24D2247}" dt="2025-05-17T19:53:03.650" v="739" actId="207"/>
          <ac:spMkLst>
            <pc:docMk/>
            <pc:sldMk cId="3991804121" sldId="270"/>
            <ac:spMk id="2" creationId="{D99EF516-6B81-52B4-2FC4-95323E430DF6}"/>
          </ac:spMkLst>
        </pc:spChg>
        <pc:spChg chg="mod">
          <ac:chgData name="Ali Eltaweel" userId="2940f9dc6cca0224" providerId="LiveId" clId="{D90A9109-90F5-4574-B967-6F61F24D2247}" dt="2025-05-17T19:57:48.090" v="767" actId="20577"/>
          <ac:spMkLst>
            <pc:docMk/>
            <pc:sldMk cId="3991804121" sldId="270"/>
            <ac:spMk id="3" creationId="{9E449E55-5669-B55B-6015-89F00585E931}"/>
          </ac:spMkLst>
        </pc:spChg>
        <pc:picChg chg="add mod">
          <ac:chgData name="Ali Eltaweel" userId="2940f9dc6cca0224" providerId="LiveId" clId="{D90A9109-90F5-4574-B967-6F61F24D2247}" dt="2025-05-17T19:58:04.923" v="768" actId="1076"/>
          <ac:picMkLst>
            <pc:docMk/>
            <pc:sldMk cId="3991804121" sldId="270"/>
            <ac:picMk id="5" creationId="{D3F23CF0-5EF0-C3BE-2EE1-247103975C2C}"/>
          </ac:picMkLst>
        </pc:picChg>
      </pc:sldChg>
      <pc:sldChg chg="modSp new mod">
        <pc:chgData name="Ali Eltaweel" userId="2940f9dc6cca0224" providerId="LiveId" clId="{D90A9109-90F5-4574-B967-6F61F24D2247}" dt="2025-05-17T19:57:37.314" v="765" actId="20577"/>
        <pc:sldMkLst>
          <pc:docMk/>
          <pc:sldMk cId="2358886102" sldId="271"/>
        </pc:sldMkLst>
        <pc:spChg chg="mod">
          <ac:chgData name="Ali Eltaweel" userId="2940f9dc6cca0224" providerId="LiveId" clId="{D90A9109-90F5-4574-B967-6F61F24D2247}" dt="2025-05-17T19:53:08.785" v="740" actId="207"/>
          <ac:spMkLst>
            <pc:docMk/>
            <pc:sldMk cId="2358886102" sldId="271"/>
            <ac:spMk id="2" creationId="{19CFFDBA-A23A-9E34-850A-ECFA08D2BE85}"/>
          </ac:spMkLst>
        </pc:spChg>
        <pc:spChg chg="mod">
          <ac:chgData name="Ali Eltaweel" userId="2940f9dc6cca0224" providerId="LiveId" clId="{D90A9109-90F5-4574-B967-6F61F24D2247}" dt="2025-05-17T19:57:37.314" v="765" actId="20577"/>
          <ac:spMkLst>
            <pc:docMk/>
            <pc:sldMk cId="2358886102" sldId="271"/>
            <ac:spMk id="3" creationId="{92689081-E3F7-0E23-DC51-8EC4F6A18119}"/>
          </ac:spMkLst>
        </pc:spChg>
      </pc:sldChg>
      <pc:sldChg chg="modSp new mod">
        <pc:chgData name="Ali Eltaweel" userId="2940f9dc6cca0224" providerId="LiveId" clId="{D90A9109-90F5-4574-B967-6F61F24D2247}" dt="2025-05-17T19:57:20.151" v="763" actId="20577"/>
        <pc:sldMkLst>
          <pc:docMk/>
          <pc:sldMk cId="3594648890" sldId="272"/>
        </pc:sldMkLst>
        <pc:spChg chg="mod">
          <ac:chgData name="Ali Eltaweel" userId="2940f9dc6cca0224" providerId="LiveId" clId="{D90A9109-90F5-4574-B967-6F61F24D2247}" dt="2025-05-17T19:54:26.385" v="749" actId="207"/>
          <ac:spMkLst>
            <pc:docMk/>
            <pc:sldMk cId="3594648890" sldId="272"/>
            <ac:spMk id="2" creationId="{8AC0824A-316B-6ABE-1357-999966943CB8}"/>
          </ac:spMkLst>
        </pc:spChg>
        <pc:spChg chg="mod">
          <ac:chgData name="Ali Eltaweel" userId="2940f9dc6cca0224" providerId="LiveId" clId="{D90A9109-90F5-4574-B967-6F61F24D2247}" dt="2025-05-17T19:57:20.151" v="763" actId="20577"/>
          <ac:spMkLst>
            <pc:docMk/>
            <pc:sldMk cId="3594648890" sldId="272"/>
            <ac:spMk id="3" creationId="{DFB93361-4738-3A68-2D9B-21A6E9649784}"/>
          </ac:spMkLst>
        </pc:spChg>
      </pc:sldChg>
      <pc:sldMasterChg chg="delSldLayout">
        <pc:chgData name="Ali Eltaweel" userId="2940f9dc6cca0224" providerId="LiveId" clId="{D90A9109-90F5-4574-B967-6F61F24D2247}" dt="2025-05-17T20:02:16.518" v="796" actId="2696"/>
        <pc:sldMasterMkLst>
          <pc:docMk/>
          <pc:sldMasterMk cId="0" sldId="2147483658"/>
        </pc:sldMasterMkLst>
        <pc:sldLayoutChg chg="del">
          <pc:chgData name="Ali Eltaweel" userId="2940f9dc6cca0224" providerId="LiveId" clId="{D90A9109-90F5-4574-B967-6F61F24D2247}" dt="2025-05-17T20:02:05.729" v="792" actId="2696"/>
          <pc:sldLayoutMkLst>
            <pc:docMk/>
            <pc:sldMasterMk cId="0" sldId="2147483658"/>
            <pc:sldLayoutMk cId="0" sldId="2147483650"/>
          </pc:sldLayoutMkLst>
        </pc:sldLayoutChg>
        <pc:sldLayoutChg chg="del">
          <pc:chgData name="Ali Eltaweel" userId="2940f9dc6cca0224" providerId="LiveId" clId="{D90A9109-90F5-4574-B967-6F61F24D2247}" dt="2025-05-17T20:02:08.793" v="793" actId="2696"/>
          <pc:sldLayoutMkLst>
            <pc:docMk/>
            <pc:sldMasterMk cId="0" sldId="2147483658"/>
            <pc:sldLayoutMk cId="0" sldId="2147483651"/>
          </pc:sldLayoutMkLst>
        </pc:sldLayoutChg>
        <pc:sldLayoutChg chg="del">
          <pc:chgData name="Ali Eltaweel" userId="2940f9dc6cca0224" providerId="LiveId" clId="{D90A9109-90F5-4574-B967-6F61F24D2247}" dt="2025-05-17T18:56:32.364" v="615" actId="2696"/>
          <pc:sldLayoutMkLst>
            <pc:docMk/>
            <pc:sldMasterMk cId="0" sldId="2147483658"/>
            <pc:sldLayoutMk cId="0" sldId="2147483652"/>
          </pc:sldLayoutMkLst>
        </pc:sldLayoutChg>
        <pc:sldLayoutChg chg="del">
          <pc:chgData name="Ali Eltaweel" userId="2940f9dc6cca0224" providerId="LiveId" clId="{D90A9109-90F5-4574-B967-6F61F24D2247}" dt="2025-05-17T20:02:10.576" v="794" actId="2696"/>
          <pc:sldLayoutMkLst>
            <pc:docMk/>
            <pc:sldMasterMk cId="0" sldId="2147483658"/>
            <pc:sldLayoutMk cId="0" sldId="2147483653"/>
          </pc:sldLayoutMkLst>
        </pc:sldLayoutChg>
        <pc:sldLayoutChg chg="del">
          <pc:chgData name="Ali Eltaweel" userId="2940f9dc6cca0224" providerId="LiveId" clId="{D90A9109-90F5-4574-B967-6F61F24D2247}" dt="2025-05-17T20:02:13.032" v="795" actId="2696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Ali Eltaweel" userId="2940f9dc6cca0224" providerId="LiveId" clId="{D90A9109-90F5-4574-B967-6F61F24D2247}" dt="2025-05-17T20:02:16.518" v="796" actId="2696"/>
          <pc:sldLayoutMkLst>
            <pc:docMk/>
            <pc:sldMasterMk cId="0" sldId="2147483658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c883cc5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33c883cc5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1248" y="-344547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1248" y="-344547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l="19399" t="1159" b="2874"/>
          <a:stretch/>
        </p:blipFill>
        <p:spPr>
          <a:xfrm>
            <a:off x="-1" y="-16778"/>
            <a:ext cx="8934995" cy="688784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5282892" y="3233734"/>
            <a:ext cx="6509306" cy="110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5282891" y="4419336"/>
            <a:ext cx="628226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11636" y="-2755041"/>
            <a:ext cx="5591497" cy="7792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1248" y="-340494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38453" y="-340494"/>
            <a:ext cx="5650752" cy="721107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65760" y="365125"/>
            <a:ext cx="1139444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365760" y="2037805"/>
            <a:ext cx="11394440" cy="456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8908"/>
            <a:ext cx="5378245" cy="25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774425"/>
            <a:ext cx="12192000" cy="9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38453" y="-340494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0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4445" y="-353077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8352" y="-353077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0"/>
          <p:cNvPicPr preferRelativeResize="0"/>
          <p:nvPr/>
        </p:nvPicPr>
        <p:blipFill rotWithShape="1">
          <a:blip r:embed="rId3">
            <a:alphaModFix/>
          </a:blip>
          <a:srcRect l="27356" t="66917" r="24008" b="23368"/>
          <a:stretch/>
        </p:blipFill>
        <p:spPr>
          <a:xfrm>
            <a:off x="3889985" y="5658464"/>
            <a:ext cx="4640827" cy="119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52375" y="3317965"/>
            <a:ext cx="5304661" cy="915128"/>
          </a:xfrm>
          <a:prstGeom prst="rect">
            <a:avLst/>
          </a:prstGeom>
          <a:solidFill>
            <a:srgbClr val="102346"/>
          </a:solidFill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 rotWithShape="1">
          <a:blip r:embed="rId5">
            <a:alphaModFix/>
          </a:blip>
          <a:srcRect t="31570" b="29954"/>
          <a:stretch/>
        </p:blipFill>
        <p:spPr>
          <a:xfrm>
            <a:off x="3678601" y="339634"/>
            <a:ext cx="4852211" cy="263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0"/>
          <p:cNvPicPr preferRelativeResize="0"/>
          <p:nvPr/>
        </p:nvPicPr>
        <p:blipFill rotWithShape="1">
          <a:blip r:embed="rId6">
            <a:alphaModFix/>
          </a:blip>
          <a:srcRect l="26634" t="1500" b="11572"/>
          <a:stretch/>
        </p:blipFill>
        <p:spPr>
          <a:xfrm>
            <a:off x="-65314" y="0"/>
            <a:ext cx="586522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4800" y="-340495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8352" y="-353077"/>
            <a:ext cx="5650752" cy="721107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365760" y="365125"/>
            <a:ext cx="1139444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9848"/>
              </a:buClr>
              <a:buSzPts val="4400"/>
              <a:buFont typeface="Arial"/>
              <a:buNone/>
              <a:defRPr>
                <a:solidFill>
                  <a:srgbClr val="549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3887311" y="-1695926"/>
            <a:ext cx="4351338" cy="11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74425"/>
            <a:ext cx="12192000" cy="9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ctrTitle"/>
          </p:nvPr>
        </p:nvSpPr>
        <p:spPr>
          <a:xfrm>
            <a:off x="5154805" y="2806002"/>
            <a:ext cx="6627345" cy="91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4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Hospital Management System</a:t>
            </a:r>
            <a:endParaRPr sz="4400" dirty="0">
              <a:solidFill>
                <a:srgbClr val="062B49"/>
              </a:solidFill>
            </a:endParaRPr>
          </a:p>
        </p:txBody>
      </p:sp>
      <p:sp>
        <p:nvSpPr>
          <p:cNvPr id="82" name="Google Shape;82;p12"/>
          <p:cNvSpPr txBox="1">
            <a:spLocks noGrp="1"/>
          </p:cNvSpPr>
          <p:nvPr>
            <p:ph type="subTitle" idx="1"/>
          </p:nvPr>
        </p:nvSpPr>
        <p:spPr>
          <a:xfrm>
            <a:off x="5172618" y="3716166"/>
            <a:ext cx="6282267" cy="216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2346"/>
              </a:buClr>
              <a:buSzPts val="1800"/>
              <a:buNone/>
            </a:pPr>
            <a:r>
              <a:rPr lang="en-US" dirty="0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ar-EG" dirty="0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Ali Emad 221395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2346"/>
              </a:buClr>
              <a:buSzPts val="1800"/>
              <a:buNone/>
            </a:pPr>
            <a:r>
              <a:rPr lang="en-US" dirty="0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                          Amr Hassan Abdel </a:t>
            </a:r>
            <a:r>
              <a:rPr lang="en-US" dirty="0" err="1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Moniem</a:t>
            </a:r>
            <a:r>
              <a:rPr lang="en-US" dirty="0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 246005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2346"/>
              </a:buClr>
              <a:buSzPts val="1800"/>
              <a:buNone/>
            </a:pPr>
            <a:r>
              <a:rPr lang="en-US" dirty="0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                          Abdelrahman </a:t>
            </a:r>
            <a:r>
              <a:rPr lang="en-US" dirty="0" err="1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waleed</a:t>
            </a:r>
            <a:r>
              <a:rPr lang="en-US" dirty="0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ahmed</a:t>
            </a:r>
            <a:r>
              <a:rPr lang="en-US" dirty="0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 232757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2346"/>
              </a:buClr>
              <a:buSzPts val="1800"/>
              <a:buNone/>
            </a:pPr>
            <a:r>
              <a:rPr lang="en-US" dirty="0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ar-EG" dirty="0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dirty="0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                      Mustafa </a:t>
            </a:r>
            <a:r>
              <a:rPr lang="en-US" dirty="0" err="1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mahmoud</a:t>
            </a:r>
            <a:r>
              <a:rPr lang="en-US" dirty="0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elsheny</a:t>
            </a:r>
            <a:r>
              <a:rPr lang="en-US" dirty="0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 243061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2346"/>
              </a:buClr>
              <a:buSzPts val="1800"/>
              <a:buNone/>
            </a:pPr>
            <a:r>
              <a:rPr lang="en-US" dirty="0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                          Abdulrahman </a:t>
            </a:r>
            <a:r>
              <a:rPr lang="en-US" dirty="0" err="1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Mohmaed</a:t>
            </a:r>
            <a:r>
              <a:rPr lang="en-US" dirty="0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 Gaber</a:t>
            </a:r>
            <a:r>
              <a:rPr lang="ar-EG">
                <a:solidFill>
                  <a:srgbClr val="102346"/>
                </a:solidFill>
                <a:latin typeface="Arial"/>
                <a:ea typeface="Arial"/>
                <a:cs typeface="Arial"/>
                <a:sym typeface="Arial"/>
              </a:rPr>
              <a:t> 238383 </a:t>
            </a:r>
            <a:endParaRPr lang="en-US" dirty="0">
              <a:solidFill>
                <a:srgbClr val="10234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2346"/>
              </a:buClr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6573" y="2"/>
            <a:ext cx="2864901" cy="29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365760" y="365125"/>
            <a:ext cx="11394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2B49"/>
              </a:buClr>
              <a:buSzPts val="4400"/>
              <a:buFont typeface="Arial"/>
              <a:buNone/>
            </a:pP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400" b="1" kern="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Hospital Management System</a:t>
            </a:r>
            <a:r>
              <a:rPr lang="ar-EG" sz="4400" b="1" kern="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kern="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(JAVA Project )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365760" y="1879042"/>
            <a:ext cx="11394300" cy="472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A Java-based desktop application developed to manage hospital records.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 Built using Java programming language.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Includes database storage and a graphical user interface.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0B767-2529-B881-60C7-049EF105C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34" y="3818374"/>
            <a:ext cx="4417255" cy="26745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3317-41DA-B22B-CF53-9E59D27F8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1" y="365125"/>
            <a:ext cx="11652068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How is the application linked to the database?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501D4-B46D-F093-66B9-0ED2E6581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26609" y="2007660"/>
            <a:ext cx="11394440" cy="4564352"/>
          </a:xfrm>
        </p:spPr>
        <p:txBody>
          <a:bodyPr/>
          <a:lstStyle/>
          <a:p>
            <a:r>
              <a:rPr lang="en-US" dirty="0"/>
              <a:t>This application is connected with a MySQL database.</a:t>
            </a:r>
          </a:p>
          <a:p>
            <a:r>
              <a:rPr lang="en-US" dirty="0"/>
              <a:t>Stores and retrieves hospital data (patients, treatments, finance, medicine)</a:t>
            </a:r>
          </a:p>
          <a:p>
            <a:r>
              <a:rPr lang="en-US" dirty="0"/>
              <a:t>Applies a conventional connection method to ensure reusability.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C9DA8-E16D-708A-B9D2-71E71A549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769" y="3956946"/>
            <a:ext cx="4576060" cy="2755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412C61-05FB-CA87-9DF7-82F1DCA70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09" y="3982867"/>
            <a:ext cx="3613386" cy="272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2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1942-64A5-0636-3741-D35F9FFA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User data is stored in the system.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D7F3A-388E-33E3-039F-2F23813E8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patient is register once , their information is stored in the system.</a:t>
            </a:r>
          </a:p>
          <a:p>
            <a:endParaRPr lang="en-US" dirty="0"/>
          </a:p>
          <a:p>
            <a:r>
              <a:rPr lang="en-US" dirty="0"/>
              <a:t>The ID cannot be entered twice.</a:t>
            </a:r>
          </a:p>
          <a:p>
            <a:endParaRPr lang="en-US" dirty="0"/>
          </a:p>
          <a:p>
            <a:r>
              <a:rPr lang="en-US" dirty="0"/>
              <a:t>It shows a message that the patient ID already exists.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D5CF7-0D23-23D3-4F95-4690D9B40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196" y="4319981"/>
            <a:ext cx="3520272" cy="24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5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415D-EFDE-DC25-E477-1201BBE2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Creating the user interface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AA032-E4DF-287A-9A16-822B142ED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2037805"/>
            <a:ext cx="6879102" cy="4564352"/>
          </a:xfrm>
        </p:spPr>
        <p:txBody>
          <a:bodyPr/>
          <a:lstStyle/>
          <a:p>
            <a:r>
              <a:rPr lang="en-US" dirty="0"/>
              <a:t>The interface is developed using Java.</a:t>
            </a:r>
          </a:p>
          <a:p>
            <a:endParaRPr lang="en-US" dirty="0"/>
          </a:p>
          <a:p>
            <a:r>
              <a:rPr lang="en-US" dirty="0"/>
              <a:t>It features components such as tables, buttons, text fields, and panels.</a:t>
            </a:r>
          </a:p>
          <a:p>
            <a:endParaRPr lang="en-US" dirty="0"/>
          </a:p>
          <a:p>
            <a:r>
              <a:rPr lang="en-US" dirty="0"/>
              <a:t>All elements are displayed within a single main application window.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396F7-1770-A22B-E92F-2C996215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570" y="1059285"/>
            <a:ext cx="4251046" cy="263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9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5A31-7CFB-F21D-5735-ABB7C625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8205484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Enabling interactive features in the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C1BF2-988B-E992-212C-CE43A278B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523" y="2190542"/>
            <a:ext cx="9039497" cy="4667458"/>
          </a:xfrm>
        </p:spPr>
        <p:txBody>
          <a:bodyPr/>
          <a:lstStyle/>
          <a:p>
            <a:r>
              <a:rPr lang="en-US" dirty="0"/>
              <a:t>Users can add, search, or delete patients</a:t>
            </a:r>
          </a:p>
          <a:p>
            <a:endParaRPr lang="en-US" dirty="0"/>
          </a:p>
          <a:p>
            <a:r>
              <a:rPr lang="en-US" dirty="0"/>
              <a:t>Separate sections for treatments, medicines, and finances.</a:t>
            </a:r>
          </a:p>
          <a:p>
            <a:endParaRPr lang="en-US" dirty="0"/>
          </a:p>
          <a:p>
            <a:r>
              <a:rPr lang="en-US" dirty="0"/>
              <a:t>Each section interacts with the database or in-memory maps.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F3F37-836B-674C-1016-69641633C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033" y="4293471"/>
            <a:ext cx="3051431" cy="1976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BE695B-368D-B653-9473-B3A1B54D4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720" y="673239"/>
            <a:ext cx="3125757" cy="180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6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F516-6B81-52B4-2FC4-95323E43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Add, Edit, Delete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49E55-5669-B55B-6015-89F00585E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833635"/>
            <a:ext cx="9160077" cy="4291036"/>
          </a:xfrm>
        </p:spPr>
        <p:txBody>
          <a:bodyPr/>
          <a:lstStyle/>
          <a:p>
            <a:r>
              <a:rPr lang="en-US" dirty="0"/>
              <a:t>Add patients with details.</a:t>
            </a:r>
          </a:p>
          <a:p>
            <a:endParaRPr lang="en-US" dirty="0"/>
          </a:p>
          <a:p>
            <a:r>
              <a:rPr lang="en-US" dirty="0"/>
              <a:t>View all saved patients in a list.</a:t>
            </a:r>
          </a:p>
          <a:p>
            <a:endParaRPr lang="en-US" dirty="0"/>
          </a:p>
          <a:p>
            <a:r>
              <a:rPr lang="en-US" dirty="0"/>
              <a:t>Edit or delete treatments, medicine, and financial records.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23CF0-5EF0-C3BE-2EE1-247103975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21" y="365125"/>
            <a:ext cx="3525944" cy="29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0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FDBA-A23A-9E34-850A-ECFA08D2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Cleanly organized and maintainable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89081-E3F7-0E23-DC51-8EC4F6A18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is split into separate classes and responsibilities.</a:t>
            </a:r>
          </a:p>
          <a:p>
            <a:endParaRPr lang="en-US" dirty="0"/>
          </a:p>
          <a:p>
            <a:r>
              <a:rPr lang="en-US" dirty="0"/>
              <a:t>Classes: </a:t>
            </a:r>
            <a:r>
              <a:rPr lang="en-US" dirty="0" err="1"/>
              <a:t>DatabaseHandler</a:t>
            </a:r>
            <a:r>
              <a:rPr lang="en-US" dirty="0"/>
              <a:t>, GUI, Managers (Treatment, Finance, Medicine).</a:t>
            </a:r>
          </a:p>
          <a:p>
            <a:endParaRPr lang="en-US" dirty="0"/>
          </a:p>
          <a:p>
            <a:r>
              <a:rPr lang="en-US" dirty="0"/>
              <a:t>Makes the system scalable and easier to debug or update.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8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824A-316B-6ABE-1357-99996694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93361-4738-3A68-2D9B-21A6E9649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Full-featured hospital management app built in Java.</a:t>
            </a:r>
          </a:p>
          <a:p>
            <a:endParaRPr lang="en-US" dirty="0"/>
          </a:p>
          <a:p>
            <a:r>
              <a:rPr lang="en-US" dirty="0"/>
              <a:t>Combines user interface with database functionality.</a:t>
            </a:r>
          </a:p>
          <a:p>
            <a:endParaRPr lang="en-US" dirty="0"/>
          </a:p>
          <a:p>
            <a:r>
              <a:rPr lang="en-US" dirty="0"/>
              <a:t>Shows good modular structure and interactive features.</a:t>
            </a:r>
          </a:p>
        </p:txBody>
      </p:sp>
    </p:spTree>
    <p:extLst>
      <p:ext uri="{BB962C8B-B14F-4D97-AF65-F5344CB8AC3E}">
        <p14:creationId xmlns:p14="http://schemas.microsoft.com/office/powerpoint/2010/main" val="359464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311</Words>
  <Application>Microsoft Office PowerPoint</Application>
  <PresentationFormat>Widescreen</PresentationFormat>
  <Paragraphs>52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 Hospital Management System</vt:lpstr>
      <vt:lpstr> Hospital Management System (JAVA Project )</vt:lpstr>
      <vt:lpstr>How is the application linked to the database?</vt:lpstr>
      <vt:lpstr>User data is stored in the system.  </vt:lpstr>
      <vt:lpstr>Creating the user interface </vt:lpstr>
      <vt:lpstr>Enabling interactive features in the application</vt:lpstr>
      <vt:lpstr>Add, Edit, Delete Records</vt:lpstr>
      <vt:lpstr>Cleanly organized and maintainable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Ali Eltaweel</cp:lastModifiedBy>
  <cp:revision>1</cp:revision>
  <dcterms:modified xsi:type="dcterms:W3CDTF">2025-05-17T20:08:42Z</dcterms:modified>
</cp:coreProperties>
</file>