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err="1"/>
              <a:t>A</a:t>
            </a:r>
            <a:r>
              <a:rPr dirty="0" sz="2400" lang="en-US" err="1"/>
              <a:t>m</a:t>
            </a:r>
            <a:r>
              <a:rPr dirty="0" sz="2400" lang="en-US" err="1"/>
              <a:t>r</a:t>
            </a:r>
            <a:r>
              <a:rPr dirty="0" sz="2400" lang="en-US" err="1"/>
              <a:t>u</a:t>
            </a:r>
            <a:r>
              <a:rPr dirty="0" sz="2400" lang="en-US" err="1"/>
              <a:t>d</a:t>
            </a:r>
            <a:r>
              <a:rPr dirty="0" sz="2400" lang="en-US" err="1"/>
              <a:t>ha </a:t>
            </a:r>
            <a:r>
              <a:rPr dirty="0" sz="2400" lang="en-US" err="1"/>
              <a:t>varshini</a:t>
            </a:r>
            <a:r>
              <a:rPr dirty="0" sz="2400" lang="en-US" err="1"/>
              <a:t>.</a:t>
            </a:r>
            <a:r>
              <a:rPr dirty="0" sz="2400" lang="en-US" err="1"/>
              <a:t>L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r>
              <a:rPr dirty="0" sz="2400" lang="en-US"/>
              <a:t>B</a:t>
            </a:r>
            <a:r>
              <a:rPr dirty="0" sz="2400" lang="en-US"/>
              <a:t>F</a:t>
            </a:r>
            <a:r>
              <a:rPr dirty="0" sz="2400" lang="en-US"/>
              <a:t>D</a:t>
            </a:r>
            <a:r>
              <a:rPr dirty="0" sz="2400" lang="en-US"/>
              <a:t>F</a:t>
            </a:r>
            <a:r>
              <a:rPr dirty="0" sz="2400" lang="en-US"/>
              <a:t>7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9</a:t>
            </a:r>
            <a:r>
              <a:rPr dirty="0" sz="2400" lang="en-US"/>
              <a:t>F</a:t>
            </a:r>
            <a:r>
              <a:rPr dirty="0" sz="2400" lang="en-US"/>
              <a:t>9</a:t>
            </a:r>
            <a:r>
              <a:rPr dirty="0" sz="2400" lang="en-US"/>
              <a:t>E</a:t>
            </a:r>
            <a:r>
              <a:rPr dirty="0" sz="2400" lang="en-US"/>
              <a:t>4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3</a:t>
            </a:r>
            <a:r>
              <a:rPr dirty="0" sz="2400" lang="en-US"/>
              <a:t>B</a:t>
            </a:r>
            <a:r>
              <a:rPr dirty="0" sz="2400" lang="en-US"/>
              <a:t>F</a:t>
            </a:r>
            <a:r>
              <a:rPr dirty="0" sz="2400" lang="en-US"/>
              <a:t>A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 AIML</a:t>
            </a:r>
          </a:p>
          <a:p>
            <a:r>
              <a:rPr dirty="0" sz="2400" lang="en-US"/>
              <a:t>COLLEGE: COLLEGE/ UNIVERSITY: Akshaya College of arts and Science/ </a:t>
            </a:r>
            <a:r>
              <a:rPr dirty="0" sz="2400" lang="en-US" err="1"/>
              <a:t>bharathiar</a:t>
            </a:r>
            <a:r>
              <a:rPr dirty="0" sz="2400" lang="en-US"/>
              <a:t> 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l="2518" r="2518"/>
          <a:stretch>
            <a:fillRect/>
          </a:stretch>
        </p:blipFill>
        <p:spPr>
          <a:xfrm>
            <a:off x="203965" y="1214147"/>
            <a:ext cx="11718411" cy="409964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18572" y="571101"/>
            <a:ext cx="9354856" cy="571579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52126" y="633022"/>
            <a:ext cx="7687748" cy="559195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723900"/>
          </a:xfrm>
        </p:spPr>
        <p:txBody>
          <a:bodyPr/>
          <a:p>
            <a:endParaRPr dirty="0" lang="en-IN"/>
          </a:p>
        </p:txBody>
      </p:sp>
      <p:pic>
        <p:nvPicPr>
          <p:cNvPr id="209717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1000" y="729400"/>
            <a:ext cx="11582400" cy="529796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23900"/>
          </a:xfrm>
        </p:spPr>
        <p:txBody>
          <a:bodyPr/>
          <a:p>
            <a:endParaRPr dirty="0" lang="en-IN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3544" y="309127"/>
            <a:ext cx="11364911" cy="623974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23901"/>
          </a:xfrm>
        </p:spPr>
        <p:txBody>
          <a:bodyPr/>
          <a:p>
            <a:endParaRPr dirty="0" lang="en-IN"/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143000"/>
            <a:ext cx="11247248" cy="430125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723900"/>
          </a:xfrm>
        </p:spPr>
        <p:txBody>
          <a:bodyPr/>
          <a:p>
            <a:endParaRPr dirty="0" lang="en-IN"/>
          </a:p>
        </p:txBody>
      </p:sp>
      <p:pic>
        <p:nvPicPr>
          <p:cNvPr id="209717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3400" y="186813"/>
            <a:ext cx="10982615" cy="6216993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43033"/>
            <a:ext cx="12192000" cy="6771933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TextBox 1"/>
          <p:cNvSpPr txBox="1"/>
          <p:nvPr/>
        </p:nvSpPr>
        <p:spPr>
          <a:xfrm>
            <a:off x="1143000" y="2094364"/>
            <a:ext cx="6864668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27965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 Dynamic 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1600200" y="1752600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990600" y="1752600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2024-03-28T06:07:22Z</dcterms:created>
  <dcterms:modified xsi:type="dcterms:W3CDTF">2025-09-01T10:14:53Z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5a1e01334fca4e52b28e6c56fb31d6b0</vt:lpwstr>
  </property>
</Properties>
</file>