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6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9" Type="http://schemas.openxmlformats.org/officeDocument/2006/relationships/tableStyles" Target="tableStyles.xml"/>  <Relationship Id="rId8" Type="http://schemas.openxmlformats.org/officeDocument/2006/relationships/theme" Target="theme/theme1.xml"/>  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1485832"/>
            <a:ext cx="12185650" cy="388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1169908"/>
            <a:ext cx="12185650" cy="451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829425" y="0"/>
            <a:ext cx="8526799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1260172"/>
            <a:ext cx="12185650" cy="43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