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78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Livvic Light" pitchFamily="2" charset="0"/>
      <p:regular r:id="rId26"/>
      <p:italic r:id="rId27"/>
    </p:embeddedFont>
    <p:embeddedFont>
      <p:font typeface="Maven Pro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E898AC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6C5A5-FEE2-42C7-AAAE-0683B0F8A1C3}">
  <a:tblStyle styleId="{5016C5A5-FEE2-42C7-AAAE-0683B0F8A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Dasar Sistem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Ahmad Dahlan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Akhir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99202" y="15207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Nama 		: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Amrul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Ihlasul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Amal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NIM 		: 2200018330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		: G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Informatika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2022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Judul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Projek</a:t>
            </a: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: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Program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Bios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971" y="567539"/>
            <a:ext cx="55637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Identitas Projek dan Mahasiswa</a:t>
            </a:r>
            <a:endParaRPr sz="3200" dirty="0"/>
          </a:p>
        </p:txBody>
      </p:sp>
      <p:pic>
        <p:nvPicPr>
          <p:cNvPr id="2" name="Picture 1" descr="Logo Universitas Ahmad Dahlan Terverifikasi Tahun 2016">
            <a:extLst>
              <a:ext uri="{FF2B5EF4-FFF2-40B4-BE49-F238E27FC236}">
                <a16:creationId xmlns:a16="http://schemas.microsoft.com/office/drawing/2014/main" id="{0C70E34A-6221-7AAE-86A7-74E7A68B3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38" y="989475"/>
            <a:ext cx="1697191" cy="169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0665" y="1470651"/>
            <a:ext cx="3541382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melihat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BIOS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komputer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sebuah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program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melihat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tentang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BIOS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terpasang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komputer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biasanya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termasuk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nama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rilis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BIOS. </a:t>
            </a: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1272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787688" y="3369794"/>
            <a:ext cx="119962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memori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084018" y="3369794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prosesor</a:t>
            </a:r>
            <a:endParaRPr lang="en-ID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12002" y="3080894"/>
            <a:ext cx="14883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versi BIOS</a:t>
            </a:r>
            <a:endParaRPr lang="en-ID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58622" y="23273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635035" y="23424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456282" y="26525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</a:t>
            </a:r>
            <a:r>
              <a:rPr lang="en" dirty="0"/>
              <a:t>hat is inside?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365066" y="234395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892706" y="117205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635035" y="113864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332620" y="112739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H="1" flipV="1">
            <a:off x="892706" y="1584107"/>
            <a:ext cx="65916" cy="1032099"/>
          </a:xfrm>
          <a:prstGeom prst="bentConnector3">
            <a:avLst>
              <a:gd name="adj1" fmla="val -34680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635035" y="1550699"/>
            <a:ext cx="12700" cy="1080626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H="1" flipV="1">
            <a:off x="4332620" y="1539441"/>
            <a:ext cx="32446" cy="1093417"/>
          </a:xfrm>
          <a:prstGeom prst="bentConnector3">
            <a:avLst>
              <a:gd name="adj1" fmla="val -7045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712422" y="138705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926230" y="244920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783171" y="173161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7225590" y="174699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A8330C09-AE95-635D-4003-475CA4DF380F}"/>
              </a:ext>
            </a:extLst>
          </p:cNvPr>
          <p:cNvSpPr txBox="1">
            <a:spLocks/>
          </p:cNvSpPr>
          <p:nvPr/>
        </p:nvSpPr>
        <p:spPr>
          <a:xfrm>
            <a:off x="6017710" y="23320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482;p27">
            <a:extLst>
              <a:ext uri="{FF2B5EF4-FFF2-40B4-BE49-F238E27FC236}">
                <a16:creationId xmlns:a16="http://schemas.microsoft.com/office/drawing/2014/main" id="{8293B2F0-532E-EBB1-B4CF-3FC942571D9E}"/>
              </a:ext>
            </a:extLst>
          </p:cNvPr>
          <p:cNvSpPr/>
          <p:nvPr/>
        </p:nvSpPr>
        <p:spPr>
          <a:xfrm>
            <a:off x="5975449" y="111247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" name="Google Shape;485;p27">
            <a:extLst>
              <a:ext uri="{FF2B5EF4-FFF2-40B4-BE49-F238E27FC236}">
                <a16:creationId xmlns:a16="http://schemas.microsoft.com/office/drawing/2014/main" id="{D63EC597-6202-D155-4A3A-0BDF4A0A65DE}"/>
              </a:ext>
            </a:extLst>
          </p:cNvPr>
          <p:cNvCxnSpPr>
            <a:stCxn id="3" idx="1"/>
            <a:endCxn id="2" idx="1"/>
          </p:cNvCxnSpPr>
          <p:nvPr/>
        </p:nvCxnSpPr>
        <p:spPr>
          <a:xfrm rot="10800000" flipH="1" flipV="1">
            <a:off x="5975448" y="1524524"/>
            <a:ext cx="42261" cy="1096410"/>
          </a:xfrm>
          <a:prstGeom prst="bentConnector3">
            <a:avLst>
              <a:gd name="adj1" fmla="val -5409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490;p27">
            <a:extLst>
              <a:ext uri="{FF2B5EF4-FFF2-40B4-BE49-F238E27FC236}">
                <a16:creationId xmlns:a16="http://schemas.microsoft.com/office/drawing/2014/main" id="{9178234F-AA0A-8539-9692-9222E19F77B7}"/>
              </a:ext>
            </a:extLst>
          </p:cNvPr>
          <p:cNvGrpSpPr/>
          <p:nvPr/>
        </p:nvGrpSpPr>
        <p:grpSpPr>
          <a:xfrm>
            <a:off x="8130899" y="1577639"/>
            <a:ext cx="577210" cy="580282"/>
            <a:chOff x="3095745" y="3805393"/>
            <a:chExt cx="352840" cy="354717"/>
          </a:xfrm>
        </p:grpSpPr>
        <p:sp>
          <p:nvSpPr>
            <p:cNvPr id="6" name="Google Shape;491;p27">
              <a:extLst>
                <a:ext uri="{FF2B5EF4-FFF2-40B4-BE49-F238E27FC236}">
                  <a16:creationId xmlns:a16="http://schemas.microsoft.com/office/drawing/2014/main" id="{3023A72F-E1C1-C4D5-6D1D-BB6399FE8BE5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2;p27">
              <a:extLst>
                <a:ext uri="{FF2B5EF4-FFF2-40B4-BE49-F238E27FC236}">
                  <a16:creationId xmlns:a16="http://schemas.microsoft.com/office/drawing/2014/main" id="{3FF3CF9C-F718-CB9C-89EC-846DE561E519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3;p27">
              <a:extLst>
                <a:ext uri="{FF2B5EF4-FFF2-40B4-BE49-F238E27FC236}">
                  <a16:creationId xmlns:a16="http://schemas.microsoft.com/office/drawing/2014/main" id="{B7E1B651-B980-9B55-91A2-C96350D1427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4;p27">
              <a:extLst>
                <a:ext uri="{FF2B5EF4-FFF2-40B4-BE49-F238E27FC236}">
                  <a16:creationId xmlns:a16="http://schemas.microsoft.com/office/drawing/2014/main" id="{45E9B48E-1E30-8B25-A860-B544B5AE67A0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5;p27">
              <a:extLst>
                <a:ext uri="{FF2B5EF4-FFF2-40B4-BE49-F238E27FC236}">
                  <a16:creationId xmlns:a16="http://schemas.microsoft.com/office/drawing/2014/main" id="{D0648F2F-C97E-A25E-4F86-FE2FB47B420B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6;p27">
              <a:extLst>
                <a:ext uri="{FF2B5EF4-FFF2-40B4-BE49-F238E27FC236}">
                  <a16:creationId xmlns:a16="http://schemas.microsoft.com/office/drawing/2014/main" id="{DFDAA265-C075-7131-F226-E962C0ADDD33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73;p27">
            <a:extLst>
              <a:ext uri="{FF2B5EF4-FFF2-40B4-BE49-F238E27FC236}">
                <a16:creationId xmlns:a16="http://schemas.microsoft.com/office/drawing/2014/main" id="{A1642ECD-5206-820B-64F8-0281001307EB}"/>
              </a:ext>
            </a:extLst>
          </p:cNvPr>
          <p:cNvSpPr txBox="1">
            <a:spLocks/>
          </p:cNvSpPr>
          <p:nvPr/>
        </p:nvSpPr>
        <p:spPr>
          <a:xfrm>
            <a:off x="2398885" y="3658694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</p:txBody>
      </p:sp>
      <p:sp>
        <p:nvSpPr>
          <p:cNvPr id="37" name="Google Shape;481;p27">
            <a:extLst>
              <a:ext uri="{FF2B5EF4-FFF2-40B4-BE49-F238E27FC236}">
                <a16:creationId xmlns:a16="http://schemas.microsoft.com/office/drawing/2014/main" id="{09741F93-DE72-01B7-19FC-37611B01BD3C}"/>
              </a:ext>
            </a:extLst>
          </p:cNvPr>
          <p:cNvSpPr/>
          <p:nvPr/>
        </p:nvSpPr>
        <p:spPr>
          <a:xfrm>
            <a:off x="7623339" y="112727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Google Shape;484;p27">
            <a:extLst>
              <a:ext uri="{FF2B5EF4-FFF2-40B4-BE49-F238E27FC236}">
                <a16:creationId xmlns:a16="http://schemas.microsoft.com/office/drawing/2014/main" id="{B8949C86-8C00-B990-86E7-61D5680FF01E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H="1" flipV="1">
            <a:off x="7623338" y="1539321"/>
            <a:ext cx="135485" cy="1102517"/>
          </a:xfrm>
          <a:prstGeom prst="bentConnector3">
            <a:avLst>
              <a:gd name="adj1" fmla="val -1994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35F61D-6D73-593D-C119-A217F8CDB776}"/>
              </a:ext>
            </a:extLst>
          </p:cNvPr>
          <p:cNvSpPr/>
          <p:nvPr/>
        </p:nvSpPr>
        <p:spPr>
          <a:xfrm>
            <a:off x="7680840" y="2301677"/>
            <a:ext cx="921216" cy="577800"/>
          </a:xfrm>
          <a:prstGeom prst="round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E69850-6BB2-8CE7-1C39-1B0C6B7B6047}"/>
              </a:ext>
            </a:extLst>
          </p:cNvPr>
          <p:cNvSpPr/>
          <p:nvPr/>
        </p:nvSpPr>
        <p:spPr>
          <a:xfrm>
            <a:off x="7114124" y="479238"/>
            <a:ext cx="1194074" cy="577800"/>
          </a:xfrm>
          <a:prstGeom prst="round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Google Shape;471;p27">
            <a:extLst>
              <a:ext uri="{FF2B5EF4-FFF2-40B4-BE49-F238E27FC236}">
                <a16:creationId xmlns:a16="http://schemas.microsoft.com/office/drawing/2014/main" id="{BFBD8A04-D560-45A4-EF4A-43722EB791B8}"/>
              </a:ext>
            </a:extLst>
          </p:cNvPr>
          <p:cNvSpPr txBox="1">
            <a:spLocks/>
          </p:cNvSpPr>
          <p:nvPr/>
        </p:nvSpPr>
        <p:spPr>
          <a:xfrm>
            <a:off x="7454284" y="3658694"/>
            <a:ext cx="119962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motherboard</a:t>
            </a:r>
          </a:p>
        </p:txBody>
      </p:sp>
      <p:sp>
        <p:nvSpPr>
          <p:cNvPr id="42" name="Google Shape;478;p27">
            <a:extLst>
              <a:ext uri="{FF2B5EF4-FFF2-40B4-BE49-F238E27FC236}">
                <a16:creationId xmlns:a16="http://schemas.microsoft.com/office/drawing/2014/main" id="{066D79EC-0084-E306-955C-75BE95A410CF}"/>
              </a:ext>
            </a:extLst>
          </p:cNvPr>
          <p:cNvSpPr txBox="1">
            <a:spLocks/>
          </p:cNvSpPr>
          <p:nvPr/>
        </p:nvSpPr>
        <p:spPr>
          <a:xfrm>
            <a:off x="7615621" y="230942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CFCC"/>
                </a:solidFill>
              </a:rPr>
              <a:t>05</a:t>
            </a:r>
          </a:p>
        </p:txBody>
      </p:sp>
      <p:grpSp>
        <p:nvGrpSpPr>
          <p:cNvPr id="48" name="Google Shape;9825;p58">
            <a:extLst>
              <a:ext uri="{FF2B5EF4-FFF2-40B4-BE49-F238E27FC236}">
                <a16:creationId xmlns:a16="http://schemas.microsoft.com/office/drawing/2014/main" id="{F4995EEF-EFD3-FE03-8C72-B291543DE3DB}"/>
              </a:ext>
            </a:extLst>
          </p:cNvPr>
          <p:cNvGrpSpPr/>
          <p:nvPr/>
        </p:nvGrpSpPr>
        <p:grpSpPr>
          <a:xfrm>
            <a:off x="1024154" y="1368090"/>
            <a:ext cx="511919" cy="457455"/>
            <a:chOff x="1958520" y="2302574"/>
            <a:chExt cx="359213" cy="327807"/>
          </a:xfrm>
        </p:grpSpPr>
        <p:sp>
          <p:nvSpPr>
            <p:cNvPr id="49" name="Google Shape;9826;p58">
              <a:extLst>
                <a:ext uri="{FF2B5EF4-FFF2-40B4-BE49-F238E27FC236}">
                  <a16:creationId xmlns:a16="http://schemas.microsoft.com/office/drawing/2014/main" id="{41A137B4-F66A-4FF8-8899-CA3A70CCF88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27;p58">
              <a:extLst>
                <a:ext uri="{FF2B5EF4-FFF2-40B4-BE49-F238E27FC236}">
                  <a16:creationId xmlns:a16="http://schemas.microsoft.com/office/drawing/2014/main" id="{BAB0B501-F6F8-B0D1-91DD-859625F6FA9D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28;p58">
              <a:extLst>
                <a:ext uri="{FF2B5EF4-FFF2-40B4-BE49-F238E27FC236}">
                  <a16:creationId xmlns:a16="http://schemas.microsoft.com/office/drawing/2014/main" id="{F4874D03-44A1-0080-6FB8-5513EFCBA229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2383;p62">
            <a:extLst>
              <a:ext uri="{FF2B5EF4-FFF2-40B4-BE49-F238E27FC236}">
                <a16:creationId xmlns:a16="http://schemas.microsoft.com/office/drawing/2014/main" id="{EB017933-3B3A-F012-C382-B23C2B73108D}"/>
              </a:ext>
            </a:extLst>
          </p:cNvPr>
          <p:cNvSpPr/>
          <p:nvPr/>
        </p:nvSpPr>
        <p:spPr>
          <a:xfrm>
            <a:off x="2875280" y="1303368"/>
            <a:ext cx="405094" cy="501528"/>
          </a:xfrm>
          <a:custGeom>
            <a:avLst/>
            <a:gdLst/>
            <a:ahLst/>
            <a:cxnLst/>
            <a:rect l="l" t="t" r="r" b="b"/>
            <a:pathLst>
              <a:path w="3942" h="6014" extrusionOk="0">
                <a:moveTo>
                  <a:pt x="1280" y="1498"/>
                </a:moveTo>
                <a:cubicBezTo>
                  <a:pt x="1355" y="1498"/>
                  <a:pt x="1429" y="1543"/>
                  <a:pt x="1429" y="1632"/>
                </a:cubicBezTo>
                <a:lnTo>
                  <a:pt x="1429" y="1763"/>
                </a:lnTo>
                <a:lnTo>
                  <a:pt x="1262" y="1763"/>
                </a:lnTo>
                <a:cubicBezTo>
                  <a:pt x="1191" y="1763"/>
                  <a:pt x="1131" y="1704"/>
                  <a:pt x="1131" y="1632"/>
                </a:cubicBezTo>
                <a:cubicBezTo>
                  <a:pt x="1131" y="1543"/>
                  <a:pt x="1206" y="1498"/>
                  <a:pt x="1280" y="1498"/>
                </a:cubicBezTo>
                <a:close/>
                <a:moveTo>
                  <a:pt x="2483" y="1498"/>
                </a:moveTo>
                <a:cubicBezTo>
                  <a:pt x="2557" y="1498"/>
                  <a:pt x="2632" y="1543"/>
                  <a:pt x="2632" y="1632"/>
                </a:cubicBezTo>
                <a:cubicBezTo>
                  <a:pt x="2632" y="1704"/>
                  <a:pt x="2572" y="1763"/>
                  <a:pt x="2501" y="1763"/>
                </a:cubicBezTo>
                <a:lnTo>
                  <a:pt x="2334" y="1763"/>
                </a:lnTo>
                <a:lnTo>
                  <a:pt x="2334" y="1632"/>
                </a:lnTo>
                <a:cubicBezTo>
                  <a:pt x="2334" y="1543"/>
                  <a:pt x="2408" y="1498"/>
                  <a:pt x="2483" y="1498"/>
                </a:cubicBezTo>
                <a:close/>
                <a:moveTo>
                  <a:pt x="1989" y="2085"/>
                </a:moveTo>
                <a:lnTo>
                  <a:pt x="1989" y="3776"/>
                </a:lnTo>
                <a:lnTo>
                  <a:pt x="1739" y="3776"/>
                </a:lnTo>
                <a:lnTo>
                  <a:pt x="1739" y="2085"/>
                </a:lnTo>
                <a:close/>
                <a:moveTo>
                  <a:pt x="2524" y="4097"/>
                </a:moveTo>
                <a:lnTo>
                  <a:pt x="2524" y="4430"/>
                </a:lnTo>
                <a:lnTo>
                  <a:pt x="1215" y="4430"/>
                </a:lnTo>
                <a:lnTo>
                  <a:pt x="1215" y="4097"/>
                </a:lnTo>
                <a:close/>
                <a:moveTo>
                  <a:pt x="2512" y="4752"/>
                </a:moveTo>
                <a:lnTo>
                  <a:pt x="2512" y="4942"/>
                </a:lnTo>
                <a:lnTo>
                  <a:pt x="2524" y="4942"/>
                </a:lnTo>
                <a:cubicBezTo>
                  <a:pt x="2524" y="5026"/>
                  <a:pt x="2465" y="5085"/>
                  <a:pt x="2393" y="5085"/>
                </a:cubicBezTo>
                <a:lnTo>
                  <a:pt x="1334" y="5085"/>
                </a:lnTo>
                <a:cubicBezTo>
                  <a:pt x="1262" y="5085"/>
                  <a:pt x="1203" y="5026"/>
                  <a:pt x="1203" y="4942"/>
                </a:cubicBezTo>
                <a:lnTo>
                  <a:pt x="1203" y="4752"/>
                </a:lnTo>
                <a:close/>
                <a:moveTo>
                  <a:pt x="2227" y="5395"/>
                </a:moveTo>
                <a:cubicBezTo>
                  <a:pt x="2203" y="5561"/>
                  <a:pt x="2048" y="5681"/>
                  <a:pt x="1870" y="5681"/>
                </a:cubicBezTo>
                <a:cubicBezTo>
                  <a:pt x="1691" y="5681"/>
                  <a:pt x="1548" y="5561"/>
                  <a:pt x="1500" y="5395"/>
                </a:cubicBezTo>
                <a:close/>
                <a:moveTo>
                  <a:pt x="1874" y="1"/>
                </a:moveTo>
                <a:cubicBezTo>
                  <a:pt x="834" y="1"/>
                  <a:pt x="0" y="837"/>
                  <a:pt x="0" y="1882"/>
                </a:cubicBezTo>
                <a:cubicBezTo>
                  <a:pt x="0" y="2406"/>
                  <a:pt x="215" y="2906"/>
                  <a:pt x="607" y="3264"/>
                </a:cubicBezTo>
                <a:cubicBezTo>
                  <a:pt x="786" y="3418"/>
                  <a:pt x="869" y="3656"/>
                  <a:pt x="869" y="3895"/>
                </a:cubicBezTo>
                <a:lnTo>
                  <a:pt x="869" y="4942"/>
                </a:lnTo>
                <a:cubicBezTo>
                  <a:pt x="869" y="5145"/>
                  <a:pt x="988" y="5300"/>
                  <a:pt x="1155" y="5359"/>
                </a:cubicBezTo>
                <a:cubicBezTo>
                  <a:pt x="1191" y="5716"/>
                  <a:pt x="1489" y="6014"/>
                  <a:pt x="1858" y="6014"/>
                </a:cubicBezTo>
                <a:cubicBezTo>
                  <a:pt x="2227" y="6014"/>
                  <a:pt x="2524" y="5740"/>
                  <a:pt x="2560" y="5359"/>
                </a:cubicBezTo>
                <a:cubicBezTo>
                  <a:pt x="2715" y="5288"/>
                  <a:pt x="2834" y="5121"/>
                  <a:pt x="2834" y="4942"/>
                </a:cubicBezTo>
                <a:lnTo>
                  <a:pt x="2834" y="3871"/>
                </a:lnTo>
                <a:cubicBezTo>
                  <a:pt x="2834" y="3811"/>
                  <a:pt x="2834" y="3752"/>
                  <a:pt x="2858" y="3692"/>
                </a:cubicBezTo>
                <a:cubicBezTo>
                  <a:pt x="2870" y="3609"/>
                  <a:pt x="2822" y="3514"/>
                  <a:pt x="2727" y="3502"/>
                </a:cubicBezTo>
                <a:cubicBezTo>
                  <a:pt x="2718" y="3500"/>
                  <a:pt x="2710" y="3500"/>
                  <a:pt x="2701" y="3500"/>
                </a:cubicBezTo>
                <a:cubicBezTo>
                  <a:pt x="2627" y="3500"/>
                  <a:pt x="2558" y="3546"/>
                  <a:pt x="2536" y="3621"/>
                </a:cubicBezTo>
                <a:cubicBezTo>
                  <a:pt x="2524" y="3668"/>
                  <a:pt x="2524" y="3728"/>
                  <a:pt x="2512" y="3776"/>
                </a:cubicBezTo>
                <a:lnTo>
                  <a:pt x="2298" y="3776"/>
                </a:lnTo>
                <a:lnTo>
                  <a:pt x="2298" y="2085"/>
                </a:lnTo>
                <a:lnTo>
                  <a:pt x="2465" y="2085"/>
                </a:lnTo>
                <a:cubicBezTo>
                  <a:pt x="2715" y="2085"/>
                  <a:pt x="2929" y="1882"/>
                  <a:pt x="2929" y="1632"/>
                </a:cubicBezTo>
                <a:cubicBezTo>
                  <a:pt x="2929" y="1370"/>
                  <a:pt x="2715" y="1168"/>
                  <a:pt x="2465" y="1168"/>
                </a:cubicBezTo>
                <a:lnTo>
                  <a:pt x="2441" y="1168"/>
                </a:lnTo>
                <a:cubicBezTo>
                  <a:pt x="2179" y="1168"/>
                  <a:pt x="1977" y="1370"/>
                  <a:pt x="1977" y="1632"/>
                </a:cubicBezTo>
                <a:lnTo>
                  <a:pt x="1977" y="1763"/>
                </a:lnTo>
                <a:lnTo>
                  <a:pt x="1727" y="1763"/>
                </a:lnTo>
                <a:lnTo>
                  <a:pt x="1727" y="1632"/>
                </a:lnTo>
                <a:cubicBezTo>
                  <a:pt x="1727" y="1370"/>
                  <a:pt x="1512" y="1168"/>
                  <a:pt x="1262" y="1168"/>
                </a:cubicBezTo>
                <a:lnTo>
                  <a:pt x="1227" y="1168"/>
                </a:lnTo>
                <a:cubicBezTo>
                  <a:pt x="977" y="1168"/>
                  <a:pt x="774" y="1370"/>
                  <a:pt x="774" y="1632"/>
                </a:cubicBezTo>
                <a:cubicBezTo>
                  <a:pt x="774" y="1882"/>
                  <a:pt x="977" y="2085"/>
                  <a:pt x="1227" y="2085"/>
                </a:cubicBezTo>
                <a:lnTo>
                  <a:pt x="1393" y="2085"/>
                </a:lnTo>
                <a:lnTo>
                  <a:pt x="1393" y="3776"/>
                </a:lnTo>
                <a:lnTo>
                  <a:pt x="1191" y="3776"/>
                </a:lnTo>
                <a:cubicBezTo>
                  <a:pt x="1155" y="3478"/>
                  <a:pt x="1024" y="3204"/>
                  <a:pt x="810" y="3014"/>
                </a:cubicBezTo>
                <a:cubicBezTo>
                  <a:pt x="488" y="2716"/>
                  <a:pt x="310" y="2299"/>
                  <a:pt x="310" y="1871"/>
                </a:cubicBezTo>
                <a:cubicBezTo>
                  <a:pt x="310" y="1013"/>
                  <a:pt x="988" y="323"/>
                  <a:pt x="1858" y="323"/>
                </a:cubicBezTo>
                <a:lnTo>
                  <a:pt x="1905" y="323"/>
                </a:lnTo>
                <a:cubicBezTo>
                  <a:pt x="2715" y="335"/>
                  <a:pt x="3394" y="1013"/>
                  <a:pt x="3405" y="1835"/>
                </a:cubicBezTo>
                <a:lnTo>
                  <a:pt x="3405" y="1847"/>
                </a:lnTo>
                <a:cubicBezTo>
                  <a:pt x="3405" y="2287"/>
                  <a:pt x="3239" y="2668"/>
                  <a:pt x="2929" y="2966"/>
                </a:cubicBezTo>
                <a:cubicBezTo>
                  <a:pt x="2870" y="3025"/>
                  <a:pt x="2858" y="3133"/>
                  <a:pt x="2929" y="3204"/>
                </a:cubicBezTo>
                <a:cubicBezTo>
                  <a:pt x="2965" y="3240"/>
                  <a:pt x="3007" y="3258"/>
                  <a:pt x="3048" y="3258"/>
                </a:cubicBezTo>
                <a:cubicBezTo>
                  <a:pt x="3090" y="3258"/>
                  <a:pt x="3132" y="3240"/>
                  <a:pt x="3167" y="3204"/>
                </a:cubicBezTo>
                <a:cubicBezTo>
                  <a:pt x="3906" y="2502"/>
                  <a:pt x="3941" y="1299"/>
                  <a:pt x="3191" y="561"/>
                </a:cubicBezTo>
                <a:cubicBezTo>
                  <a:pt x="2858" y="216"/>
                  <a:pt x="2393" y="1"/>
                  <a:pt x="1917" y="1"/>
                </a:cubicBezTo>
                <a:cubicBezTo>
                  <a:pt x="1903" y="1"/>
                  <a:pt x="1888" y="1"/>
                  <a:pt x="187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1692;p61">
            <a:extLst>
              <a:ext uri="{FF2B5EF4-FFF2-40B4-BE49-F238E27FC236}">
                <a16:creationId xmlns:a16="http://schemas.microsoft.com/office/drawing/2014/main" id="{1AFAE119-C8F1-A342-F58F-728B9D19F103}"/>
              </a:ext>
            </a:extLst>
          </p:cNvPr>
          <p:cNvGrpSpPr/>
          <p:nvPr/>
        </p:nvGrpSpPr>
        <p:grpSpPr>
          <a:xfrm>
            <a:off x="4483220" y="1291087"/>
            <a:ext cx="556360" cy="523307"/>
            <a:chOff x="3527780" y="2885263"/>
            <a:chExt cx="347435" cy="345534"/>
          </a:xfrm>
        </p:grpSpPr>
        <p:sp>
          <p:nvSpPr>
            <p:cNvPr id="57" name="Google Shape;11693;p61">
              <a:extLst>
                <a:ext uri="{FF2B5EF4-FFF2-40B4-BE49-F238E27FC236}">
                  <a16:creationId xmlns:a16="http://schemas.microsoft.com/office/drawing/2014/main" id="{0A95BFD8-7CFE-773F-A522-574A8367B736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94;p61">
              <a:extLst>
                <a:ext uri="{FF2B5EF4-FFF2-40B4-BE49-F238E27FC236}">
                  <a16:creationId xmlns:a16="http://schemas.microsoft.com/office/drawing/2014/main" id="{1E92F22A-FDAE-3B63-5BB0-75B52F66473C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95;p61">
              <a:extLst>
                <a:ext uri="{FF2B5EF4-FFF2-40B4-BE49-F238E27FC236}">
                  <a16:creationId xmlns:a16="http://schemas.microsoft.com/office/drawing/2014/main" id="{36B95AF4-C49A-E9A0-01FE-ED87297288F2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96;p61">
              <a:extLst>
                <a:ext uri="{FF2B5EF4-FFF2-40B4-BE49-F238E27FC236}">
                  <a16:creationId xmlns:a16="http://schemas.microsoft.com/office/drawing/2014/main" id="{C281EE48-BEA4-E4D8-5512-BE45B1DE0B48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97;p61">
              <a:extLst>
                <a:ext uri="{FF2B5EF4-FFF2-40B4-BE49-F238E27FC236}">
                  <a16:creationId xmlns:a16="http://schemas.microsoft.com/office/drawing/2014/main" id="{1F73EC2E-60F7-C8A0-7EA4-B395AD46BD90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98;p61">
              <a:extLst>
                <a:ext uri="{FF2B5EF4-FFF2-40B4-BE49-F238E27FC236}">
                  <a16:creationId xmlns:a16="http://schemas.microsoft.com/office/drawing/2014/main" id="{A5BCF08F-739A-5687-71EB-855CA917CB43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99;p61">
              <a:extLst>
                <a:ext uri="{FF2B5EF4-FFF2-40B4-BE49-F238E27FC236}">
                  <a16:creationId xmlns:a16="http://schemas.microsoft.com/office/drawing/2014/main" id="{060904B2-69CD-5B26-394C-26BA10B245D4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1700;p61">
              <a:extLst>
                <a:ext uri="{FF2B5EF4-FFF2-40B4-BE49-F238E27FC236}">
                  <a16:creationId xmlns:a16="http://schemas.microsoft.com/office/drawing/2014/main" id="{B1FCFAD7-13E6-7934-5559-8D4AEFE70C93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1701;p61">
              <a:extLst>
                <a:ext uri="{FF2B5EF4-FFF2-40B4-BE49-F238E27FC236}">
                  <a16:creationId xmlns:a16="http://schemas.microsoft.com/office/drawing/2014/main" id="{3C277AE7-E8BC-F601-FCF6-6DC91BACABE1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1702;p61">
              <a:extLst>
                <a:ext uri="{FF2B5EF4-FFF2-40B4-BE49-F238E27FC236}">
                  <a16:creationId xmlns:a16="http://schemas.microsoft.com/office/drawing/2014/main" id="{A2EFCF2E-9EF1-44BA-0619-7C0F35E300E7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1703;p61">
              <a:extLst>
                <a:ext uri="{FF2B5EF4-FFF2-40B4-BE49-F238E27FC236}">
                  <a16:creationId xmlns:a16="http://schemas.microsoft.com/office/drawing/2014/main" id="{01DAB100-CDE6-3F4A-14E3-2AAB64F28AB3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1704;p61">
              <a:extLst>
                <a:ext uri="{FF2B5EF4-FFF2-40B4-BE49-F238E27FC236}">
                  <a16:creationId xmlns:a16="http://schemas.microsoft.com/office/drawing/2014/main" id="{1CBC9917-25B8-1A68-1848-7B7232399C70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1705;p61">
              <a:extLst>
                <a:ext uri="{FF2B5EF4-FFF2-40B4-BE49-F238E27FC236}">
                  <a16:creationId xmlns:a16="http://schemas.microsoft.com/office/drawing/2014/main" id="{21CCAA2C-B593-DB11-3597-B61A068FBDF2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1706;p61">
              <a:extLst>
                <a:ext uri="{FF2B5EF4-FFF2-40B4-BE49-F238E27FC236}">
                  <a16:creationId xmlns:a16="http://schemas.microsoft.com/office/drawing/2014/main" id="{893780BF-60D6-C9D8-7610-37E66354CF5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1707;p61">
              <a:extLst>
                <a:ext uri="{FF2B5EF4-FFF2-40B4-BE49-F238E27FC236}">
                  <a16:creationId xmlns:a16="http://schemas.microsoft.com/office/drawing/2014/main" id="{09C0A3B2-0458-001A-5485-5F1D254623CF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1708;p61">
              <a:extLst>
                <a:ext uri="{FF2B5EF4-FFF2-40B4-BE49-F238E27FC236}">
                  <a16:creationId xmlns:a16="http://schemas.microsoft.com/office/drawing/2014/main" id="{8A37B886-8327-809D-7F4E-BED0A6208F30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1709;p61">
              <a:extLst>
                <a:ext uri="{FF2B5EF4-FFF2-40B4-BE49-F238E27FC236}">
                  <a16:creationId xmlns:a16="http://schemas.microsoft.com/office/drawing/2014/main" id="{5D8FBE2A-CE66-071A-BF83-0BB874FD8AB5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1710;p61">
              <a:extLst>
                <a:ext uri="{FF2B5EF4-FFF2-40B4-BE49-F238E27FC236}">
                  <a16:creationId xmlns:a16="http://schemas.microsoft.com/office/drawing/2014/main" id="{9062F7DE-243B-567A-5C49-E0B11E325E0B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1711;p61">
              <a:extLst>
                <a:ext uri="{FF2B5EF4-FFF2-40B4-BE49-F238E27FC236}">
                  <a16:creationId xmlns:a16="http://schemas.microsoft.com/office/drawing/2014/main" id="{66B9DE03-BEC3-4BB8-27FD-201E892F6986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1712;p61">
              <a:extLst>
                <a:ext uri="{FF2B5EF4-FFF2-40B4-BE49-F238E27FC236}">
                  <a16:creationId xmlns:a16="http://schemas.microsoft.com/office/drawing/2014/main" id="{8E974007-148A-12B3-B5D3-02E66EC06F44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1713;p61">
              <a:extLst>
                <a:ext uri="{FF2B5EF4-FFF2-40B4-BE49-F238E27FC236}">
                  <a16:creationId xmlns:a16="http://schemas.microsoft.com/office/drawing/2014/main" id="{8A741143-1A5E-D7E1-5929-EAC5FBF164B1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1714;p61">
              <a:extLst>
                <a:ext uri="{FF2B5EF4-FFF2-40B4-BE49-F238E27FC236}">
                  <a16:creationId xmlns:a16="http://schemas.microsoft.com/office/drawing/2014/main" id="{A4EF3156-B3D4-9C6E-3EE8-8BDE371CE9DF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1715;p61">
              <a:extLst>
                <a:ext uri="{FF2B5EF4-FFF2-40B4-BE49-F238E27FC236}">
                  <a16:creationId xmlns:a16="http://schemas.microsoft.com/office/drawing/2014/main" id="{D88DD6E0-B086-5822-50BB-DA9006D553A9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11975;p61">
            <a:extLst>
              <a:ext uri="{FF2B5EF4-FFF2-40B4-BE49-F238E27FC236}">
                <a16:creationId xmlns:a16="http://schemas.microsoft.com/office/drawing/2014/main" id="{29B3CC8C-0145-4567-E5D9-8E50153ABB2C}"/>
              </a:ext>
            </a:extLst>
          </p:cNvPr>
          <p:cNvGrpSpPr/>
          <p:nvPr/>
        </p:nvGrpSpPr>
        <p:grpSpPr>
          <a:xfrm>
            <a:off x="6211923" y="1259832"/>
            <a:ext cx="414269" cy="449440"/>
            <a:chOff x="3967213" y="1975477"/>
            <a:chExt cx="368185" cy="331816"/>
          </a:xfrm>
        </p:grpSpPr>
        <p:sp>
          <p:nvSpPr>
            <p:cNvPr id="466" name="Google Shape;11976;p61">
              <a:extLst>
                <a:ext uri="{FF2B5EF4-FFF2-40B4-BE49-F238E27FC236}">
                  <a16:creationId xmlns:a16="http://schemas.microsoft.com/office/drawing/2014/main" id="{448DBCBD-4D4C-2496-FEEE-DBB8C4461DFC}"/>
                </a:ext>
              </a:extLst>
            </p:cNvPr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1977;p61">
              <a:extLst>
                <a:ext uri="{FF2B5EF4-FFF2-40B4-BE49-F238E27FC236}">
                  <a16:creationId xmlns:a16="http://schemas.microsoft.com/office/drawing/2014/main" id="{88D2746E-8F40-984B-D118-67E80CCE982E}"/>
                </a:ext>
              </a:extLst>
            </p:cNvPr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1978;p61">
              <a:extLst>
                <a:ext uri="{FF2B5EF4-FFF2-40B4-BE49-F238E27FC236}">
                  <a16:creationId xmlns:a16="http://schemas.microsoft.com/office/drawing/2014/main" id="{74E4868F-C701-DAA7-3B8D-ED9AF5744200}"/>
                </a:ext>
              </a:extLst>
            </p:cNvPr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12573;p62">
            <a:extLst>
              <a:ext uri="{FF2B5EF4-FFF2-40B4-BE49-F238E27FC236}">
                <a16:creationId xmlns:a16="http://schemas.microsoft.com/office/drawing/2014/main" id="{3B03B0BC-2129-A9A8-2AD8-F40D0706065C}"/>
              </a:ext>
            </a:extLst>
          </p:cNvPr>
          <p:cNvGrpSpPr/>
          <p:nvPr/>
        </p:nvGrpSpPr>
        <p:grpSpPr>
          <a:xfrm>
            <a:off x="7769259" y="1262135"/>
            <a:ext cx="518503" cy="491228"/>
            <a:chOff x="862283" y="4274771"/>
            <a:chExt cx="341204" cy="359301"/>
          </a:xfrm>
        </p:grpSpPr>
        <p:sp>
          <p:nvSpPr>
            <p:cNvPr id="503" name="Google Shape;12574;p62">
              <a:extLst>
                <a:ext uri="{FF2B5EF4-FFF2-40B4-BE49-F238E27FC236}">
                  <a16:creationId xmlns:a16="http://schemas.microsoft.com/office/drawing/2014/main" id="{AFA780E4-AF1D-FB1C-7CDF-C35295EF8A9F}"/>
                </a:ext>
              </a:extLst>
            </p:cNvPr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2575;p62">
              <a:extLst>
                <a:ext uri="{FF2B5EF4-FFF2-40B4-BE49-F238E27FC236}">
                  <a16:creationId xmlns:a16="http://schemas.microsoft.com/office/drawing/2014/main" id="{52DF1367-7884-653A-DC9A-C83D5D7BC86D}"/>
                </a:ext>
              </a:extLst>
            </p:cNvPr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2576;p62">
              <a:extLst>
                <a:ext uri="{FF2B5EF4-FFF2-40B4-BE49-F238E27FC236}">
                  <a16:creationId xmlns:a16="http://schemas.microsoft.com/office/drawing/2014/main" id="{FF202192-41B1-72E8-627D-DE3AB6EB25C0}"/>
                </a:ext>
              </a:extLst>
            </p:cNvPr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69756" y="1601558"/>
            <a:ext cx="271537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Mengumpulkan</a:t>
            </a:r>
            <a:r>
              <a:rPr lang="en-ID" sz="3200" dirty="0"/>
              <a:t> </a:t>
            </a:r>
            <a:r>
              <a:rPr lang="en-ID" sz="3200" dirty="0" err="1"/>
              <a:t>informasi</a:t>
            </a:r>
            <a:endParaRPr sz="32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14603" y="3369692"/>
            <a:ext cx="277772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Menampilkan</a:t>
            </a:r>
            <a:r>
              <a:rPr lang="en-ID" sz="3200" dirty="0"/>
              <a:t> </a:t>
            </a:r>
            <a:r>
              <a:rPr lang="en-ID" sz="3200" dirty="0" err="1"/>
              <a:t>informasi</a:t>
            </a:r>
            <a:endParaRPr sz="32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569430" y="162222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Buka </a:t>
            </a:r>
            <a:r>
              <a:rPr lang="en-ID" sz="3200" dirty="0" err="1"/>
              <a:t>aplikasi</a:t>
            </a:r>
            <a:endParaRPr lang="en-ID" sz="32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02601" y="336092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Mengecek</a:t>
            </a:r>
            <a:r>
              <a:rPr lang="en-ID" sz="3200" dirty="0"/>
              <a:t> </a:t>
            </a:r>
            <a:r>
              <a:rPr lang="en-ID" sz="3200" dirty="0" err="1"/>
              <a:t>versi</a:t>
            </a:r>
            <a:r>
              <a:rPr lang="en-ID" sz="3200" dirty="0"/>
              <a:t> BIOS</a:t>
            </a:r>
            <a:endParaRPr sz="3200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sp>
        <p:nvSpPr>
          <p:cNvPr id="11" name="Google Shape;476;p27">
            <a:extLst>
              <a:ext uri="{FF2B5EF4-FFF2-40B4-BE49-F238E27FC236}">
                <a16:creationId xmlns:a16="http://schemas.microsoft.com/office/drawing/2014/main" id="{C8A952CA-5AB1-5A04-D495-FF33256485F6}"/>
              </a:ext>
            </a:extLst>
          </p:cNvPr>
          <p:cNvSpPr txBox="1">
            <a:spLocks/>
          </p:cNvSpPr>
          <p:nvPr/>
        </p:nvSpPr>
        <p:spPr>
          <a:xfrm>
            <a:off x="3516360" y="1633755"/>
            <a:ext cx="2715372" cy="77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" sz="3600" b="1" dirty="0">
                <a:ln w="660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" sz="1100" b="1" dirty="0">
              <a:ln w="660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Google Shape;476;p27">
            <a:extLst>
              <a:ext uri="{FF2B5EF4-FFF2-40B4-BE49-F238E27FC236}">
                <a16:creationId xmlns:a16="http://schemas.microsoft.com/office/drawing/2014/main" id="{FDC78FA1-7175-0772-5AB6-207355AFE4A4}"/>
              </a:ext>
            </a:extLst>
          </p:cNvPr>
          <p:cNvSpPr txBox="1">
            <a:spLocks/>
          </p:cNvSpPr>
          <p:nvPr/>
        </p:nvSpPr>
        <p:spPr>
          <a:xfrm>
            <a:off x="4900273" y="1653916"/>
            <a:ext cx="769483" cy="779011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" sz="3600" b="1" dirty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  <a:endParaRPr lang="en" sz="1100" b="1" dirty="0">
              <a:ln w="660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Google Shape;476;p27">
            <a:extLst>
              <a:ext uri="{FF2B5EF4-FFF2-40B4-BE49-F238E27FC236}">
                <a16:creationId xmlns:a16="http://schemas.microsoft.com/office/drawing/2014/main" id="{3866AD54-A800-33E6-9EF8-003122F34168}"/>
              </a:ext>
            </a:extLst>
          </p:cNvPr>
          <p:cNvSpPr txBox="1">
            <a:spLocks/>
          </p:cNvSpPr>
          <p:nvPr/>
        </p:nvSpPr>
        <p:spPr>
          <a:xfrm>
            <a:off x="3488028" y="3054870"/>
            <a:ext cx="769483" cy="779011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" sz="3600" b="1" dirty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  <a:endParaRPr lang="en" sz="1100" b="1" dirty="0">
              <a:ln w="660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4A7CE-207F-3AD0-B382-377879019214}"/>
              </a:ext>
            </a:extLst>
          </p:cNvPr>
          <p:cNvSpPr txBox="1"/>
          <p:nvPr/>
        </p:nvSpPr>
        <p:spPr>
          <a:xfrm>
            <a:off x="4958476" y="3135319"/>
            <a:ext cx="72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/>
            <a:r>
              <a:rPr lang="en" sz="3600" b="1" dirty="0">
                <a:ln w="660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</a:t>
            </a:r>
            <a:endParaRPr lang="en" sz="1600" b="1" dirty="0">
              <a:ln w="660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/>
          <p:nvPr/>
        </p:nvSpPr>
        <p:spPr>
          <a:xfrm>
            <a:off x="5782874" y="1170174"/>
            <a:ext cx="2218125" cy="178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899" y="1197765"/>
            <a:ext cx="2166099" cy="1502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2"/>
                </a:solidFill>
              </a:rPr>
              <a:t>Sketsa</a:t>
            </a:r>
            <a:br>
              <a:rPr lang="en-US" sz="3200" dirty="0">
                <a:solidFill>
                  <a:schemeClr val="dk2"/>
                </a:solidFill>
              </a:rPr>
            </a:br>
            <a:r>
              <a:rPr lang="en-US" sz="3200" dirty="0" err="1">
                <a:solidFill>
                  <a:schemeClr val="dk2"/>
                </a:solidFill>
              </a:rPr>
              <a:t>Antar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Muka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5445947" cy="76735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764192" y="2953675"/>
            <a:ext cx="0" cy="99206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2BC072F-A9F0-3AFF-EC34-BC0A80C1F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832"/>
          <a:stretch/>
        </p:blipFill>
        <p:spPr>
          <a:xfrm>
            <a:off x="2177029" y="515083"/>
            <a:ext cx="2626486" cy="30936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28698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kode progam</a:t>
            </a:r>
            <a:endParaRPr dirty="0"/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3C1C4-6ACF-551D-7D62-44C840B9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045" y="997723"/>
            <a:ext cx="2507480" cy="3933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38050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progam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2B04C-77B0-FACC-5D32-24FD636F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1114158"/>
            <a:ext cx="5944430" cy="3829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0A534-B28B-FF4B-F61B-7C4F8FFF358B}"/>
              </a:ext>
            </a:extLst>
          </p:cNvPr>
          <p:cNvSpPr/>
          <p:nvPr/>
        </p:nvSpPr>
        <p:spPr>
          <a:xfrm>
            <a:off x="2286000" y="3616036"/>
            <a:ext cx="4270664" cy="1215737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135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Calibri</vt:lpstr>
      <vt:lpstr>Advent Pro SemiBold</vt:lpstr>
      <vt:lpstr>Fira Sans Condensed Medium</vt:lpstr>
      <vt:lpstr>Fira Sans Extra Condensed Medium</vt:lpstr>
      <vt:lpstr>Arial</vt:lpstr>
      <vt:lpstr>Söhne</vt:lpstr>
      <vt:lpstr>Share Tech</vt:lpstr>
      <vt:lpstr>Times New Roman</vt:lpstr>
      <vt:lpstr>Nunito Light</vt:lpstr>
      <vt:lpstr>Livvic Light</vt:lpstr>
      <vt:lpstr>Maven Pro</vt:lpstr>
      <vt:lpstr>Data Science Consulting by Slidesgo</vt:lpstr>
      <vt:lpstr>Tugas Akhir</vt:lpstr>
      <vt:lpstr>Identitas Projek dan Mahasiswa</vt:lpstr>
      <vt:lpstr>Deskripsi Aplikasi</vt:lpstr>
      <vt:lpstr> informasi mengenai memori</vt:lpstr>
      <vt:lpstr>Alur kerja</vt:lpstr>
      <vt:lpstr>Sketsa Antar Muka</vt:lpstr>
      <vt:lpstr>Screenshoot kode progam</vt:lpstr>
      <vt:lpstr>Output progam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AMRIL</dc:creator>
  <cp:lastModifiedBy> </cp:lastModifiedBy>
  <cp:revision>2</cp:revision>
  <dcterms:modified xsi:type="dcterms:W3CDTF">2023-01-07T07:58:39Z</dcterms:modified>
</cp:coreProperties>
</file>