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26"/>
  </p:notesMasterIdLst>
  <p:handoutMasterIdLst>
    <p:handoutMasterId r:id="rId27"/>
  </p:handoutMasterIdLst>
  <p:sldIdLst>
    <p:sldId id="1719" r:id="rId6"/>
    <p:sldId id="1716" r:id="rId7"/>
    <p:sldId id="1660" r:id="rId8"/>
    <p:sldId id="1885" r:id="rId9"/>
    <p:sldId id="898" r:id="rId10"/>
    <p:sldId id="1887" r:id="rId11"/>
    <p:sldId id="899" r:id="rId12"/>
    <p:sldId id="1886" r:id="rId13"/>
    <p:sldId id="1888" r:id="rId14"/>
    <p:sldId id="900" r:id="rId15"/>
    <p:sldId id="912" r:id="rId16"/>
    <p:sldId id="919" r:id="rId17"/>
    <p:sldId id="914" r:id="rId18"/>
    <p:sldId id="917" r:id="rId19"/>
    <p:sldId id="918" r:id="rId20"/>
    <p:sldId id="913" r:id="rId21"/>
    <p:sldId id="925" r:id="rId22"/>
    <p:sldId id="926" r:id="rId23"/>
    <p:sldId id="927" r:id="rId24"/>
    <p:sldId id="1527" r:id="rId2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A073DAE3-B461-442F-A3D3-6642BD875E45}">
          <p14:sldIdLst>
            <p14:sldId id="1719"/>
            <p14:sldId id="1716"/>
            <p14:sldId id="1660"/>
            <p14:sldId id="1885"/>
            <p14:sldId id="898"/>
            <p14:sldId id="1887"/>
            <p14:sldId id="899"/>
            <p14:sldId id="1886"/>
            <p14:sldId id="1888"/>
            <p14:sldId id="900"/>
            <p14:sldId id="912"/>
            <p14:sldId id="919"/>
            <p14:sldId id="914"/>
            <p14:sldId id="917"/>
            <p14:sldId id="918"/>
            <p14:sldId id="913"/>
            <p14:sldId id="925"/>
            <p14:sldId id="926"/>
            <p14:sldId id="927"/>
            <p14:sldId id="1527"/>
          </p14:sldIdLst>
        </p14:section>
        <p14:section name="Black" id="{CC80F8C8-EE4D-4D76-85E3-9D04C9AF18F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0078D4"/>
    <a:srgbClr val="50E6FF"/>
    <a:srgbClr val="30E5D0"/>
    <a:srgbClr val="A92E01"/>
    <a:srgbClr val="C13501"/>
    <a:srgbClr val="FF9349"/>
    <a:srgbClr val="E6E6E6"/>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66A689-105F-448C-BFD9-C6E964DC33CA}" v="33" dt="2020-08-28T05:36:26.8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2101" autoAdjust="0"/>
  </p:normalViewPr>
  <p:slideViewPr>
    <p:cSldViewPr snapToGrid="0">
      <p:cViewPr varScale="1">
        <p:scale>
          <a:sx n="87" d="100"/>
          <a:sy n="87" d="100"/>
        </p:scale>
        <p:origin x="58" y="4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1980"/>
    </p:cViewPr>
  </p:sorterViewPr>
  <p:notesViewPr>
    <p:cSldViewPr snapToGrid="0" showGuides="1">
      <p:cViewPr varScale="1">
        <p:scale>
          <a:sx n="113" d="100"/>
          <a:sy n="113" d="100"/>
        </p:scale>
        <p:origin x="531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ed Mazhar" userId="32b98d0d-057f-4041-9b93-fc42a512c4a3" providerId="ADAL" clId="{F7BC9B58-D964-4DBE-B23E-626B4B156C8C}"/>
    <pc:docChg chg="custSel modSld sldOrd">
      <pc:chgData name="Syed Mazhar" userId="32b98d0d-057f-4041-9b93-fc42a512c4a3" providerId="ADAL" clId="{F7BC9B58-D964-4DBE-B23E-626B4B156C8C}" dt="2020-08-13T08:47:48.409" v="13"/>
      <pc:docMkLst>
        <pc:docMk/>
      </pc:docMkLst>
      <pc:sldChg chg="delSp modSp mod">
        <pc:chgData name="Syed Mazhar" userId="32b98d0d-057f-4041-9b93-fc42a512c4a3" providerId="ADAL" clId="{F7BC9B58-D964-4DBE-B23E-626B4B156C8C}" dt="2020-08-13T08:31:20.208" v="11" actId="478"/>
        <pc:sldMkLst>
          <pc:docMk/>
          <pc:sldMk cId="203203085" sldId="1527"/>
        </pc:sldMkLst>
        <pc:spChg chg="mod">
          <ac:chgData name="Syed Mazhar" userId="32b98d0d-057f-4041-9b93-fc42a512c4a3" providerId="ADAL" clId="{F7BC9B58-D964-4DBE-B23E-626B4B156C8C}" dt="2020-08-13T08:26:35.197" v="9" actId="20577"/>
          <ac:spMkLst>
            <pc:docMk/>
            <pc:sldMk cId="203203085" sldId="1527"/>
            <ac:spMk id="3" creationId="{00000000-0000-0000-0000-000000000000}"/>
          </ac:spMkLst>
        </pc:spChg>
        <pc:spChg chg="del mod">
          <ac:chgData name="Syed Mazhar" userId="32b98d0d-057f-4041-9b93-fc42a512c4a3" providerId="ADAL" clId="{F7BC9B58-D964-4DBE-B23E-626B4B156C8C}" dt="2020-08-13T08:31:20.208" v="11" actId="478"/>
          <ac:spMkLst>
            <pc:docMk/>
            <pc:sldMk cId="203203085" sldId="1527"/>
            <ac:spMk id="4" creationId="{00000000-0000-0000-0000-000000000000}"/>
          </ac:spMkLst>
        </pc:spChg>
      </pc:sldChg>
      <pc:sldChg chg="ord">
        <pc:chgData name="Syed Mazhar" userId="32b98d0d-057f-4041-9b93-fc42a512c4a3" providerId="ADAL" clId="{F7BC9B58-D964-4DBE-B23E-626B4B156C8C}" dt="2020-08-13T08:47:48.409" v="13"/>
        <pc:sldMkLst>
          <pc:docMk/>
          <pc:sldMk cId="2061762843" sldId="1886"/>
        </pc:sldMkLst>
      </pc:sldChg>
    </pc:docChg>
  </pc:docChgLst>
  <pc:docChgLst>
    <pc:chgData name="Syed Mazhar" userId="32b98d0d-057f-4041-9b93-fc42a512c4a3" providerId="ADAL" clId="{1A66A689-105F-448C-BFD9-C6E964DC33CA}"/>
    <pc:docChg chg="undo custSel mod addSld modSld sldOrd modMainMaster modSection">
      <pc:chgData name="Syed Mazhar" userId="32b98d0d-057f-4041-9b93-fc42a512c4a3" providerId="ADAL" clId="{1A66A689-105F-448C-BFD9-C6E964DC33CA}" dt="2020-08-28T05:36:26.869" v="75" actId="20577"/>
      <pc:docMkLst>
        <pc:docMk/>
      </pc:docMkLst>
      <pc:sldChg chg="modSp">
        <pc:chgData name="Syed Mazhar" userId="32b98d0d-057f-4041-9b93-fc42a512c4a3" providerId="ADAL" clId="{1A66A689-105F-448C-BFD9-C6E964DC33CA}" dt="2020-08-28T04:22:02.871" v="43"/>
        <pc:sldMkLst>
          <pc:docMk/>
          <pc:sldMk cId="1545472965" sldId="898"/>
        </pc:sldMkLst>
        <pc:spChg chg="mod">
          <ac:chgData name="Syed Mazhar" userId="32b98d0d-057f-4041-9b93-fc42a512c4a3" providerId="ADAL" clId="{1A66A689-105F-448C-BFD9-C6E964DC33CA}" dt="2020-08-28T04:22:02.871" v="43"/>
          <ac:spMkLst>
            <pc:docMk/>
            <pc:sldMk cId="1545472965" sldId="898"/>
            <ac:spMk id="2" creationId="{478FA2E5-188E-4EF7-8EA0-6334B25F5BF3}"/>
          </ac:spMkLst>
        </pc:spChg>
      </pc:sldChg>
      <pc:sldChg chg="modSp">
        <pc:chgData name="Syed Mazhar" userId="32b98d0d-057f-4041-9b93-fc42a512c4a3" providerId="ADAL" clId="{1A66A689-105F-448C-BFD9-C6E964DC33CA}" dt="2020-08-28T04:22:02.871" v="43"/>
        <pc:sldMkLst>
          <pc:docMk/>
          <pc:sldMk cId="2719627165" sldId="900"/>
        </pc:sldMkLst>
        <pc:picChg chg="mod">
          <ac:chgData name="Syed Mazhar" userId="32b98d0d-057f-4041-9b93-fc42a512c4a3" providerId="ADAL" clId="{1A66A689-105F-448C-BFD9-C6E964DC33CA}" dt="2020-08-28T04:22:02.871" v="43"/>
          <ac:picMkLst>
            <pc:docMk/>
            <pc:sldMk cId="2719627165" sldId="900"/>
            <ac:picMk id="5" creationId="{389CE745-5BE5-4657-B9F8-0820066007D5}"/>
          </ac:picMkLst>
        </pc:picChg>
      </pc:sldChg>
      <pc:sldChg chg="modSp">
        <pc:chgData name="Syed Mazhar" userId="32b98d0d-057f-4041-9b93-fc42a512c4a3" providerId="ADAL" clId="{1A66A689-105F-448C-BFD9-C6E964DC33CA}" dt="2020-08-28T05:36:26.869" v="75" actId="20577"/>
        <pc:sldMkLst>
          <pc:docMk/>
          <pc:sldMk cId="706840152" sldId="925"/>
        </pc:sldMkLst>
        <pc:graphicFrameChg chg="mod">
          <ac:chgData name="Syed Mazhar" userId="32b98d0d-057f-4041-9b93-fc42a512c4a3" providerId="ADAL" clId="{1A66A689-105F-448C-BFD9-C6E964DC33CA}" dt="2020-08-28T05:36:26.869" v="75" actId="20577"/>
          <ac:graphicFrameMkLst>
            <pc:docMk/>
            <pc:sldMk cId="706840152" sldId="925"/>
            <ac:graphicFrameMk id="16" creationId="{A2278E93-4AEB-44BF-8E72-9321565EA4BB}"/>
          </ac:graphicFrameMkLst>
        </pc:graphicFrameChg>
      </pc:sldChg>
      <pc:sldChg chg="modSp">
        <pc:chgData name="Syed Mazhar" userId="32b98d0d-057f-4041-9b93-fc42a512c4a3" providerId="ADAL" clId="{1A66A689-105F-448C-BFD9-C6E964DC33CA}" dt="2020-08-28T04:22:02.871" v="43"/>
        <pc:sldMkLst>
          <pc:docMk/>
          <pc:sldMk cId="3349195923" sldId="927"/>
        </pc:sldMkLst>
        <pc:spChg chg="mod">
          <ac:chgData name="Syed Mazhar" userId="32b98d0d-057f-4041-9b93-fc42a512c4a3" providerId="ADAL" clId="{1A66A689-105F-448C-BFD9-C6E964DC33CA}" dt="2020-08-28T04:22:02.871" v="43"/>
          <ac:spMkLst>
            <pc:docMk/>
            <pc:sldMk cId="3349195923" sldId="927"/>
            <ac:spMk id="2" creationId="{7B207232-9F4D-4969-B5B4-653A6F154212}"/>
          </ac:spMkLst>
        </pc:spChg>
        <pc:spChg chg="mod">
          <ac:chgData name="Syed Mazhar" userId="32b98d0d-057f-4041-9b93-fc42a512c4a3" providerId="ADAL" clId="{1A66A689-105F-448C-BFD9-C6E964DC33CA}" dt="2020-08-28T04:22:02.871" v="43"/>
          <ac:spMkLst>
            <pc:docMk/>
            <pc:sldMk cId="3349195923" sldId="927"/>
            <ac:spMk id="3" creationId="{6E2F9797-27F0-4155-8E4F-21BCD07A3AD3}"/>
          </ac:spMkLst>
        </pc:spChg>
      </pc:sldChg>
      <pc:sldChg chg="modSp">
        <pc:chgData name="Syed Mazhar" userId="32b98d0d-057f-4041-9b93-fc42a512c4a3" providerId="ADAL" clId="{1A66A689-105F-448C-BFD9-C6E964DC33CA}" dt="2020-08-28T04:22:02.871" v="43"/>
        <pc:sldMkLst>
          <pc:docMk/>
          <pc:sldMk cId="203203085" sldId="1527"/>
        </pc:sldMkLst>
        <pc:spChg chg="mod">
          <ac:chgData name="Syed Mazhar" userId="32b98d0d-057f-4041-9b93-fc42a512c4a3" providerId="ADAL" clId="{1A66A689-105F-448C-BFD9-C6E964DC33CA}" dt="2020-08-28T04:22:02.871" v="43"/>
          <ac:spMkLst>
            <pc:docMk/>
            <pc:sldMk cId="203203085" sldId="1527"/>
            <ac:spMk id="3" creationId="{00000000-0000-0000-0000-000000000000}"/>
          </ac:spMkLst>
        </pc:spChg>
      </pc:sldChg>
      <pc:sldChg chg="modSp">
        <pc:chgData name="Syed Mazhar" userId="32b98d0d-057f-4041-9b93-fc42a512c4a3" providerId="ADAL" clId="{1A66A689-105F-448C-BFD9-C6E964DC33CA}" dt="2020-08-28T04:22:02.871" v="43"/>
        <pc:sldMkLst>
          <pc:docMk/>
          <pc:sldMk cId="3957722359" sldId="1660"/>
        </pc:sldMkLst>
        <pc:spChg chg="mod">
          <ac:chgData name="Syed Mazhar" userId="32b98d0d-057f-4041-9b93-fc42a512c4a3" providerId="ADAL" clId="{1A66A689-105F-448C-BFD9-C6E964DC33CA}" dt="2020-08-28T04:22:02.871" v="43"/>
          <ac:spMkLst>
            <pc:docMk/>
            <pc:sldMk cId="3957722359" sldId="1660"/>
            <ac:spMk id="17" creationId="{00000000-0000-0000-0000-000000000000}"/>
          </ac:spMkLst>
        </pc:spChg>
      </pc:sldChg>
      <pc:sldChg chg="modSp">
        <pc:chgData name="Syed Mazhar" userId="32b98d0d-057f-4041-9b93-fc42a512c4a3" providerId="ADAL" clId="{1A66A689-105F-448C-BFD9-C6E964DC33CA}" dt="2020-08-28T04:22:02.871" v="43"/>
        <pc:sldMkLst>
          <pc:docMk/>
          <pc:sldMk cId="2061762843" sldId="1886"/>
        </pc:sldMkLst>
        <pc:spChg chg="mod">
          <ac:chgData name="Syed Mazhar" userId="32b98d0d-057f-4041-9b93-fc42a512c4a3" providerId="ADAL" clId="{1A66A689-105F-448C-BFD9-C6E964DC33CA}" dt="2020-08-28T04:22:02.871" v="43"/>
          <ac:spMkLst>
            <pc:docMk/>
            <pc:sldMk cId="2061762843" sldId="1886"/>
            <ac:spMk id="2" creationId="{5966B6AA-EFAD-45C0-AC64-C4CE6A44170F}"/>
          </ac:spMkLst>
        </pc:spChg>
      </pc:sldChg>
      <pc:sldChg chg="addSp modSp add mod">
        <pc:chgData name="Syed Mazhar" userId="32b98d0d-057f-4041-9b93-fc42a512c4a3" providerId="ADAL" clId="{1A66A689-105F-448C-BFD9-C6E964DC33CA}" dt="2020-08-28T04:33:56.287" v="69"/>
        <pc:sldMkLst>
          <pc:docMk/>
          <pc:sldMk cId="3187176723" sldId="1887"/>
        </pc:sldMkLst>
        <pc:spChg chg="mod">
          <ac:chgData name="Syed Mazhar" userId="32b98d0d-057f-4041-9b93-fc42a512c4a3" providerId="ADAL" clId="{1A66A689-105F-448C-BFD9-C6E964DC33CA}" dt="2020-08-28T04:22:02.871" v="43"/>
          <ac:spMkLst>
            <pc:docMk/>
            <pc:sldMk cId="3187176723" sldId="1887"/>
            <ac:spMk id="2" creationId="{478FA2E5-188E-4EF7-8EA0-6334B25F5BF3}"/>
          </ac:spMkLst>
        </pc:spChg>
        <pc:spChg chg="add mod">
          <ac:chgData name="Syed Mazhar" userId="32b98d0d-057f-4041-9b93-fc42a512c4a3" providerId="ADAL" clId="{1A66A689-105F-448C-BFD9-C6E964DC33CA}" dt="2020-08-28T04:33:56.287" v="69"/>
          <ac:spMkLst>
            <pc:docMk/>
            <pc:sldMk cId="3187176723" sldId="1887"/>
            <ac:spMk id="3" creationId="{B248361C-FA73-44F0-8C38-1B32C403E393}"/>
          </ac:spMkLst>
        </pc:spChg>
        <pc:graphicFrameChg chg="mod">
          <ac:chgData name="Syed Mazhar" userId="32b98d0d-057f-4041-9b93-fc42a512c4a3" providerId="ADAL" clId="{1A66A689-105F-448C-BFD9-C6E964DC33CA}" dt="2020-08-28T04:21:59.282" v="42" actId="27636"/>
          <ac:graphicFrameMkLst>
            <pc:docMk/>
            <pc:sldMk cId="3187176723" sldId="1887"/>
            <ac:graphicFrameMk id="70" creationId="{C1773B0D-18E9-45ED-A58A-3252D7F6CB61}"/>
          </ac:graphicFrameMkLst>
        </pc:graphicFrameChg>
      </pc:sldChg>
      <pc:sldChg chg="modSp new mod ord modClrScheme chgLayout">
        <pc:chgData name="Syed Mazhar" userId="32b98d0d-057f-4041-9b93-fc42a512c4a3" providerId="ADAL" clId="{1A66A689-105F-448C-BFD9-C6E964DC33CA}" dt="2020-08-28T04:23:31.277" v="66"/>
        <pc:sldMkLst>
          <pc:docMk/>
          <pc:sldMk cId="1829039869" sldId="1888"/>
        </pc:sldMkLst>
        <pc:spChg chg="mod ord">
          <ac:chgData name="Syed Mazhar" userId="32b98d0d-057f-4041-9b93-fc42a512c4a3" providerId="ADAL" clId="{1A66A689-105F-448C-BFD9-C6E964DC33CA}" dt="2020-08-28T04:23:15.367" v="64" actId="26606"/>
          <ac:spMkLst>
            <pc:docMk/>
            <pc:sldMk cId="1829039869" sldId="1888"/>
            <ac:spMk id="2" creationId="{024EB27E-46D4-4007-B377-FBE698790D1D}"/>
          </ac:spMkLst>
        </pc:spChg>
        <pc:spChg chg="mod">
          <ac:chgData name="Syed Mazhar" userId="32b98d0d-057f-4041-9b93-fc42a512c4a3" providerId="ADAL" clId="{1A66A689-105F-448C-BFD9-C6E964DC33CA}" dt="2020-08-28T04:23:15.367" v="64" actId="26606"/>
          <ac:spMkLst>
            <pc:docMk/>
            <pc:sldMk cId="1829039869" sldId="1888"/>
            <ac:spMk id="3" creationId="{7686C5B2-2988-421B-A10F-D69FF6A4B3DC}"/>
          </ac:spMkLst>
        </pc:spChg>
      </pc:sldChg>
      <pc:sldMasterChg chg="addSp modTransition modSldLayout">
        <pc:chgData name="Syed Mazhar" userId="32b98d0d-057f-4041-9b93-fc42a512c4a3" providerId="ADAL" clId="{1A66A689-105F-448C-BFD9-C6E964DC33CA}" dt="2020-08-28T04:22:02.871" v="43"/>
        <pc:sldMasterMkLst>
          <pc:docMk/>
          <pc:sldMasterMk cId="1710852948" sldId="2147484800"/>
        </pc:sldMasterMkLst>
        <pc:spChg chg="add">
          <ac:chgData name="Syed Mazhar" userId="32b98d0d-057f-4041-9b93-fc42a512c4a3" providerId="ADAL" clId="{1A66A689-105F-448C-BFD9-C6E964DC33CA}" dt="2020-08-28T04:21:57.811" v="35"/>
          <ac:spMkLst>
            <pc:docMk/>
            <pc:sldMasterMk cId="1710852948" sldId="2147484800"/>
            <ac:spMk id="12" creationId="{82477131-6B92-45C5-AD05-8518EE1D5063}"/>
          </ac:spMkLst>
        </pc:spChg>
        <pc:spChg chg="add">
          <ac:chgData name="Syed Mazhar" userId="32b98d0d-057f-4041-9b93-fc42a512c4a3" providerId="ADAL" clId="{1A66A689-105F-448C-BFD9-C6E964DC33CA}" dt="2020-08-28T04:21:57.811" v="35"/>
          <ac:spMkLst>
            <pc:docMk/>
            <pc:sldMasterMk cId="1710852948" sldId="2147484800"/>
            <ac:spMk id="13" creationId="{FC4F85E1-8651-480B-904D-5398D5BD2211}"/>
          </ac:spMkLst>
        </pc:spChg>
        <pc:spChg chg="add">
          <ac:chgData name="Syed Mazhar" userId="32b98d0d-057f-4041-9b93-fc42a512c4a3" providerId="ADAL" clId="{1A66A689-105F-448C-BFD9-C6E964DC33CA}" dt="2020-08-28T04:21:57.811" v="35"/>
          <ac:spMkLst>
            <pc:docMk/>
            <pc:sldMasterMk cId="1710852948" sldId="2147484800"/>
            <ac:spMk id="49" creationId="{C608A4DB-AF45-4A40-86D6-7D11A637ACF6}"/>
          </ac:spMkLst>
        </pc:spChg>
        <pc:spChg chg="add">
          <ac:chgData name="Syed Mazhar" userId="32b98d0d-057f-4041-9b93-fc42a512c4a3" providerId="ADAL" clId="{1A66A689-105F-448C-BFD9-C6E964DC33CA}" dt="2020-08-28T04:21:57.811" v="35"/>
          <ac:spMkLst>
            <pc:docMk/>
            <pc:sldMasterMk cId="1710852948" sldId="2147484800"/>
            <ac:spMk id="50" creationId="{173512F7-2E25-4A4C-B9A7-522D664DD5CF}"/>
          </ac:spMkLst>
        </pc:spChg>
        <pc:grpChg chg="add">
          <ac:chgData name="Syed Mazhar" userId="32b98d0d-057f-4041-9b93-fc42a512c4a3" providerId="ADAL" clId="{1A66A689-105F-448C-BFD9-C6E964DC33CA}" dt="2020-08-28T04:21:57.811" v="35"/>
          <ac:grpSpMkLst>
            <pc:docMk/>
            <pc:sldMasterMk cId="1710852948" sldId="2147484800"/>
            <ac:grpSpMk id="14" creationId="{E1530951-7630-40F8-9F18-E3F04A9484A6}"/>
          </ac:grpSpMkLst>
        </pc:grpChg>
        <pc:picChg chg="add">
          <ac:chgData name="Syed Mazhar" userId="32b98d0d-057f-4041-9b93-fc42a512c4a3" providerId="ADAL" clId="{1A66A689-105F-448C-BFD9-C6E964DC33CA}" dt="2020-08-28T04:21:57.811" v="35"/>
          <ac:picMkLst>
            <pc:docMk/>
            <pc:sldMasterMk cId="1710852948" sldId="2147484800"/>
            <ac:picMk id="51" creationId="{7BD06A51-AE5E-4192-A510-47220BD94B4E}"/>
          </ac:picMkLst>
        </pc:picChg>
        <pc:sldLayoutChg chg="modTransition">
          <pc:chgData name="Syed Mazhar" userId="32b98d0d-057f-4041-9b93-fc42a512c4a3" providerId="ADAL" clId="{1A66A689-105F-448C-BFD9-C6E964DC33CA}" dt="2020-08-28T04:22:02.871" v="43"/>
          <pc:sldLayoutMkLst>
            <pc:docMk/>
            <pc:sldMasterMk cId="1710852948" sldId="2147484800"/>
            <pc:sldLayoutMk cId="2189840172" sldId="2147484806"/>
          </pc:sldLayoutMkLst>
        </pc:sldLayoutChg>
        <pc:sldLayoutChg chg="modTransition">
          <pc:chgData name="Syed Mazhar" userId="32b98d0d-057f-4041-9b93-fc42a512c4a3" providerId="ADAL" clId="{1A66A689-105F-448C-BFD9-C6E964DC33CA}" dt="2020-08-28T04:22:02.871" v="43"/>
          <pc:sldLayoutMkLst>
            <pc:docMk/>
            <pc:sldMasterMk cId="1710852948" sldId="2147484800"/>
            <pc:sldLayoutMk cId="3745088515" sldId="2147484807"/>
          </pc:sldLayoutMkLst>
        </pc:sldLayoutChg>
      </pc:sldMasterChg>
    </pc:docChg>
  </pc:docChgLst>
</pc:chgInfo>
</file>

<file path=ppt/diagrams/_rels/data7.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rawing7.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74F6CD-6BE6-4327-9713-AAF32A8622D5}" type="doc">
      <dgm:prSet loTypeId="urn:microsoft.com/office/officeart/2005/8/layout/process1" loCatId="process" qsTypeId="urn:microsoft.com/office/officeart/2005/8/quickstyle/3d1" qsCatId="3D" csTypeId="urn:microsoft.com/office/officeart/2005/8/colors/colorful3" csCatId="colorful" phldr="1"/>
      <dgm:spPr/>
    </dgm:pt>
    <dgm:pt modelId="{A7E5DFAF-2D79-4020-AEFE-8D9A8AFC4C2D}">
      <dgm:prSet phldrT="[Text]"/>
      <dgm:spPr/>
      <dgm:t>
        <a:bodyPr/>
        <a:lstStyle/>
        <a:p>
          <a:r>
            <a:rPr lang="en-US" dirty="0"/>
            <a:t>Centralized</a:t>
          </a:r>
          <a:endParaRPr lang="en-AU" dirty="0"/>
        </a:p>
      </dgm:t>
    </dgm:pt>
    <dgm:pt modelId="{8A1C51AE-DB1F-4D45-9635-AC8CD274979B}" type="parTrans" cxnId="{DF389D76-87C7-4595-98CA-C030ED1EB6D7}">
      <dgm:prSet/>
      <dgm:spPr/>
      <dgm:t>
        <a:bodyPr/>
        <a:lstStyle/>
        <a:p>
          <a:endParaRPr lang="en-AU"/>
        </a:p>
      </dgm:t>
    </dgm:pt>
    <dgm:pt modelId="{DED7907C-5297-4290-8655-3E51A67C1E5A}" type="sibTrans" cxnId="{DF389D76-87C7-4595-98CA-C030ED1EB6D7}">
      <dgm:prSet/>
      <dgm:spPr/>
      <dgm:t>
        <a:bodyPr/>
        <a:lstStyle/>
        <a:p>
          <a:endParaRPr lang="en-AU"/>
        </a:p>
      </dgm:t>
    </dgm:pt>
    <dgm:pt modelId="{C40283BB-9872-4589-A651-518C5C4D94AA}">
      <dgm:prSet phldrT="[Text]"/>
      <dgm:spPr/>
      <dgm:t>
        <a:bodyPr/>
        <a:lstStyle/>
        <a:p>
          <a:r>
            <a:rPr lang="en-US" dirty="0"/>
            <a:t>History</a:t>
          </a:r>
          <a:endParaRPr lang="en-AU" dirty="0"/>
        </a:p>
      </dgm:t>
    </dgm:pt>
    <dgm:pt modelId="{D9FE9DEC-5261-4064-9422-C646433677CD}" type="parTrans" cxnId="{7DEA7022-0239-4169-9E40-2F68895537B0}">
      <dgm:prSet/>
      <dgm:spPr/>
      <dgm:t>
        <a:bodyPr/>
        <a:lstStyle/>
        <a:p>
          <a:endParaRPr lang="en-AU"/>
        </a:p>
      </dgm:t>
    </dgm:pt>
    <dgm:pt modelId="{F274ED51-C3DD-4858-AE8A-D71B3C160C88}" type="sibTrans" cxnId="{7DEA7022-0239-4169-9E40-2F68895537B0}">
      <dgm:prSet/>
      <dgm:spPr/>
      <dgm:t>
        <a:bodyPr/>
        <a:lstStyle/>
        <a:p>
          <a:endParaRPr lang="en-AU"/>
        </a:p>
      </dgm:t>
    </dgm:pt>
    <dgm:pt modelId="{40B3530A-8075-45A8-AFA3-B3068780EE8A}">
      <dgm:prSet phldrT="[Text]"/>
      <dgm:spPr/>
      <dgm:t>
        <a:bodyPr/>
        <a:lstStyle/>
        <a:p>
          <a:r>
            <a:rPr lang="en-US" dirty="0"/>
            <a:t>Analysis</a:t>
          </a:r>
          <a:endParaRPr lang="en-AU" dirty="0"/>
        </a:p>
      </dgm:t>
    </dgm:pt>
    <dgm:pt modelId="{217A5733-4D7E-4D18-A795-7A582E574E85}" type="parTrans" cxnId="{E1C81996-7D2F-4DB1-86E0-3426BE901B8A}">
      <dgm:prSet/>
      <dgm:spPr/>
      <dgm:t>
        <a:bodyPr/>
        <a:lstStyle/>
        <a:p>
          <a:endParaRPr lang="en-AU"/>
        </a:p>
      </dgm:t>
    </dgm:pt>
    <dgm:pt modelId="{E9324FFB-2DB5-4920-A3CD-70F19D229485}" type="sibTrans" cxnId="{E1C81996-7D2F-4DB1-86E0-3426BE901B8A}">
      <dgm:prSet/>
      <dgm:spPr/>
      <dgm:t>
        <a:bodyPr/>
        <a:lstStyle/>
        <a:p>
          <a:endParaRPr lang="en-AU"/>
        </a:p>
      </dgm:t>
    </dgm:pt>
    <dgm:pt modelId="{01AF91FB-369A-4381-9F46-07B5BF2028F5}" type="pres">
      <dgm:prSet presAssocID="{9C74F6CD-6BE6-4327-9713-AAF32A8622D5}" presName="Name0" presStyleCnt="0">
        <dgm:presLayoutVars>
          <dgm:dir/>
          <dgm:resizeHandles val="exact"/>
        </dgm:presLayoutVars>
      </dgm:prSet>
      <dgm:spPr/>
    </dgm:pt>
    <dgm:pt modelId="{1EC96605-7A95-4D74-AFBE-6C2C25B69F3F}" type="pres">
      <dgm:prSet presAssocID="{A7E5DFAF-2D79-4020-AEFE-8D9A8AFC4C2D}" presName="node" presStyleLbl="node1" presStyleIdx="0" presStyleCnt="3">
        <dgm:presLayoutVars>
          <dgm:bulletEnabled val="1"/>
        </dgm:presLayoutVars>
      </dgm:prSet>
      <dgm:spPr/>
    </dgm:pt>
    <dgm:pt modelId="{2F637603-0E25-4C5F-AF2F-D5F5251D70DB}" type="pres">
      <dgm:prSet presAssocID="{DED7907C-5297-4290-8655-3E51A67C1E5A}" presName="sibTrans" presStyleLbl="sibTrans2D1" presStyleIdx="0" presStyleCnt="2"/>
      <dgm:spPr/>
    </dgm:pt>
    <dgm:pt modelId="{5831FE08-9AB5-4E4A-8402-ADBFBEEFF02C}" type="pres">
      <dgm:prSet presAssocID="{DED7907C-5297-4290-8655-3E51A67C1E5A}" presName="connectorText" presStyleLbl="sibTrans2D1" presStyleIdx="0" presStyleCnt="2"/>
      <dgm:spPr/>
    </dgm:pt>
    <dgm:pt modelId="{D4E7A66D-6409-40DE-AA75-4FCEC0012807}" type="pres">
      <dgm:prSet presAssocID="{C40283BB-9872-4589-A651-518C5C4D94AA}" presName="node" presStyleLbl="node1" presStyleIdx="1" presStyleCnt="3">
        <dgm:presLayoutVars>
          <dgm:bulletEnabled val="1"/>
        </dgm:presLayoutVars>
      </dgm:prSet>
      <dgm:spPr/>
    </dgm:pt>
    <dgm:pt modelId="{0F0BCCC5-B605-44DB-80DE-FECA7291BB0B}" type="pres">
      <dgm:prSet presAssocID="{F274ED51-C3DD-4858-AE8A-D71B3C160C88}" presName="sibTrans" presStyleLbl="sibTrans2D1" presStyleIdx="1" presStyleCnt="2"/>
      <dgm:spPr/>
    </dgm:pt>
    <dgm:pt modelId="{FC0F0128-6513-48DE-A517-86D09B5AAA85}" type="pres">
      <dgm:prSet presAssocID="{F274ED51-C3DD-4858-AE8A-D71B3C160C88}" presName="connectorText" presStyleLbl="sibTrans2D1" presStyleIdx="1" presStyleCnt="2"/>
      <dgm:spPr/>
    </dgm:pt>
    <dgm:pt modelId="{D19631D0-316C-4A54-BE7E-066098029507}" type="pres">
      <dgm:prSet presAssocID="{40B3530A-8075-45A8-AFA3-B3068780EE8A}" presName="node" presStyleLbl="node1" presStyleIdx="2" presStyleCnt="3">
        <dgm:presLayoutVars>
          <dgm:bulletEnabled val="1"/>
        </dgm:presLayoutVars>
      </dgm:prSet>
      <dgm:spPr/>
    </dgm:pt>
  </dgm:ptLst>
  <dgm:cxnLst>
    <dgm:cxn modelId="{7DEA7022-0239-4169-9E40-2F68895537B0}" srcId="{9C74F6CD-6BE6-4327-9713-AAF32A8622D5}" destId="{C40283BB-9872-4589-A651-518C5C4D94AA}" srcOrd="1" destOrd="0" parTransId="{D9FE9DEC-5261-4064-9422-C646433677CD}" sibTransId="{F274ED51-C3DD-4858-AE8A-D71B3C160C88}"/>
    <dgm:cxn modelId="{490D6245-65EA-49ED-AEBE-BA65E040751D}" type="presOf" srcId="{9C74F6CD-6BE6-4327-9713-AAF32A8622D5}" destId="{01AF91FB-369A-4381-9F46-07B5BF2028F5}" srcOrd="0" destOrd="0" presId="urn:microsoft.com/office/officeart/2005/8/layout/process1"/>
    <dgm:cxn modelId="{DF389D76-87C7-4595-98CA-C030ED1EB6D7}" srcId="{9C74F6CD-6BE6-4327-9713-AAF32A8622D5}" destId="{A7E5DFAF-2D79-4020-AEFE-8D9A8AFC4C2D}" srcOrd="0" destOrd="0" parTransId="{8A1C51AE-DB1F-4D45-9635-AC8CD274979B}" sibTransId="{DED7907C-5297-4290-8655-3E51A67C1E5A}"/>
    <dgm:cxn modelId="{EE242478-7AB1-4A26-A19E-E201FE1670DD}" type="presOf" srcId="{F274ED51-C3DD-4858-AE8A-D71B3C160C88}" destId="{FC0F0128-6513-48DE-A517-86D09B5AAA85}" srcOrd="1" destOrd="0" presId="urn:microsoft.com/office/officeart/2005/8/layout/process1"/>
    <dgm:cxn modelId="{A6B77E78-1B39-4902-BD45-D4C2ECA6E7E9}" type="presOf" srcId="{A7E5DFAF-2D79-4020-AEFE-8D9A8AFC4C2D}" destId="{1EC96605-7A95-4D74-AFBE-6C2C25B69F3F}" srcOrd="0" destOrd="0" presId="urn:microsoft.com/office/officeart/2005/8/layout/process1"/>
    <dgm:cxn modelId="{E1C81996-7D2F-4DB1-86E0-3426BE901B8A}" srcId="{9C74F6CD-6BE6-4327-9713-AAF32A8622D5}" destId="{40B3530A-8075-45A8-AFA3-B3068780EE8A}" srcOrd="2" destOrd="0" parTransId="{217A5733-4D7E-4D18-A795-7A582E574E85}" sibTransId="{E9324FFB-2DB5-4920-A3CD-70F19D229485}"/>
    <dgm:cxn modelId="{7AA28DDC-BB28-4C94-A210-0058B1EC6AE4}" type="presOf" srcId="{C40283BB-9872-4589-A651-518C5C4D94AA}" destId="{D4E7A66D-6409-40DE-AA75-4FCEC0012807}" srcOrd="0" destOrd="0" presId="urn:microsoft.com/office/officeart/2005/8/layout/process1"/>
    <dgm:cxn modelId="{BFD378E0-E995-499F-97C6-04290EA6C1A6}" type="presOf" srcId="{F274ED51-C3DD-4858-AE8A-D71B3C160C88}" destId="{0F0BCCC5-B605-44DB-80DE-FECA7291BB0B}" srcOrd="0" destOrd="0" presId="urn:microsoft.com/office/officeart/2005/8/layout/process1"/>
    <dgm:cxn modelId="{001DC6E0-710D-4BB8-946C-6F8C5BEFBAAD}" type="presOf" srcId="{DED7907C-5297-4290-8655-3E51A67C1E5A}" destId="{5831FE08-9AB5-4E4A-8402-ADBFBEEFF02C}" srcOrd="1" destOrd="0" presId="urn:microsoft.com/office/officeart/2005/8/layout/process1"/>
    <dgm:cxn modelId="{70764FE8-E6A8-4CEE-9446-50F8235C3165}" type="presOf" srcId="{40B3530A-8075-45A8-AFA3-B3068780EE8A}" destId="{D19631D0-316C-4A54-BE7E-066098029507}" srcOrd="0" destOrd="0" presId="urn:microsoft.com/office/officeart/2005/8/layout/process1"/>
    <dgm:cxn modelId="{EBD781F5-B092-43C2-89BC-3EF083962F34}" type="presOf" srcId="{DED7907C-5297-4290-8655-3E51A67C1E5A}" destId="{2F637603-0E25-4C5F-AF2F-D5F5251D70DB}" srcOrd="0" destOrd="0" presId="urn:microsoft.com/office/officeart/2005/8/layout/process1"/>
    <dgm:cxn modelId="{33605F54-D197-4930-AD7F-3099DC0A4D2C}" type="presParOf" srcId="{01AF91FB-369A-4381-9F46-07B5BF2028F5}" destId="{1EC96605-7A95-4D74-AFBE-6C2C25B69F3F}" srcOrd="0" destOrd="0" presId="urn:microsoft.com/office/officeart/2005/8/layout/process1"/>
    <dgm:cxn modelId="{8598935A-8D6D-49E2-B0C4-D77A17EC2D06}" type="presParOf" srcId="{01AF91FB-369A-4381-9F46-07B5BF2028F5}" destId="{2F637603-0E25-4C5F-AF2F-D5F5251D70DB}" srcOrd="1" destOrd="0" presId="urn:microsoft.com/office/officeart/2005/8/layout/process1"/>
    <dgm:cxn modelId="{87A53D7B-A727-4F17-831D-AD2E0469CA2F}" type="presParOf" srcId="{2F637603-0E25-4C5F-AF2F-D5F5251D70DB}" destId="{5831FE08-9AB5-4E4A-8402-ADBFBEEFF02C}" srcOrd="0" destOrd="0" presId="urn:microsoft.com/office/officeart/2005/8/layout/process1"/>
    <dgm:cxn modelId="{23DE8B8B-72E3-4F73-9234-1BA94B4328FE}" type="presParOf" srcId="{01AF91FB-369A-4381-9F46-07B5BF2028F5}" destId="{D4E7A66D-6409-40DE-AA75-4FCEC0012807}" srcOrd="2" destOrd="0" presId="urn:microsoft.com/office/officeart/2005/8/layout/process1"/>
    <dgm:cxn modelId="{EE3F3C77-05A4-41EF-963F-D279617EA5C9}" type="presParOf" srcId="{01AF91FB-369A-4381-9F46-07B5BF2028F5}" destId="{0F0BCCC5-B605-44DB-80DE-FECA7291BB0B}" srcOrd="3" destOrd="0" presId="urn:microsoft.com/office/officeart/2005/8/layout/process1"/>
    <dgm:cxn modelId="{F69C88DC-1D14-4F30-9239-F51899238619}" type="presParOf" srcId="{0F0BCCC5-B605-44DB-80DE-FECA7291BB0B}" destId="{FC0F0128-6513-48DE-A517-86D09B5AAA85}" srcOrd="0" destOrd="0" presId="urn:microsoft.com/office/officeart/2005/8/layout/process1"/>
    <dgm:cxn modelId="{07CE26C5-1773-4C41-9E8F-028EC619CAFE}" type="presParOf" srcId="{01AF91FB-369A-4381-9F46-07B5BF2028F5}" destId="{D19631D0-316C-4A54-BE7E-066098029507}"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B25000-442B-4F0D-906B-45FF15401078}" type="doc">
      <dgm:prSet loTypeId="urn:microsoft.com/office/officeart/2005/8/layout/vList5" loCatId="list" qsTypeId="urn:microsoft.com/office/officeart/2005/8/quickstyle/simple2" qsCatId="simple" csTypeId="urn:microsoft.com/office/officeart/2005/8/colors/colorful2" csCatId="colorful"/>
      <dgm:spPr/>
      <dgm:t>
        <a:bodyPr/>
        <a:lstStyle/>
        <a:p>
          <a:endParaRPr lang="en-US"/>
        </a:p>
      </dgm:t>
    </dgm:pt>
    <dgm:pt modelId="{5FDE7210-AE26-475F-9B4D-EB9CA884D2BB}">
      <dgm:prSet/>
      <dgm:spPr/>
      <dgm:t>
        <a:bodyPr/>
        <a:lstStyle/>
        <a:p>
          <a:r>
            <a:rPr lang="en-US"/>
            <a:t>Plan Swag Distribution in Mega or Virtual Events</a:t>
          </a:r>
        </a:p>
      </dgm:t>
    </dgm:pt>
    <dgm:pt modelId="{C943D13B-96E7-4FBF-A72D-B153CF26F060}" type="parTrans" cxnId="{414C6C0A-DF61-4836-8360-CEEA4783C4D7}">
      <dgm:prSet/>
      <dgm:spPr/>
      <dgm:t>
        <a:bodyPr/>
        <a:lstStyle/>
        <a:p>
          <a:endParaRPr lang="en-US"/>
        </a:p>
      </dgm:t>
    </dgm:pt>
    <dgm:pt modelId="{49B825B6-284A-4B3E-BCFB-8FD5DEAAE69A}" type="sibTrans" cxnId="{414C6C0A-DF61-4836-8360-CEEA4783C4D7}">
      <dgm:prSet/>
      <dgm:spPr/>
      <dgm:t>
        <a:bodyPr/>
        <a:lstStyle/>
        <a:p>
          <a:endParaRPr lang="en-US"/>
        </a:p>
      </dgm:t>
    </dgm:pt>
    <dgm:pt modelId="{D0DD096D-BA02-4065-A484-ABADE220B46A}">
      <dgm:prSet/>
      <dgm:spPr/>
      <dgm:t>
        <a:bodyPr/>
        <a:lstStyle/>
        <a:p>
          <a:r>
            <a:rPr lang="en-US"/>
            <a:t>Booth Management</a:t>
          </a:r>
        </a:p>
      </dgm:t>
    </dgm:pt>
    <dgm:pt modelId="{69D687E6-49BF-44FD-9E80-970426DCA7C9}" type="parTrans" cxnId="{DC69DF2A-DBEB-4E61-93ED-124C7D65B9EA}">
      <dgm:prSet/>
      <dgm:spPr/>
      <dgm:t>
        <a:bodyPr/>
        <a:lstStyle/>
        <a:p>
          <a:endParaRPr lang="en-US"/>
        </a:p>
      </dgm:t>
    </dgm:pt>
    <dgm:pt modelId="{12FA0A39-0B5E-4E02-8C5D-2F5BB4146211}" type="sibTrans" cxnId="{DC69DF2A-DBEB-4E61-93ED-124C7D65B9EA}">
      <dgm:prSet/>
      <dgm:spPr/>
      <dgm:t>
        <a:bodyPr/>
        <a:lstStyle/>
        <a:p>
          <a:endParaRPr lang="en-US"/>
        </a:p>
      </dgm:t>
    </dgm:pt>
    <dgm:pt modelId="{99CD08AE-5110-454B-A063-393BDEF9AA5A}">
      <dgm:prSet/>
      <dgm:spPr/>
      <dgm:t>
        <a:bodyPr/>
        <a:lstStyle/>
        <a:p>
          <a:r>
            <a:rPr lang="en-US"/>
            <a:t>Plan, Prepare, Design Swag Boxes</a:t>
          </a:r>
        </a:p>
      </dgm:t>
    </dgm:pt>
    <dgm:pt modelId="{69BCCA43-CD11-4C57-8691-6F545116003E}" type="parTrans" cxnId="{EE1D6C6A-771A-429B-A168-E9E7116B94C6}">
      <dgm:prSet/>
      <dgm:spPr/>
      <dgm:t>
        <a:bodyPr/>
        <a:lstStyle/>
        <a:p>
          <a:endParaRPr lang="en-US"/>
        </a:p>
      </dgm:t>
    </dgm:pt>
    <dgm:pt modelId="{943B7FEE-98A9-4B89-861B-CA76DC0185AD}" type="sibTrans" cxnId="{EE1D6C6A-771A-429B-A168-E9E7116B94C6}">
      <dgm:prSet/>
      <dgm:spPr/>
      <dgm:t>
        <a:bodyPr/>
        <a:lstStyle/>
        <a:p>
          <a:endParaRPr lang="en-US"/>
        </a:p>
      </dgm:t>
    </dgm:pt>
    <dgm:pt modelId="{D2356C19-9211-4C6E-BF1A-C13170DE498D}">
      <dgm:prSet/>
      <dgm:spPr/>
      <dgm:t>
        <a:bodyPr/>
        <a:lstStyle/>
        <a:p>
          <a:r>
            <a:rPr lang="en-US"/>
            <a:t>Swag Management</a:t>
          </a:r>
        </a:p>
      </dgm:t>
    </dgm:pt>
    <dgm:pt modelId="{EF4895B9-B94D-462F-936F-1751CE610696}" type="parTrans" cxnId="{7ABBBC7E-AD5D-4D84-948B-FDBB81949360}">
      <dgm:prSet/>
      <dgm:spPr/>
      <dgm:t>
        <a:bodyPr/>
        <a:lstStyle/>
        <a:p>
          <a:endParaRPr lang="en-US"/>
        </a:p>
      </dgm:t>
    </dgm:pt>
    <dgm:pt modelId="{AAEE8D75-4A22-4838-A661-CE5F6EF86A9E}" type="sibTrans" cxnId="{7ABBBC7E-AD5D-4D84-948B-FDBB81949360}">
      <dgm:prSet/>
      <dgm:spPr/>
      <dgm:t>
        <a:bodyPr/>
        <a:lstStyle/>
        <a:p>
          <a:endParaRPr lang="en-US"/>
        </a:p>
      </dgm:t>
    </dgm:pt>
    <dgm:pt modelId="{E28593BF-A5E6-423B-8ECA-6BD37FD9814C}">
      <dgm:prSet/>
      <dgm:spPr/>
      <dgm:t>
        <a:bodyPr/>
        <a:lstStyle/>
        <a:p>
          <a:r>
            <a:rPr lang="en-US"/>
            <a:t>Swag Tracking</a:t>
          </a:r>
        </a:p>
      </dgm:t>
    </dgm:pt>
    <dgm:pt modelId="{A5B4F3C7-28E3-4750-9952-0B080482F32B}" type="parTrans" cxnId="{FA6937C0-7662-4656-B15E-F1670FEB2F35}">
      <dgm:prSet/>
      <dgm:spPr/>
      <dgm:t>
        <a:bodyPr/>
        <a:lstStyle/>
        <a:p>
          <a:endParaRPr lang="en-US"/>
        </a:p>
      </dgm:t>
    </dgm:pt>
    <dgm:pt modelId="{2A2F96D7-3FAA-4AB3-9DAE-BBDEA4596DC0}" type="sibTrans" cxnId="{FA6937C0-7662-4656-B15E-F1670FEB2F35}">
      <dgm:prSet/>
      <dgm:spPr/>
      <dgm:t>
        <a:bodyPr/>
        <a:lstStyle/>
        <a:p>
          <a:endParaRPr lang="en-US"/>
        </a:p>
      </dgm:t>
    </dgm:pt>
    <dgm:pt modelId="{8429FD0E-615E-46FB-8DD9-5504E6B7F589}">
      <dgm:prSet/>
      <dgm:spPr/>
      <dgm:t>
        <a:bodyPr/>
        <a:lstStyle/>
        <a:p>
          <a:r>
            <a:rPr lang="en-US"/>
            <a:t>End User Visibility on Swag</a:t>
          </a:r>
        </a:p>
      </dgm:t>
    </dgm:pt>
    <dgm:pt modelId="{436BC9A2-6F0A-4D5F-98EF-FC5A85507AB7}" type="parTrans" cxnId="{73127D67-F941-49C4-9B0A-6D3F46DAD10A}">
      <dgm:prSet/>
      <dgm:spPr/>
      <dgm:t>
        <a:bodyPr/>
        <a:lstStyle/>
        <a:p>
          <a:endParaRPr lang="en-US"/>
        </a:p>
      </dgm:t>
    </dgm:pt>
    <dgm:pt modelId="{ED7CB02D-7EC4-4898-A2CA-1ECEC5E19F9A}" type="sibTrans" cxnId="{73127D67-F941-49C4-9B0A-6D3F46DAD10A}">
      <dgm:prSet/>
      <dgm:spPr/>
      <dgm:t>
        <a:bodyPr/>
        <a:lstStyle/>
        <a:p>
          <a:endParaRPr lang="en-US"/>
        </a:p>
      </dgm:t>
    </dgm:pt>
    <dgm:pt modelId="{C968B950-7E67-4E86-B501-99710C4DD6BB}" type="pres">
      <dgm:prSet presAssocID="{97B25000-442B-4F0D-906B-45FF15401078}" presName="Name0" presStyleCnt="0">
        <dgm:presLayoutVars>
          <dgm:dir/>
          <dgm:animLvl val="lvl"/>
          <dgm:resizeHandles val="exact"/>
        </dgm:presLayoutVars>
      </dgm:prSet>
      <dgm:spPr/>
    </dgm:pt>
    <dgm:pt modelId="{2D732F29-D461-4C6B-A98C-12352E8A519E}" type="pres">
      <dgm:prSet presAssocID="{5FDE7210-AE26-475F-9B4D-EB9CA884D2BB}" presName="linNode" presStyleCnt="0"/>
      <dgm:spPr/>
    </dgm:pt>
    <dgm:pt modelId="{A1E51C3D-A07A-470E-B144-5368D9C4D094}" type="pres">
      <dgm:prSet presAssocID="{5FDE7210-AE26-475F-9B4D-EB9CA884D2BB}" presName="parentText" presStyleLbl="node1" presStyleIdx="0" presStyleCnt="6">
        <dgm:presLayoutVars>
          <dgm:chMax val="1"/>
          <dgm:bulletEnabled val="1"/>
        </dgm:presLayoutVars>
      </dgm:prSet>
      <dgm:spPr/>
    </dgm:pt>
    <dgm:pt modelId="{DE939775-462E-4A9E-BD10-6FB5B6F1A7D6}" type="pres">
      <dgm:prSet presAssocID="{49B825B6-284A-4B3E-BCFB-8FD5DEAAE69A}" presName="sp" presStyleCnt="0"/>
      <dgm:spPr/>
    </dgm:pt>
    <dgm:pt modelId="{59682B64-422A-4AD1-8321-6AF1CC53E2CD}" type="pres">
      <dgm:prSet presAssocID="{D0DD096D-BA02-4065-A484-ABADE220B46A}" presName="linNode" presStyleCnt="0"/>
      <dgm:spPr/>
    </dgm:pt>
    <dgm:pt modelId="{AA94611D-092F-4C77-B7D3-111A70F1BA50}" type="pres">
      <dgm:prSet presAssocID="{D0DD096D-BA02-4065-A484-ABADE220B46A}" presName="parentText" presStyleLbl="node1" presStyleIdx="1" presStyleCnt="6">
        <dgm:presLayoutVars>
          <dgm:chMax val="1"/>
          <dgm:bulletEnabled val="1"/>
        </dgm:presLayoutVars>
      </dgm:prSet>
      <dgm:spPr/>
    </dgm:pt>
    <dgm:pt modelId="{5ACFB18A-91DD-45EF-B53D-EB3268C8D8E4}" type="pres">
      <dgm:prSet presAssocID="{12FA0A39-0B5E-4E02-8C5D-2F5BB4146211}" presName="sp" presStyleCnt="0"/>
      <dgm:spPr/>
    </dgm:pt>
    <dgm:pt modelId="{E7CB11B4-75D9-4C71-AA6E-02BB4219424C}" type="pres">
      <dgm:prSet presAssocID="{99CD08AE-5110-454B-A063-393BDEF9AA5A}" presName="linNode" presStyleCnt="0"/>
      <dgm:spPr/>
    </dgm:pt>
    <dgm:pt modelId="{D7998A3F-997B-44EA-B4E2-72CFAE6B9E4D}" type="pres">
      <dgm:prSet presAssocID="{99CD08AE-5110-454B-A063-393BDEF9AA5A}" presName="parentText" presStyleLbl="node1" presStyleIdx="2" presStyleCnt="6">
        <dgm:presLayoutVars>
          <dgm:chMax val="1"/>
          <dgm:bulletEnabled val="1"/>
        </dgm:presLayoutVars>
      </dgm:prSet>
      <dgm:spPr/>
    </dgm:pt>
    <dgm:pt modelId="{23298CD3-593A-4CD9-82B4-E3BD08133379}" type="pres">
      <dgm:prSet presAssocID="{943B7FEE-98A9-4B89-861B-CA76DC0185AD}" presName="sp" presStyleCnt="0"/>
      <dgm:spPr/>
    </dgm:pt>
    <dgm:pt modelId="{73576614-5190-46E4-98DC-CA89D26E8E16}" type="pres">
      <dgm:prSet presAssocID="{D2356C19-9211-4C6E-BF1A-C13170DE498D}" presName="linNode" presStyleCnt="0"/>
      <dgm:spPr/>
    </dgm:pt>
    <dgm:pt modelId="{A1974DC2-E658-47D5-8F63-C71C9623DE13}" type="pres">
      <dgm:prSet presAssocID="{D2356C19-9211-4C6E-BF1A-C13170DE498D}" presName="parentText" presStyleLbl="node1" presStyleIdx="3" presStyleCnt="6">
        <dgm:presLayoutVars>
          <dgm:chMax val="1"/>
          <dgm:bulletEnabled val="1"/>
        </dgm:presLayoutVars>
      </dgm:prSet>
      <dgm:spPr/>
    </dgm:pt>
    <dgm:pt modelId="{3AEC95DB-1F90-47FC-8450-E76F21529C34}" type="pres">
      <dgm:prSet presAssocID="{AAEE8D75-4A22-4838-A661-CE5F6EF86A9E}" presName="sp" presStyleCnt="0"/>
      <dgm:spPr/>
    </dgm:pt>
    <dgm:pt modelId="{F16E6947-11AB-4D84-B897-B859F5B13AA6}" type="pres">
      <dgm:prSet presAssocID="{E28593BF-A5E6-423B-8ECA-6BD37FD9814C}" presName="linNode" presStyleCnt="0"/>
      <dgm:spPr/>
    </dgm:pt>
    <dgm:pt modelId="{78F18A93-700B-4A77-880B-C6F1B0CA700F}" type="pres">
      <dgm:prSet presAssocID="{E28593BF-A5E6-423B-8ECA-6BD37FD9814C}" presName="parentText" presStyleLbl="node1" presStyleIdx="4" presStyleCnt="6">
        <dgm:presLayoutVars>
          <dgm:chMax val="1"/>
          <dgm:bulletEnabled val="1"/>
        </dgm:presLayoutVars>
      </dgm:prSet>
      <dgm:spPr/>
    </dgm:pt>
    <dgm:pt modelId="{31E0CECD-9C48-44C6-AAF6-1641715F2D15}" type="pres">
      <dgm:prSet presAssocID="{2A2F96D7-3FAA-4AB3-9DAE-BBDEA4596DC0}" presName="sp" presStyleCnt="0"/>
      <dgm:spPr/>
    </dgm:pt>
    <dgm:pt modelId="{BF442CD3-BCD5-4ADD-AEBC-E983599E4D3B}" type="pres">
      <dgm:prSet presAssocID="{8429FD0E-615E-46FB-8DD9-5504E6B7F589}" presName="linNode" presStyleCnt="0"/>
      <dgm:spPr/>
    </dgm:pt>
    <dgm:pt modelId="{07F3AF6F-0BF9-4830-B595-02D1E7FCDBB1}" type="pres">
      <dgm:prSet presAssocID="{8429FD0E-615E-46FB-8DD9-5504E6B7F589}" presName="parentText" presStyleLbl="node1" presStyleIdx="5" presStyleCnt="6">
        <dgm:presLayoutVars>
          <dgm:chMax val="1"/>
          <dgm:bulletEnabled val="1"/>
        </dgm:presLayoutVars>
      </dgm:prSet>
      <dgm:spPr/>
    </dgm:pt>
  </dgm:ptLst>
  <dgm:cxnLst>
    <dgm:cxn modelId="{414C6C0A-DF61-4836-8360-CEEA4783C4D7}" srcId="{97B25000-442B-4F0D-906B-45FF15401078}" destId="{5FDE7210-AE26-475F-9B4D-EB9CA884D2BB}" srcOrd="0" destOrd="0" parTransId="{C943D13B-96E7-4FBF-A72D-B153CF26F060}" sibTransId="{49B825B6-284A-4B3E-BCFB-8FD5DEAAE69A}"/>
    <dgm:cxn modelId="{25BE6A23-7FF0-4D86-B18D-8E552D566AA2}" type="presOf" srcId="{D2356C19-9211-4C6E-BF1A-C13170DE498D}" destId="{A1974DC2-E658-47D5-8F63-C71C9623DE13}" srcOrd="0" destOrd="0" presId="urn:microsoft.com/office/officeart/2005/8/layout/vList5"/>
    <dgm:cxn modelId="{DC69DF2A-DBEB-4E61-93ED-124C7D65B9EA}" srcId="{97B25000-442B-4F0D-906B-45FF15401078}" destId="{D0DD096D-BA02-4065-A484-ABADE220B46A}" srcOrd="1" destOrd="0" parTransId="{69D687E6-49BF-44FD-9E80-970426DCA7C9}" sibTransId="{12FA0A39-0B5E-4E02-8C5D-2F5BB4146211}"/>
    <dgm:cxn modelId="{73127D67-F941-49C4-9B0A-6D3F46DAD10A}" srcId="{97B25000-442B-4F0D-906B-45FF15401078}" destId="{8429FD0E-615E-46FB-8DD9-5504E6B7F589}" srcOrd="5" destOrd="0" parTransId="{436BC9A2-6F0A-4D5F-98EF-FC5A85507AB7}" sibTransId="{ED7CB02D-7EC4-4898-A2CA-1ECEC5E19F9A}"/>
    <dgm:cxn modelId="{D48C9467-57F3-4FF3-85D6-BA537C207383}" type="presOf" srcId="{99CD08AE-5110-454B-A063-393BDEF9AA5A}" destId="{D7998A3F-997B-44EA-B4E2-72CFAE6B9E4D}" srcOrd="0" destOrd="0" presId="urn:microsoft.com/office/officeart/2005/8/layout/vList5"/>
    <dgm:cxn modelId="{EE1D6C6A-771A-429B-A168-E9E7116B94C6}" srcId="{97B25000-442B-4F0D-906B-45FF15401078}" destId="{99CD08AE-5110-454B-A063-393BDEF9AA5A}" srcOrd="2" destOrd="0" parTransId="{69BCCA43-CD11-4C57-8691-6F545116003E}" sibTransId="{943B7FEE-98A9-4B89-861B-CA76DC0185AD}"/>
    <dgm:cxn modelId="{395A3659-2ADB-4421-AAC6-A56B6DBD6E32}" type="presOf" srcId="{97B25000-442B-4F0D-906B-45FF15401078}" destId="{C968B950-7E67-4E86-B501-99710C4DD6BB}" srcOrd="0" destOrd="0" presId="urn:microsoft.com/office/officeart/2005/8/layout/vList5"/>
    <dgm:cxn modelId="{7ABBBC7E-AD5D-4D84-948B-FDBB81949360}" srcId="{97B25000-442B-4F0D-906B-45FF15401078}" destId="{D2356C19-9211-4C6E-BF1A-C13170DE498D}" srcOrd="3" destOrd="0" parTransId="{EF4895B9-B94D-462F-936F-1751CE610696}" sibTransId="{AAEE8D75-4A22-4838-A661-CE5F6EF86A9E}"/>
    <dgm:cxn modelId="{155EDDAC-33FE-4188-ACD5-80BCBFDEE027}" type="presOf" srcId="{5FDE7210-AE26-475F-9B4D-EB9CA884D2BB}" destId="{A1E51C3D-A07A-470E-B144-5368D9C4D094}" srcOrd="0" destOrd="0" presId="urn:microsoft.com/office/officeart/2005/8/layout/vList5"/>
    <dgm:cxn modelId="{ED1A4AAE-9A12-4843-B875-0E36811B3A4D}" type="presOf" srcId="{E28593BF-A5E6-423B-8ECA-6BD37FD9814C}" destId="{78F18A93-700B-4A77-880B-C6F1B0CA700F}" srcOrd="0" destOrd="0" presId="urn:microsoft.com/office/officeart/2005/8/layout/vList5"/>
    <dgm:cxn modelId="{FA6937C0-7662-4656-B15E-F1670FEB2F35}" srcId="{97B25000-442B-4F0D-906B-45FF15401078}" destId="{E28593BF-A5E6-423B-8ECA-6BD37FD9814C}" srcOrd="4" destOrd="0" parTransId="{A5B4F3C7-28E3-4750-9952-0B080482F32B}" sibTransId="{2A2F96D7-3FAA-4AB3-9DAE-BBDEA4596DC0}"/>
    <dgm:cxn modelId="{BE0049EC-B83E-4CD7-80E2-DB10E25CCD8E}" type="presOf" srcId="{8429FD0E-615E-46FB-8DD9-5504E6B7F589}" destId="{07F3AF6F-0BF9-4830-B595-02D1E7FCDBB1}" srcOrd="0" destOrd="0" presId="urn:microsoft.com/office/officeart/2005/8/layout/vList5"/>
    <dgm:cxn modelId="{2D8ED7F0-44F8-40AB-8DDE-4D6ECE2D4BEF}" type="presOf" srcId="{D0DD096D-BA02-4065-A484-ABADE220B46A}" destId="{AA94611D-092F-4C77-B7D3-111A70F1BA50}" srcOrd="0" destOrd="0" presId="urn:microsoft.com/office/officeart/2005/8/layout/vList5"/>
    <dgm:cxn modelId="{F907C2B5-97EC-4C65-ACD4-2CAD028F20A1}" type="presParOf" srcId="{C968B950-7E67-4E86-B501-99710C4DD6BB}" destId="{2D732F29-D461-4C6B-A98C-12352E8A519E}" srcOrd="0" destOrd="0" presId="urn:microsoft.com/office/officeart/2005/8/layout/vList5"/>
    <dgm:cxn modelId="{47C32120-1B26-43AC-B10B-148BBB029AB6}" type="presParOf" srcId="{2D732F29-D461-4C6B-A98C-12352E8A519E}" destId="{A1E51C3D-A07A-470E-B144-5368D9C4D094}" srcOrd="0" destOrd="0" presId="urn:microsoft.com/office/officeart/2005/8/layout/vList5"/>
    <dgm:cxn modelId="{A11CB633-6021-4DEF-BCA5-DB5EC3B858F6}" type="presParOf" srcId="{C968B950-7E67-4E86-B501-99710C4DD6BB}" destId="{DE939775-462E-4A9E-BD10-6FB5B6F1A7D6}" srcOrd="1" destOrd="0" presId="urn:microsoft.com/office/officeart/2005/8/layout/vList5"/>
    <dgm:cxn modelId="{EA231DFE-BBBB-4D19-B463-D87BFB1A5ED0}" type="presParOf" srcId="{C968B950-7E67-4E86-B501-99710C4DD6BB}" destId="{59682B64-422A-4AD1-8321-6AF1CC53E2CD}" srcOrd="2" destOrd="0" presId="urn:microsoft.com/office/officeart/2005/8/layout/vList5"/>
    <dgm:cxn modelId="{DDDF80CB-18CF-4E20-B967-4C9BBC743DE0}" type="presParOf" srcId="{59682B64-422A-4AD1-8321-6AF1CC53E2CD}" destId="{AA94611D-092F-4C77-B7D3-111A70F1BA50}" srcOrd="0" destOrd="0" presId="urn:microsoft.com/office/officeart/2005/8/layout/vList5"/>
    <dgm:cxn modelId="{F2925BE7-8551-43E3-A6AE-65658907C451}" type="presParOf" srcId="{C968B950-7E67-4E86-B501-99710C4DD6BB}" destId="{5ACFB18A-91DD-45EF-B53D-EB3268C8D8E4}" srcOrd="3" destOrd="0" presId="urn:microsoft.com/office/officeart/2005/8/layout/vList5"/>
    <dgm:cxn modelId="{133DFFA2-281F-4389-BC6C-1A390A9EBF03}" type="presParOf" srcId="{C968B950-7E67-4E86-B501-99710C4DD6BB}" destId="{E7CB11B4-75D9-4C71-AA6E-02BB4219424C}" srcOrd="4" destOrd="0" presId="urn:microsoft.com/office/officeart/2005/8/layout/vList5"/>
    <dgm:cxn modelId="{56631D3E-74BC-451F-AE65-2BCBEA772EDD}" type="presParOf" srcId="{E7CB11B4-75D9-4C71-AA6E-02BB4219424C}" destId="{D7998A3F-997B-44EA-B4E2-72CFAE6B9E4D}" srcOrd="0" destOrd="0" presId="urn:microsoft.com/office/officeart/2005/8/layout/vList5"/>
    <dgm:cxn modelId="{5C3212A4-303D-4534-B2AF-53BAD2999A64}" type="presParOf" srcId="{C968B950-7E67-4E86-B501-99710C4DD6BB}" destId="{23298CD3-593A-4CD9-82B4-E3BD08133379}" srcOrd="5" destOrd="0" presId="urn:microsoft.com/office/officeart/2005/8/layout/vList5"/>
    <dgm:cxn modelId="{701AFF88-C4BA-4EEF-908A-6675B88821CB}" type="presParOf" srcId="{C968B950-7E67-4E86-B501-99710C4DD6BB}" destId="{73576614-5190-46E4-98DC-CA89D26E8E16}" srcOrd="6" destOrd="0" presId="urn:microsoft.com/office/officeart/2005/8/layout/vList5"/>
    <dgm:cxn modelId="{150C0CAE-1086-4DE1-BBFE-17AEDEC3F298}" type="presParOf" srcId="{73576614-5190-46E4-98DC-CA89D26E8E16}" destId="{A1974DC2-E658-47D5-8F63-C71C9623DE13}" srcOrd="0" destOrd="0" presId="urn:microsoft.com/office/officeart/2005/8/layout/vList5"/>
    <dgm:cxn modelId="{D7BCBF63-D41E-416B-8D6D-F957EED32100}" type="presParOf" srcId="{C968B950-7E67-4E86-B501-99710C4DD6BB}" destId="{3AEC95DB-1F90-47FC-8450-E76F21529C34}" srcOrd="7" destOrd="0" presId="urn:microsoft.com/office/officeart/2005/8/layout/vList5"/>
    <dgm:cxn modelId="{ABB26E06-E65C-4F44-BDF5-2B9FB9B21F62}" type="presParOf" srcId="{C968B950-7E67-4E86-B501-99710C4DD6BB}" destId="{F16E6947-11AB-4D84-B897-B859F5B13AA6}" srcOrd="8" destOrd="0" presId="urn:microsoft.com/office/officeart/2005/8/layout/vList5"/>
    <dgm:cxn modelId="{5D44974A-863C-42D0-9906-275BB63098F5}" type="presParOf" srcId="{F16E6947-11AB-4D84-B897-B859F5B13AA6}" destId="{78F18A93-700B-4A77-880B-C6F1B0CA700F}" srcOrd="0" destOrd="0" presId="urn:microsoft.com/office/officeart/2005/8/layout/vList5"/>
    <dgm:cxn modelId="{F7CD67AB-4F14-4009-88B6-E92B8BE62B83}" type="presParOf" srcId="{C968B950-7E67-4E86-B501-99710C4DD6BB}" destId="{31E0CECD-9C48-44C6-AAF6-1641715F2D15}" srcOrd="9" destOrd="0" presId="urn:microsoft.com/office/officeart/2005/8/layout/vList5"/>
    <dgm:cxn modelId="{26A9A5D9-536A-420B-8205-67A1BDD53A15}" type="presParOf" srcId="{C968B950-7E67-4E86-B501-99710C4DD6BB}" destId="{BF442CD3-BCD5-4ADD-AEBC-E983599E4D3B}" srcOrd="10" destOrd="0" presId="urn:microsoft.com/office/officeart/2005/8/layout/vList5"/>
    <dgm:cxn modelId="{DBF9278F-500C-41B9-BC7B-2D68F6606CB6}" type="presParOf" srcId="{BF442CD3-BCD5-4ADD-AEBC-E983599E4D3B}" destId="{07F3AF6F-0BF9-4830-B595-02D1E7FCDBB1}"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B25000-442B-4F0D-906B-45FF15401078}" type="doc">
      <dgm:prSet loTypeId="urn:microsoft.com/office/officeart/2005/8/layout/vList5" loCatId="list" qsTypeId="urn:microsoft.com/office/officeart/2005/8/quickstyle/simple2" qsCatId="simple" csTypeId="urn:microsoft.com/office/officeart/2005/8/colors/colorful2" csCatId="colorful" phldr="1"/>
      <dgm:spPr/>
      <dgm:t>
        <a:bodyPr/>
        <a:lstStyle/>
        <a:p>
          <a:endParaRPr lang="en-US"/>
        </a:p>
      </dgm:t>
    </dgm:pt>
    <dgm:pt modelId="{C968B950-7E67-4E86-B501-99710C4DD6BB}" type="pres">
      <dgm:prSet presAssocID="{97B25000-442B-4F0D-906B-45FF15401078}" presName="Name0" presStyleCnt="0">
        <dgm:presLayoutVars>
          <dgm:dir/>
          <dgm:animLvl val="lvl"/>
          <dgm:resizeHandles val="exact"/>
        </dgm:presLayoutVars>
      </dgm:prSet>
      <dgm:spPr/>
    </dgm:pt>
  </dgm:ptLst>
  <dgm:cxnLst>
    <dgm:cxn modelId="{395A3659-2ADB-4421-AAC6-A56B6DBD6E32}" type="presOf" srcId="{97B25000-442B-4F0D-906B-45FF15401078}" destId="{C968B950-7E67-4E86-B501-99710C4DD6BB}"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85E6D0E-59C8-4912-9C1C-7F2A1B0CCD56}"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EA62DBAA-DA8E-4A8B-B1EF-F46D918F1F4D}">
      <dgm:prSet/>
      <dgm:spPr/>
      <dgm:t>
        <a:bodyPr/>
        <a:lstStyle/>
        <a:p>
          <a:r>
            <a:rPr lang="en-US"/>
            <a:t>Swag Management System – Model Driven Application developed with no code approach.</a:t>
          </a:r>
        </a:p>
      </dgm:t>
    </dgm:pt>
    <dgm:pt modelId="{508D6E25-7E4F-4E43-A03B-902B9348D650}" type="parTrans" cxnId="{5B56A160-ED52-44C4-B7C3-AA2AC4CB4C54}">
      <dgm:prSet/>
      <dgm:spPr/>
      <dgm:t>
        <a:bodyPr/>
        <a:lstStyle/>
        <a:p>
          <a:endParaRPr lang="en-US"/>
        </a:p>
      </dgm:t>
    </dgm:pt>
    <dgm:pt modelId="{DB6178E9-E604-413B-88FE-0E51686A00F5}" type="sibTrans" cxnId="{5B56A160-ED52-44C4-B7C3-AA2AC4CB4C54}">
      <dgm:prSet/>
      <dgm:spPr/>
      <dgm:t>
        <a:bodyPr/>
        <a:lstStyle/>
        <a:p>
          <a:endParaRPr lang="en-US"/>
        </a:p>
      </dgm:t>
    </dgm:pt>
    <dgm:pt modelId="{1A24EB7F-CDDB-4CB4-B63C-0FEFDAAC9C68}">
      <dgm:prSet/>
      <dgm:spPr/>
      <dgm:t>
        <a:bodyPr/>
        <a:lstStyle/>
        <a:p>
          <a:r>
            <a:rPr lang="en-US"/>
            <a:t>Swag Tracker – Canvas Application developed for end users to see swags assigned and provide additional information for swag processing</a:t>
          </a:r>
        </a:p>
      </dgm:t>
    </dgm:pt>
    <dgm:pt modelId="{45988360-0B47-448B-9F00-EF4FE09C3ACD}" type="parTrans" cxnId="{A85EAC80-F63C-4DDA-A7B1-839BBA9B7991}">
      <dgm:prSet/>
      <dgm:spPr/>
      <dgm:t>
        <a:bodyPr/>
        <a:lstStyle/>
        <a:p>
          <a:endParaRPr lang="en-US"/>
        </a:p>
      </dgm:t>
    </dgm:pt>
    <dgm:pt modelId="{325AF7F3-82C7-4F83-B8FE-BC17C4A83F3C}" type="sibTrans" cxnId="{A85EAC80-F63C-4DDA-A7B1-839BBA9B7991}">
      <dgm:prSet/>
      <dgm:spPr/>
      <dgm:t>
        <a:bodyPr/>
        <a:lstStyle/>
        <a:p>
          <a:endParaRPr lang="en-US"/>
        </a:p>
      </dgm:t>
    </dgm:pt>
    <dgm:pt modelId="{4E44AFCE-0738-44C5-85B1-FE5AC65FF761}" type="pres">
      <dgm:prSet presAssocID="{985E6D0E-59C8-4912-9C1C-7F2A1B0CCD56}" presName="hierChild1" presStyleCnt="0">
        <dgm:presLayoutVars>
          <dgm:chPref val="1"/>
          <dgm:dir/>
          <dgm:animOne val="branch"/>
          <dgm:animLvl val="lvl"/>
          <dgm:resizeHandles/>
        </dgm:presLayoutVars>
      </dgm:prSet>
      <dgm:spPr/>
    </dgm:pt>
    <dgm:pt modelId="{A6E93DE8-2F02-4C1A-ACB5-BC2D32D3A6D7}" type="pres">
      <dgm:prSet presAssocID="{EA62DBAA-DA8E-4A8B-B1EF-F46D918F1F4D}" presName="hierRoot1" presStyleCnt="0"/>
      <dgm:spPr/>
    </dgm:pt>
    <dgm:pt modelId="{6B98E83E-3B85-49D8-961A-B04A0E0B2C97}" type="pres">
      <dgm:prSet presAssocID="{EA62DBAA-DA8E-4A8B-B1EF-F46D918F1F4D}" presName="composite" presStyleCnt="0"/>
      <dgm:spPr/>
    </dgm:pt>
    <dgm:pt modelId="{A9985DCE-0780-4738-A49C-F25FCF5FE3E2}" type="pres">
      <dgm:prSet presAssocID="{EA62DBAA-DA8E-4A8B-B1EF-F46D918F1F4D}" presName="background" presStyleLbl="node0" presStyleIdx="0" presStyleCnt="2"/>
      <dgm:spPr/>
    </dgm:pt>
    <dgm:pt modelId="{5212CB74-647E-4DE6-9C41-EB72E223C70B}" type="pres">
      <dgm:prSet presAssocID="{EA62DBAA-DA8E-4A8B-B1EF-F46D918F1F4D}" presName="text" presStyleLbl="fgAcc0" presStyleIdx="0" presStyleCnt="2">
        <dgm:presLayoutVars>
          <dgm:chPref val="3"/>
        </dgm:presLayoutVars>
      </dgm:prSet>
      <dgm:spPr/>
    </dgm:pt>
    <dgm:pt modelId="{140281F4-D103-4441-8010-C62697243D07}" type="pres">
      <dgm:prSet presAssocID="{EA62DBAA-DA8E-4A8B-B1EF-F46D918F1F4D}" presName="hierChild2" presStyleCnt="0"/>
      <dgm:spPr/>
    </dgm:pt>
    <dgm:pt modelId="{14F4A2AA-ED65-406A-8748-E32F51C8438F}" type="pres">
      <dgm:prSet presAssocID="{1A24EB7F-CDDB-4CB4-B63C-0FEFDAAC9C68}" presName="hierRoot1" presStyleCnt="0"/>
      <dgm:spPr/>
    </dgm:pt>
    <dgm:pt modelId="{A72BE71C-7DE0-4D74-9996-3415FF9D0AED}" type="pres">
      <dgm:prSet presAssocID="{1A24EB7F-CDDB-4CB4-B63C-0FEFDAAC9C68}" presName="composite" presStyleCnt="0"/>
      <dgm:spPr/>
    </dgm:pt>
    <dgm:pt modelId="{167A3681-D3EB-476F-841C-97C08A10E6FC}" type="pres">
      <dgm:prSet presAssocID="{1A24EB7F-CDDB-4CB4-B63C-0FEFDAAC9C68}" presName="background" presStyleLbl="node0" presStyleIdx="1" presStyleCnt="2"/>
      <dgm:spPr/>
    </dgm:pt>
    <dgm:pt modelId="{09B9DF01-EA81-487F-8196-FE3AEE241386}" type="pres">
      <dgm:prSet presAssocID="{1A24EB7F-CDDB-4CB4-B63C-0FEFDAAC9C68}" presName="text" presStyleLbl="fgAcc0" presStyleIdx="1" presStyleCnt="2">
        <dgm:presLayoutVars>
          <dgm:chPref val="3"/>
        </dgm:presLayoutVars>
      </dgm:prSet>
      <dgm:spPr/>
    </dgm:pt>
    <dgm:pt modelId="{9269CF19-6F2B-4445-B912-E1051AFB9E15}" type="pres">
      <dgm:prSet presAssocID="{1A24EB7F-CDDB-4CB4-B63C-0FEFDAAC9C68}" presName="hierChild2" presStyleCnt="0"/>
      <dgm:spPr/>
    </dgm:pt>
  </dgm:ptLst>
  <dgm:cxnLst>
    <dgm:cxn modelId="{5B56A160-ED52-44C4-B7C3-AA2AC4CB4C54}" srcId="{985E6D0E-59C8-4912-9C1C-7F2A1B0CCD56}" destId="{EA62DBAA-DA8E-4A8B-B1EF-F46D918F1F4D}" srcOrd="0" destOrd="0" parTransId="{508D6E25-7E4F-4E43-A03B-902B9348D650}" sibTransId="{DB6178E9-E604-413B-88FE-0E51686A00F5}"/>
    <dgm:cxn modelId="{F82DDD7D-5949-4C79-957F-D3052B93D689}" type="presOf" srcId="{1A24EB7F-CDDB-4CB4-B63C-0FEFDAAC9C68}" destId="{09B9DF01-EA81-487F-8196-FE3AEE241386}" srcOrd="0" destOrd="0" presId="urn:microsoft.com/office/officeart/2005/8/layout/hierarchy1"/>
    <dgm:cxn modelId="{A85EAC80-F63C-4DDA-A7B1-839BBA9B7991}" srcId="{985E6D0E-59C8-4912-9C1C-7F2A1B0CCD56}" destId="{1A24EB7F-CDDB-4CB4-B63C-0FEFDAAC9C68}" srcOrd="1" destOrd="0" parTransId="{45988360-0B47-448B-9F00-EF4FE09C3ACD}" sibTransId="{325AF7F3-82C7-4F83-B8FE-BC17C4A83F3C}"/>
    <dgm:cxn modelId="{69116391-BD4B-4DC9-B656-346E1275ED41}" type="presOf" srcId="{985E6D0E-59C8-4912-9C1C-7F2A1B0CCD56}" destId="{4E44AFCE-0738-44C5-85B1-FE5AC65FF761}" srcOrd="0" destOrd="0" presId="urn:microsoft.com/office/officeart/2005/8/layout/hierarchy1"/>
    <dgm:cxn modelId="{7EB2B2F3-4EB4-4CCA-A0B0-AD4B77589BB9}" type="presOf" srcId="{EA62DBAA-DA8E-4A8B-B1EF-F46D918F1F4D}" destId="{5212CB74-647E-4DE6-9C41-EB72E223C70B}" srcOrd="0" destOrd="0" presId="urn:microsoft.com/office/officeart/2005/8/layout/hierarchy1"/>
    <dgm:cxn modelId="{EC80FD53-4B83-4809-B68E-CC53E15FA025}" type="presParOf" srcId="{4E44AFCE-0738-44C5-85B1-FE5AC65FF761}" destId="{A6E93DE8-2F02-4C1A-ACB5-BC2D32D3A6D7}" srcOrd="0" destOrd="0" presId="urn:microsoft.com/office/officeart/2005/8/layout/hierarchy1"/>
    <dgm:cxn modelId="{799E3D8C-0BB3-4AF5-8CA8-A540172CDEE2}" type="presParOf" srcId="{A6E93DE8-2F02-4C1A-ACB5-BC2D32D3A6D7}" destId="{6B98E83E-3B85-49D8-961A-B04A0E0B2C97}" srcOrd="0" destOrd="0" presId="urn:microsoft.com/office/officeart/2005/8/layout/hierarchy1"/>
    <dgm:cxn modelId="{0700ECF2-89DA-46F8-84A4-BD397DB3F1FA}" type="presParOf" srcId="{6B98E83E-3B85-49D8-961A-B04A0E0B2C97}" destId="{A9985DCE-0780-4738-A49C-F25FCF5FE3E2}" srcOrd="0" destOrd="0" presId="urn:microsoft.com/office/officeart/2005/8/layout/hierarchy1"/>
    <dgm:cxn modelId="{EE023578-D1B0-4A67-B0D0-B58478C2D2BD}" type="presParOf" srcId="{6B98E83E-3B85-49D8-961A-B04A0E0B2C97}" destId="{5212CB74-647E-4DE6-9C41-EB72E223C70B}" srcOrd="1" destOrd="0" presId="urn:microsoft.com/office/officeart/2005/8/layout/hierarchy1"/>
    <dgm:cxn modelId="{54B8C97C-8B6F-42F0-89E2-96A38F304172}" type="presParOf" srcId="{A6E93DE8-2F02-4C1A-ACB5-BC2D32D3A6D7}" destId="{140281F4-D103-4441-8010-C62697243D07}" srcOrd="1" destOrd="0" presId="urn:microsoft.com/office/officeart/2005/8/layout/hierarchy1"/>
    <dgm:cxn modelId="{9D6FFCB3-3D19-4A90-B2EB-D9A6FA3C195D}" type="presParOf" srcId="{4E44AFCE-0738-44C5-85B1-FE5AC65FF761}" destId="{14F4A2AA-ED65-406A-8748-E32F51C8438F}" srcOrd="1" destOrd="0" presId="urn:microsoft.com/office/officeart/2005/8/layout/hierarchy1"/>
    <dgm:cxn modelId="{02F5F5F5-A55E-4D81-9380-F3C2B13057BB}" type="presParOf" srcId="{14F4A2AA-ED65-406A-8748-E32F51C8438F}" destId="{A72BE71C-7DE0-4D74-9996-3415FF9D0AED}" srcOrd="0" destOrd="0" presId="urn:microsoft.com/office/officeart/2005/8/layout/hierarchy1"/>
    <dgm:cxn modelId="{75498FB3-0CB1-41AD-A8C5-BD1B33307820}" type="presParOf" srcId="{A72BE71C-7DE0-4D74-9996-3415FF9D0AED}" destId="{167A3681-D3EB-476F-841C-97C08A10E6FC}" srcOrd="0" destOrd="0" presId="urn:microsoft.com/office/officeart/2005/8/layout/hierarchy1"/>
    <dgm:cxn modelId="{83C81CDF-09CA-4940-91D7-A8E3B3295427}" type="presParOf" srcId="{A72BE71C-7DE0-4D74-9996-3415FF9D0AED}" destId="{09B9DF01-EA81-487F-8196-FE3AEE241386}" srcOrd="1" destOrd="0" presId="urn:microsoft.com/office/officeart/2005/8/layout/hierarchy1"/>
    <dgm:cxn modelId="{710E5161-3896-43F1-9054-00BCC689AFD9}" type="presParOf" srcId="{14F4A2AA-ED65-406A-8748-E32F51C8438F}" destId="{9269CF19-6F2B-4445-B912-E1051AFB9E1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A208718-8A6C-4EAE-ABAE-E8D3675DCA6F}" type="doc">
      <dgm:prSet loTypeId="urn:microsoft.com/office/officeart/2005/8/layout/hProcess9" loCatId="process" qsTypeId="urn:microsoft.com/office/officeart/2005/8/quickstyle/3d1" qsCatId="3D" csTypeId="urn:microsoft.com/office/officeart/2005/8/colors/colorful3" csCatId="colorful" phldr="1"/>
      <dgm:spPr/>
    </dgm:pt>
    <dgm:pt modelId="{1703D536-914A-4F9A-8A57-46E674B71A62}">
      <dgm:prSet phldrT="[Text]"/>
      <dgm:spPr/>
      <dgm:t>
        <a:bodyPr/>
        <a:lstStyle/>
        <a:p>
          <a:r>
            <a:rPr lang="en-US" dirty="0"/>
            <a:t>Create Swag Box</a:t>
          </a:r>
          <a:endParaRPr lang="en-AU" dirty="0"/>
        </a:p>
      </dgm:t>
    </dgm:pt>
    <dgm:pt modelId="{9706B71A-F2F4-4522-A12B-8AB3628814D1}" type="parTrans" cxnId="{4FDDF954-9BA9-4A48-B519-62055C1D8C90}">
      <dgm:prSet/>
      <dgm:spPr/>
      <dgm:t>
        <a:bodyPr/>
        <a:lstStyle/>
        <a:p>
          <a:endParaRPr lang="en-AU"/>
        </a:p>
      </dgm:t>
    </dgm:pt>
    <dgm:pt modelId="{065CE879-1563-4E72-AA0C-0961E5F11406}" type="sibTrans" cxnId="{4FDDF954-9BA9-4A48-B519-62055C1D8C90}">
      <dgm:prSet/>
      <dgm:spPr/>
      <dgm:t>
        <a:bodyPr/>
        <a:lstStyle/>
        <a:p>
          <a:endParaRPr lang="en-AU"/>
        </a:p>
      </dgm:t>
    </dgm:pt>
    <dgm:pt modelId="{6D6E0511-A36D-4F85-B75F-CED99F87A8EF}">
      <dgm:prSet phldrT="[Text]"/>
      <dgm:spPr/>
      <dgm:t>
        <a:bodyPr/>
        <a:lstStyle/>
        <a:p>
          <a:r>
            <a:rPr lang="en-US" dirty="0"/>
            <a:t>View Swag Box</a:t>
          </a:r>
          <a:endParaRPr lang="en-AU" dirty="0"/>
        </a:p>
      </dgm:t>
    </dgm:pt>
    <dgm:pt modelId="{4D3695BC-5C78-4C40-991E-D83C6A1793D1}" type="parTrans" cxnId="{CB4AA9A9-F4CF-4C5A-9B98-4376C0A27353}">
      <dgm:prSet/>
      <dgm:spPr/>
      <dgm:t>
        <a:bodyPr/>
        <a:lstStyle/>
        <a:p>
          <a:endParaRPr lang="en-AU"/>
        </a:p>
      </dgm:t>
    </dgm:pt>
    <dgm:pt modelId="{640E3EC5-F846-4635-B1D4-EF7AF06EF15F}" type="sibTrans" cxnId="{CB4AA9A9-F4CF-4C5A-9B98-4376C0A27353}">
      <dgm:prSet/>
      <dgm:spPr/>
      <dgm:t>
        <a:bodyPr/>
        <a:lstStyle/>
        <a:p>
          <a:endParaRPr lang="en-AU"/>
        </a:p>
      </dgm:t>
    </dgm:pt>
    <dgm:pt modelId="{6C57CC51-59D3-411C-8737-7D389C85369C}">
      <dgm:prSet phldrT="[Text]"/>
      <dgm:spPr/>
      <dgm:t>
        <a:bodyPr/>
        <a:lstStyle/>
        <a:p>
          <a:r>
            <a:rPr lang="en-US" dirty="0"/>
            <a:t>Fill the Box</a:t>
          </a:r>
          <a:endParaRPr lang="en-AU" dirty="0"/>
        </a:p>
      </dgm:t>
    </dgm:pt>
    <dgm:pt modelId="{69795887-8040-4FF3-B8F8-D09338028BB8}" type="parTrans" cxnId="{DE487696-423A-4A56-B82B-32FD34938871}">
      <dgm:prSet/>
      <dgm:spPr/>
      <dgm:t>
        <a:bodyPr/>
        <a:lstStyle/>
        <a:p>
          <a:endParaRPr lang="en-AU"/>
        </a:p>
      </dgm:t>
    </dgm:pt>
    <dgm:pt modelId="{D3AEE527-3089-454C-A8C7-89B426B246E6}" type="sibTrans" cxnId="{DE487696-423A-4A56-B82B-32FD34938871}">
      <dgm:prSet/>
      <dgm:spPr/>
      <dgm:t>
        <a:bodyPr/>
        <a:lstStyle/>
        <a:p>
          <a:endParaRPr lang="en-AU"/>
        </a:p>
      </dgm:t>
    </dgm:pt>
    <dgm:pt modelId="{AB76A4D0-84CB-4C4E-A6CE-F57E450BE3E6}">
      <dgm:prSet phldrT="[Text]"/>
      <dgm:spPr/>
      <dgm:t>
        <a:bodyPr/>
        <a:lstStyle/>
        <a:p>
          <a:r>
            <a:rPr lang="en-US" dirty="0"/>
            <a:t>Distribution</a:t>
          </a:r>
          <a:endParaRPr lang="en-AU" dirty="0"/>
        </a:p>
      </dgm:t>
    </dgm:pt>
    <dgm:pt modelId="{ED921D0E-FB07-487E-A848-0BC71CCDD623}" type="parTrans" cxnId="{17BD9F90-7754-4F59-B889-C5D330F6A67D}">
      <dgm:prSet/>
      <dgm:spPr/>
      <dgm:t>
        <a:bodyPr/>
        <a:lstStyle/>
        <a:p>
          <a:endParaRPr lang="en-AU"/>
        </a:p>
      </dgm:t>
    </dgm:pt>
    <dgm:pt modelId="{2830E44B-15C7-472A-9627-02EBE65771A1}" type="sibTrans" cxnId="{17BD9F90-7754-4F59-B889-C5D330F6A67D}">
      <dgm:prSet/>
      <dgm:spPr/>
      <dgm:t>
        <a:bodyPr/>
        <a:lstStyle/>
        <a:p>
          <a:endParaRPr lang="en-AU"/>
        </a:p>
      </dgm:t>
    </dgm:pt>
    <dgm:pt modelId="{9165F798-E0DA-45A3-8851-5AB84342B172}">
      <dgm:prSet phldrT="[Text]"/>
      <dgm:spPr/>
      <dgm:t>
        <a:bodyPr/>
        <a:lstStyle/>
        <a:p>
          <a:r>
            <a:rPr lang="en-US" dirty="0"/>
            <a:t>Setup Booths and Owners</a:t>
          </a:r>
          <a:endParaRPr lang="en-AU" dirty="0"/>
        </a:p>
      </dgm:t>
    </dgm:pt>
    <dgm:pt modelId="{9CCB1BE6-6BA9-4CA9-839B-8DFCBE485E7E}" type="parTrans" cxnId="{2F5E87E9-ADE7-40AD-910B-D35E1D34AD84}">
      <dgm:prSet/>
      <dgm:spPr/>
      <dgm:t>
        <a:bodyPr/>
        <a:lstStyle/>
        <a:p>
          <a:endParaRPr lang="en-AU"/>
        </a:p>
      </dgm:t>
    </dgm:pt>
    <dgm:pt modelId="{CFB88C9E-2B98-4EDD-B870-47BBEF3FAC9F}" type="sibTrans" cxnId="{2F5E87E9-ADE7-40AD-910B-D35E1D34AD84}">
      <dgm:prSet/>
      <dgm:spPr/>
      <dgm:t>
        <a:bodyPr/>
        <a:lstStyle/>
        <a:p>
          <a:endParaRPr lang="en-AU"/>
        </a:p>
      </dgm:t>
    </dgm:pt>
    <dgm:pt modelId="{67D54864-7C80-4BB3-BC36-8E767121A42C}" type="pres">
      <dgm:prSet presAssocID="{9A208718-8A6C-4EAE-ABAE-E8D3675DCA6F}" presName="CompostProcess" presStyleCnt="0">
        <dgm:presLayoutVars>
          <dgm:dir/>
          <dgm:resizeHandles val="exact"/>
        </dgm:presLayoutVars>
      </dgm:prSet>
      <dgm:spPr/>
    </dgm:pt>
    <dgm:pt modelId="{A279C3BD-1B1D-4FE3-ADFA-5CA5B5F615C6}" type="pres">
      <dgm:prSet presAssocID="{9A208718-8A6C-4EAE-ABAE-E8D3675DCA6F}" presName="arrow" presStyleLbl="bgShp" presStyleIdx="0" presStyleCnt="1"/>
      <dgm:spPr/>
    </dgm:pt>
    <dgm:pt modelId="{AE942C91-5072-4065-9AB9-A594C8B5BB26}" type="pres">
      <dgm:prSet presAssocID="{9A208718-8A6C-4EAE-ABAE-E8D3675DCA6F}" presName="linearProcess" presStyleCnt="0"/>
      <dgm:spPr/>
    </dgm:pt>
    <dgm:pt modelId="{FC5C6B50-14E0-4342-8F97-996B2B7C96D5}" type="pres">
      <dgm:prSet presAssocID="{1703D536-914A-4F9A-8A57-46E674B71A62}" presName="textNode" presStyleLbl="node1" presStyleIdx="0" presStyleCnt="5">
        <dgm:presLayoutVars>
          <dgm:bulletEnabled val="1"/>
        </dgm:presLayoutVars>
      </dgm:prSet>
      <dgm:spPr/>
    </dgm:pt>
    <dgm:pt modelId="{EB72484C-4932-4856-A3C6-7C31BF309645}" type="pres">
      <dgm:prSet presAssocID="{065CE879-1563-4E72-AA0C-0961E5F11406}" presName="sibTrans" presStyleCnt="0"/>
      <dgm:spPr/>
    </dgm:pt>
    <dgm:pt modelId="{F1B260F1-8AC3-4FE5-AF54-45849AAFAACC}" type="pres">
      <dgm:prSet presAssocID="{6D6E0511-A36D-4F85-B75F-CED99F87A8EF}" presName="textNode" presStyleLbl="node1" presStyleIdx="1" presStyleCnt="5">
        <dgm:presLayoutVars>
          <dgm:bulletEnabled val="1"/>
        </dgm:presLayoutVars>
      </dgm:prSet>
      <dgm:spPr/>
    </dgm:pt>
    <dgm:pt modelId="{609E0E1A-7C6A-4650-BF0C-7B10D3C9176D}" type="pres">
      <dgm:prSet presAssocID="{640E3EC5-F846-4635-B1D4-EF7AF06EF15F}" presName="sibTrans" presStyleCnt="0"/>
      <dgm:spPr/>
    </dgm:pt>
    <dgm:pt modelId="{83A6BC23-E217-45A0-A4FA-AF8A01D9F4B9}" type="pres">
      <dgm:prSet presAssocID="{6C57CC51-59D3-411C-8737-7D389C85369C}" presName="textNode" presStyleLbl="node1" presStyleIdx="2" presStyleCnt="5">
        <dgm:presLayoutVars>
          <dgm:bulletEnabled val="1"/>
        </dgm:presLayoutVars>
      </dgm:prSet>
      <dgm:spPr/>
    </dgm:pt>
    <dgm:pt modelId="{65DB632A-50B1-401F-9C02-9BB0F12BAE9A}" type="pres">
      <dgm:prSet presAssocID="{D3AEE527-3089-454C-A8C7-89B426B246E6}" presName="sibTrans" presStyleCnt="0"/>
      <dgm:spPr/>
    </dgm:pt>
    <dgm:pt modelId="{0790C567-7430-4828-B907-134A3E4C3E41}" type="pres">
      <dgm:prSet presAssocID="{AB76A4D0-84CB-4C4E-A6CE-F57E450BE3E6}" presName="textNode" presStyleLbl="node1" presStyleIdx="3" presStyleCnt="5">
        <dgm:presLayoutVars>
          <dgm:bulletEnabled val="1"/>
        </dgm:presLayoutVars>
      </dgm:prSet>
      <dgm:spPr/>
    </dgm:pt>
    <dgm:pt modelId="{1AE4958B-7EB1-4069-B417-B02B6A2D5E41}" type="pres">
      <dgm:prSet presAssocID="{2830E44B-15C7-472A-9627-02EBE65771A1}" presName="sibTrans" presStyleCnt="0"/>
      <dgm:spPr/>
    </dgm:pt>
    <dgm:pt modelId="{91E1C1EB-7F5F-42CB-A4C2-2D49D6F0EA9B}" type="pres">
      <dgm:prSet presAssocID="{9165F798-E0DA-45A3-8851-5AB84342B172}" presName="textNode" presStyleLbl="node1" presStyleIdx="4" presStyleCnt="5">
        <dgm:presLayoutVars>
          <dgm:bulletEnabled val="1"/>
        </dgm:presLayoutVars>
      </dgm:prSet>
      <dgm:spPr/>
    </dgm:pt>
  </dgm:ptLst>
  <dgm:cxnLst>
    <dgm:cxn modelId="{9632211A-33BE-4F46-92C5-23697DE372D4}" type="presOf" srcId="{6C57CC51-59D3-411C-8737-7D389C85369C}" destId="{83A6BC23-E217-45A0-A4FA-AF8A01D9F4B9}" srcOrd="0" destOrd="0" presId="urn:microsoft.com/office/officeart/2005/8/layout/hProcess9"/>
    <dgm:cxn modelId="{F84C7F72-E97D-4508-871D-246EC6F835F0}" type="presOf" srcId="{1703D536-914A-4F9A-8A57-46E674B71A62}" destId="{FC5C6B50-14E0-4342-8F97-996B2B7C96D5}" srcOrd="0" destOrd="0" presId="urn:microsoft.com/office/officeart/2005/8/layout/hProcess9"/>
    <dgm:cxn modelId="{4FDDF954-9BA9-4A48-B519-62055C1D8C90}" srcId="{9A208718-8A6C-4EAE-ABAE-E8D3675DCA6F}" destId="{1703D536-914A-4F9A-8A57-46E674B71A62}" srcOrd="0" destOrd="0" parTransId="{9706B71A-F2F4-4522-A12B-8AB3628814D1}" sibTransId="{065CE879-1563-4E72-AA0C-0961E5F11406}"/>
    <dgm:cxn modelId="{B1E2007E-648D-4948-BF6E-B2D1925BF946}" type="presOf" srcId="{9A208718-8A6C-4EAE-ABAE-E8D3675DCA6F}" destId="{67D54864-7C80-4BB3-BC36-8E767121A42C}" srcOrd="0" destOrd="0" presId="urn:microsoft.com/office/officeart/2005/8/layout/hProcess9"/>
    <dgm:cxn modelId="{5D9B4F8C-4C6A-43C3-82BC-E31B61A1AAF2}" type="presOf" srcId="{6D6E0511-A36D-4F85-B75F-CED99F87A8EF}" destId="{F1B260F1-8AC3-4FE5-AF54-45849AAFAACC}" srcOrd="0" destOrd="0" presId="urn:microsoft.com/office/officeart/2005/8/layout/hProcess9"/>
    <dgm:cxn modelId="{40172B8F-F5BB-472F-B744-A9D486E687F1}" type="presOf" srcId="{AB76A4D0-84CB-4C4E-A6CE-F57E450BE3E6}" destId="{0790C567-7430-4828-B907-134A3E4C3E41}" srcOrd="0" destOrd="0" presId="urn:microsoft.com/office/officeart/2005/8/layout/hProcess9"/>
    <dgm:cxn modelId="{17BD9F90-7754-4F59-B889-C5D330F6A67D}" srcId="{9A208718-8A6C-4EAE-ABAE-E8D3675DCA6F}" destId="{AB76A4D0-84CB-4C4E-A6CE-F57E450BE3E6}" srcOrd="3" destOrd="0" parTransId="{ED921D0E-FB07-487E-A848-0BC71CCDD623}" sibTransId="{2830E44B-15C7-472A-9627-02EBE65771A1}"/>
    <dgm:cxn modelId="{DE487696-423A-4A56-B82B-32FD34938871}" srcId="{9A208718-8A6C-4EAE-ABAE-E8D3675DCA6F}" destId="{6C57CC51-59D3-411C-8737-7D389C85369C}" srcOrd="2" destOrd="0" parTransId="{69795887-8040-4FF3-B8F8-D09338028BB8}" sibTransId="{D3AEE527-3089-454C-A8C7-89B426B246E6}"/>
    <dgm:cxn modelId="{CB4AA9A9-F4CF-4C5A-9B98-4376C0A27353}" srcId="{9A208718-8A6C-4EAE-ABAE-E8D3675DCA6F}" destId="{6D6E0511-A36D-4F85-B75F-CED99F87A8EF}" srcOrd="1" destOrd="0" parTransId="{4D3695BC-5C78-4C40-991E-D83C6A1793D1}" sibTransId="{640E3EC5-F846-4635-B1D4-EF7AF06EF15F}"/>
    <dgm:cxn modelId="{2F5E87E9-ADE7-40AD-910B-D35E1D34AD84}" srcId="{9A208718-8A6C-4EAE-ABAE-E8D3675DCA6F}" destId="{9165F798-E0DA-45A3-8851-5AB84342B172}" srcOrd="4" destOrd="0" parTransId="{9CCB1BE6-6BA9-4CA9-839B-8DFCBE485E7E}" sibTransId="{CFB88C9E-2B98-4EDD-B870-47BBEF3FAC9F}"/>
    <dgm:cxn modelId="{807957EF-2A87-4726-9811-F2586617BD90}" type="presOf" srcId="{9165F798-E0DA-45A3-8851-5AB84342B172}" destId="{91E1C1EB-7F5F-42CB-A4C2-2D49D6F0EA9B}" srcOrd="0" destOrd="0" presId="urn:microsoft.com/office/officeart/2005/8/layout/hProcess9"/>
    <dgm:cxn modelId="{F1B5061E-4795-4133-9931-29AEC24BD07E}" type="presParOf" srcId="{67D54864-7C80-4BB3-BC36-8E767121A42C}" destId="{A279C3BD-1B1D-4FE3-ADFA-5CA5B5F615C6}" srcOrd="0" destOrd="0" presId="urn:microsoft.com/office/officeart/2005/8/layout/hProcess9"/>
    <dgm:cxn modelId="{AB75B60A-64F5-47B6-9B50-8C0CB8B063BC}" type="presParOf" srcId="{67D54864-7C80-4BB3-BC36-8E767121A42C}" destId="{AE942C91-5072-4065-9AB9-A594C8B5BB26}" srcOrd="1" destOrd="0" presId="urn:microsoft.com/office/officeart/2005/8/layout/hProcess9"/>
    <dgm:cxn modelId="{EA2329E8-A75F-48B3-A736-FF75F89CA881}" type="presParOf" srcId="{AE942C91-5072-4065-9AB9-A594C8B5BB26}" destId="{FC5C6B50-14E0-4342-8F97-996B2B7C96D5}" srcOrd="0" destOrd="0" presId="urn:microsoft.com/office/officeart/2005/8/layout/hProcess9"/>
    <dgm:cxn modelId="{B3C49C16-58B6-4D28-9F77-AE3D8F1C9DAB}" type="presParOf" srcId="{AE942C91-5072-4065-9AB9-A594C8B5BB26}" destId="{EB72484C-4932-4856-A3C6-7C31BF309645}" srcOrd="1" destOrd="0" presId="urn:microsoft.com/office/officeart/2005/8/layout/hProcess9"/>
    <dgm:cxn modelId="{1DCBD86E-C79C-4B41-9003-365A1C0C6D5D}" type="presParOf" srcId="{AE942C91-5072-4065-9AB9-A594C8B5BB26}" destId="{F1B260F1-8AC3-4FE5-AF54-45849AAFAACC}" srcOrd="2" destOrd="0" presId="urn:microsoft.com/office/officeart/2005/8/layout/hProcess9"/>
    <dgm:cxn modelId="{B3832296-FEBC-4B2B-A9AA-E28F00C794E7}" type="presParOf" srcId="{AE942C91-5072-4065-9AB9-A594C8B5BB26}" destId="{609E0E1A-7C6A-4650-BF0C-7B10D3C9176D}" srcOrd="3" destOrd="0" presId="urn:microsoft.com/office/officeart/2005/8/layout/hProcess9"/>
    <dgm:cxn modelId="{09631B98-125E-410C-8EBA-C28913E2936E}" type="presParOf" srcId="{AE942C91-5072-4065-9AB9-A594C8B5BB26}" destId="{83A6BC23-E217-45A0-A4FA-AF8A01D9F4B9}" srcOrd="4" destOrd="0" presId="urn:microsoft.com/office/officeart/2005/8/layout/hProcess9"/>
    <dgm:cxn modelId="{E8DAC187-A593-457D-97F0-47D4AC8BEA13}" type="presParOf" srcId="{AE942C91-5072-4065-9AB9-A594C8B5BB26}" destId="{65DB632A-50B1-401F-9C02-9BB0F12BAE9A}" srcOrd="5" destOrd="0" presId="urn:microsoft.com/office/officeart/2005/8/layout/hProcess9"/>
    <dgm:cxn modelId="{C98969F8-CAA0-4FFE-A9A4-3775E22B53D6}" type="presParOf" srcId="{AE942C91-5072-4065-9AB9-A594C8B5BB26}" destId="{0790C567-7430-4828-B907-134A3E4C3E41}" srcOrd="6" destOrd="0" presId="urn:microsoft.com/office/officeart/2005/8/layout/hProcess9"/>
    <dgm:cxn modelId="{54C996F4-514E-4B14-90CC-483626E100E8}" type="presParOf" srcId="{AE942C91-5072-4065-9AB9-A594C8B5BB26}" destId="{1AE4958B-7EB1-4069-B417-B02B6A2D5E41}" srcOrd="7" destOrd="0" presId="urn:microsoft.com/office/officeart/2005/8/layout/hProcess9"/>
    <dgm:cxn modelId="{1B68329E-568F-483D-A711-0028DA8BDFE3}" type="presParOf" srcId="{AE942C91-5072-4065-9AB9-A594C8B5BB26}" destId="{91E1C1EB-7F5F-42CB-A4C2-2D49D6F0EA9B}"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C98C0EA-8CC8-4209-8CA8-326F50B083DF}" type="doc">
      <dgm:prSet loTypeId="urn:microsoft.com/office/officeart/2016/7/layout/LinearBlockProcessNumbered" loCatId="process" qsTypeId="urn:microsoft.com/office/officeart/2005/8/quickstyle/simple1" qsCatId="simple" csTypeId="urn:microsoft.com/office/officeart/2005/8/colors/colorful5" csCatId="colorful" phldr="1"/>
      <dgm:spPr/>
      <dgm:t>
        <a:bodyPr/>
        <a:lstStyle/>
        <a:p>
          <a:endParaRPr lang="en-US"/>
        </a:p>
      </dgm:t>
    </dgm:pt>
    <dgm:pt modelId="{B94460B5-B734-4A2D-A1C7-990E0F829319}">
      <dgm:prSet/>
      <dgm:spPr/>
      <dgm:t>
        <a:bodyPr/>
        <a:lstStyle/>
        <a:p>
          <a:r>
            <a:rPr lang="en-US" dirty="0"/>
            <a:t>InProgress on ISV certification</a:t>
          </a:r>
        </a:p>
      </dgm:t>
    </dgm:pt>
    <dgm:pt modelId="{4FB5C98E-9CAC-4B56-9636-B9340924D3AA}" type="parTrans" cxnId="{FB43C4CB-5C03-4712-9328-7AB92D76D0B9}">
      <dgm:prSet/>
      <dgm:spPr/>
      <dgm:t>
        <a:bodyPr/>
        <a:lstStyle/>
        <a:p>
          <a:endParaRPr lang="en-US"/>
        </a:p>
      </dgm:t>
    </dgm:pt>
    <dgm:pt modelId="{95FFC899-237A-4B36-8F93-2EA2CAC1A211}" type="sibTrans" cxnId="{FB43C4CB-5C03-4712-9328-7AB92D76D0B9}">
      <dgm:prSet phldrT="01" phldr="0"/>
      <dgm:spPr/>
      <dgm:t>
        <a:bodyPr/>
        <a:lstStyle/>
        <a:p>
          <a:r>
            <a:rPr lang="en-US"/>
            <a:t>01</a:t>
          </a:r>
        </a:p>
      </dgm:t>
    </dgm:pt>
    <dgm:pt modelId="{5ED2E2E8-9CE3-4AE7-ABFF-389E4B96C039}">
      <dgm:prSet/>
      <dgm:spPr/>
      <dgm:t>
        <a:bodyPr/>
        <a:lstStyle/>
        <a:p>
          <a:r>
            <a:rPr lang="en-US" dirty="0"/>
            <a:t>Making it available in AppSource for entire Power </a:t>
          </a:r>
          <a:r>
            <a:rPr lang="en-US"/>
            <a:t>Platform,MyHub</a:t>
          </a:r>
        </a:p>
      </dgm:t>
    </dgm:pt>
    <dgm:pt modelId="{A2DB4723-3DAC-4CF4-BCD1-2481986A55B0}" type="parTrans" cxnId="{49A2A354-C38D-4A0D-B5C1-7C8A5FC8745D}">
      <dgm:prSet/>
      <dgm:spPr/>
      <dgm:t>
        <a:bodyPr/>
        <a:lstStyle/>
        <a:p>
          <a:endParaRPr lang="en-US"/>
        </a:p>
      </dgm:t>
    </dgm:pt>
    <dgm:pt modelId="{5258F30E-DC80-41C4-A2F6-EBA452F66852}" type="sibTrans" cxnId="{49A2A354-C38D-4A0D-B5C1-7C8A5FC8745D}">
      <dgm:prSet phldrT="02" phldr="0"/>
      <dgm:spPr/>
      <dgm:t>
        <a:bodyPr/>
        <a:lstStyle/>
        <a:p>
          <a:r>
            <a:rPr lang="en-US"/>
            <a:t>02</a:t>
          </a:r>
          <a:endParaRPr lang="en-US" dirty="0"/>
        </a:p>
      </dgm:t>
    </dgm:pt>
    <dgm:pt modelId="{47643665-F664-4551-9F3F-3AB98A9BA447}" type="pres">
      <dgm:prSet presAssocID="{3C98C0EA-8CC8-4209-8CA8-326F50B083DF}" presName="Name0" presStyleCnt="0">
        <dgm:presLayoutVars>
          <dgm:animLvl val="lvl"/>
          <dgm:resizeHandles val="exact"/>
        </dgm:presLayoutVars>
      </dgm:prSet>
      <dgm:spPr/>
    </dgm:pt>
    <dgm:pt modelId="{D72A873C-077C-45E5-BCBD-FB89B192FD33}" type="pres">
      <dgm:prSet presAssocID="{B94460B5-B734-4A2D-A1C7-990E0F829319}" presName="compositeNode" presStyleCnt="0">
        <dgm:presLayoutVars>
          <dgm:bulletEnabled val="1"/>
        </dgm:presLayoutVars>
      </dgm:prSet>
      <dgm:spPr/>
    </dgm:pt>
    <dgm:pt modelId="{C9936EA5-C364-4513-94BB-6F5FFE94418E}" type="pres">
      <dgm:prSet presAssocID="{B94460B5-B734-4A2D-A1C7-990E0F829319}" presName="bgRect" presStyleLbl="alignNode1" presStyleIdx="0" presStyleCnt="2"/>
      <dgm:spPr/>
    </dgm:pt>
    <dgm:pt modelId="{B31FF5DA-D2DC-4876-B300-CD86BA769121}" type="pres">
      <dgm:prSet presAssocID="{95FFC899-237A-4B36-8F93-2EA2CAC1A211}" presName="sibTransNodeRect" presStyleLbl="alignNode1" presStyleIdx="0" presStyleCnt="2">
        <dgm:presLayoutVars>
          <dgm:chMax val="0"/>
          <dgm:bulletEnabled val="1"/>
        </dgm:presLayoutVars>
      </dgm:prSet>
      <dgm:spPr/>
    </dgm:pt>
    <dgm:pt modelId="{A339D70B-4355-4AD7-8667-04C793C38DE2}" type="pres">
      <dgm:prSet presAssocID="{B94460B5-B734-4A2D-A1C7-990E0F829319}" presName="nodeRect" presStyleLbl="alignNode1" presStyleIdx="0" presStyleCnt="2">
        <dgm:presLayoutVars>
          <dgm:bulletEnabled val="1"/>
        </dgm:presLayoutVars>
      </dgm:prSet>
      <dgm:spPr/>
    </dgm:pt>
    <dgm:pt modelId="{4CEDF1E5-AAF4-4F33-BF44-AC38C6639593}" type="pres">
      <dgm:prSet presAssocID="{95FFC899-237A-4B36-8F93-2EA2CAC1A211}" presName="sibTrans" presStyleCnt="0"/>
      <dgm:spPr/>
    </dgm:pt>
    <dgm:pt modelId="{D24830D2-B773-4D27-98BA-F2DB4ADC1218}" type="pres">
      <dgm:prSet presAssocID="{5ED2E2E8-9CE3-4AE7-ABFF-389E4B96C039}" presName="compositeNode" presStyleCnt="0">
        <dgm:presLayoutVars>
          <dgm:bulletEnabled val="1"/>
        </dgm:presLayoutVars>
      </dgm:prSet>
      <dgm:spPr/>
    </dgm:pt>
    <dgm:pt modelId="{9D7EE490-C8A4-4EB6-BC58-D90A70B6EDDB}" type="pres">
      <dgm:prSet presAssocID="{5ED2E2E8-9CE3-4AE7-ABFF-389E4B96C039}" presName="bgRect" presStyleLbl="alignNode1" presStyleIdx="1" presStyleCnt="2"/>
      <dgm:spPr/>
    </dgm:pt>
    <dgm:pt modelId="{FD223E22-FA75-4869-BEDF-AD031F8EED4A}" type="pres">
      <dgm:prSet presAssocID="{5258F30E-DC80-41C4-A2F6-EBA452F66852}" presName="sibTransNodeRect" presStyleLbl="alignNode1" presStyleIdx="1" presStyleCnt="2">
        <dgm:presLayoutVars>
          <dgm:chMax val="0"/>
          <dgm:bulletEnabled val="1"/>
        </dgm:presLayoutVars>
      </dgm:prSet>
      <dgm:spPr/>
    </dgm:pt>
    <dgm:pt modelId="{E5DFB95B-3E14-40B9-AC91-2E8C19B03B07}" type="pres">
      <dgm:prSet presAssocID="{5ED2E2E8-9CE3-4AE7-ABFF-389E4B96C039}" presName="nodeRect" presStyleLbl="alignNode1" presStyleIdx="1" presStyleCnt="2">
        <dgm:presLayoutVars>
          <dgm:bulletEnabled val="1"/>
        </dgm:presLayoutVars>
      </dgm:prSet>
      <dgm:spPr/>
    </dgm:pt>
  </dgm:ptLst>
  <dgm:cxnLst>
    <dgm:cxn modelId="{1EE6CA0C-B8A6-4DD4-901E-9CC12CBCD0D5}" type="presOf" srcId="{5ED2E2E8-9CE3-4AE7-ABFF-389E4B96C039}" destId="{E5DFB95B-3E14-40B9-AC91-2E8C19B03B07}" srcOrd="1" destOrd="0" presId="urn:microsoft.com/office/officeart/2016/7/layout/LinearBlockProcessNumbered"/>
    <dgm:cxn modelId="{E9EF4F2E-B538-4532-B5CA-A34ADF974209}" type="presOf" srcId="{95FFC899-237A-4B36-8F93-2EA2CAC1A211}" destId="{B31FF5DA-D2DC-4876-B300-CD86BA769121}" srcOrd="0" destOrd="0" presId="urn:microsoft.com/office/officeart/2016/7/layout/LinearBlockProcessNumbered"/>
    <dgm:cxn modelId="{F4B4CA5F-1F41-481B-9F04-5AEF7FFC65DE}" type="presOf" srcId="{5ED2E2E8-9CE3-4AE7-ABFF-389E4B96C039}" destId="{9D7EE490-C8A4-4EB6-BC58-D90A70B6EDDB}" srcOrd="0" destOrd="0" presId="urn:microsoft.com/office/officeart/2016/7/layout/LinearBlockProcessNumbered"/>
    <dgm:cxn modelId="{51BD9445-620F-49E5-AC9A-4D74AB5CFB43}" type="presOf" srcId="{B94460B5-B734-4A2D-A1C7-990E0F829319}" destId="{C9936EA5-C364-4513-94BB-6F5FFE94418E}" srcOrd="0" destOrd="0" presId="urn:microsoft.com/office/officeart/2016/7/layout/LinearBlockProcessNumbered"/>
    <dgm:cxn modelId="{49A2A354-C38D-4A0D-B5C1-7C8A5FC8745D}" srcId="{3C98C0EA-8CC8-4209-8CA8-326F50B083DF}" destId="{5ED2E2E8-9CE3-4AE7-ABFF-389E4B96C039}" srcOrd="1" destOrd="0" parTransId="{A2DB4723-3DAC-4CF4-BCD1-2481986A55B0}" sibTransId="{5258F30E-DC80-41C4-A2F6-EBA452F66852}"/>
    <dgm:cxn modelId="{7B85BA88-7AB6-4872-AA68-6DBACD7273CA}" type="presOf" srcId="{3C98C0EA-8CC8-4209-8CA8-326F50B083DF}" destId="{47643665-F664-4551-9F3F-3AB98A9BA447}" srcOrd="0" destOrd="0" presId="urn:microsoft.com/office/officeart/2016/7/layout/LinearBlockProcessNumbered"/>
    <dgm:cxn modelId="{6955C5A9-037D-4AC6-9667-6D25758C3C0A}" type="presOf" srcId="{5258F30E-DC80-41C4-A2F6-EBA452F66852}" destId="{FD223E22-FA75-4869-BEDF-AD031F8EED4A}" srcOrd="0" destOrd="0" presId="urn:microsoft.com/office/officeart/2016/7/layout/LinearBlockProcessNumbered"/>
    <dgm:cxn modelId="{1C84DEBA-E11C-4DCD-9338-A03552362B28}" type="presOf" srcId="{B94460B5-B734-4A2D-A1C7-990E0F829319}" destId="{A339D70B-4355-4AD7-8667-04C793C38DE2}" srcOrd="1" destOrd="0" presId="urn:microsoft.com/office/officeart/2016/7/layout/LinearBlockProcessNumbered"/>
    <dgm:cxn modelId="{FB43C4CB-5C03-4712-9328-7AB92D76D0B9}" srcId="{3C98C0EA-8CC8-4209-8CA8-326F50B083DF}" destId="{B94460B5-B734-4A2D-A1C7-990E0F829319}" srcOrd="0" destOrd="0" parTransId="{4FB5C98E-9CAC-4B56-9636-B9340924D3AA}" sibTransId="{95FFC899-237A-4B36-8F93-2EA2CAC1A211}"/>
    <dgm:cxn modelId="{760F7A84-9E9E-4F8C-B427-46B536760BE3}" type="presParOf" srcId="{47643665-F664-4551-9F3F-3AB98A9BA447}" destId="{D72A873C-077C-45E5-BCBD-FB89B192FD33}" srcOrd="0" destOrd="0" presId="urn:microsoft.com/office/officeart/2016/7/layout/LinearBlockProcessNumbered"/>
    <dgm:cxn modelId="{051B2C68-2427-43DD-805D-195BA958FC08}" type="presParOf" srcId="{D72A873C-077C-45E5-BCBD-FB89B192FD33}" destId="{C9936EA5-C364-4513-94BB-6F5FFE94418E}" srcOrd="0" destOrd="0" presId="urn:microsoft.com/office/officeart/2016/7/layout/LinearBlockProcessNumbered"/>
    <dgm:cxn modelId="{A8030956-6820-48E5-95CD-ABAA84D767C1}" type="presParOf" srcId="{D72A873C-077C-45E5-BCBD-FB89B192FD33}" destId="{B31FF5DA-D2DC-4876-B300-CD86BA769121}" srcOrd="1" destOrd="0" presId="urn:microsoft.com/office/officeart/2016/7/layout/LinearBlockProcessNumbered"/>
    <dgm:cxn modelId="{ADE05CFC-42FB-42EB-BDF5-387C7040203E}" type="presParOf" srcId="{D72A873C-077C-45E5-BCBD-FB89B192FD33}" destId="{A339D70B-4355-4AD7-8667-04C793C38DE2}" srcOrd="2" destOrd="0" presId="urn:microsoft.com/office/officeart/2016/7/layout/LinearBlockProcessNumbered"/>
    <dgm:cxn modelId="{110D752E-2189-4986-8043-72B5E4B3B053}" type="presParOf" srcId="{47643665-F664-4551-9F3F-3AB98A9BA447}" destId="{4CEDF1E5-AAF4-4F33-BF44-AC38C6639593}" srcOrd="1" destOrd="0" presId="urn:microsoft.com/office/officeart/2016/7/layout/LinearBlockProcessNumbered"/>
    <dgm:cxn modelId="{ECE7FEEC-2B3C-4832-8CC1-3380E5C900B6}" type="presParOf" srcId="{47643665-F664-4551-9F3F-3AB98A9BA447}" destId="{D24830D2-B773-4D27-98BA-F2DB4ADC1218}" srcOrd="2" destOrd="0" presId="urn:microsoft.com/office/officeart/2016/7/layout/LinearBlockProcessNumbered"/>
    <dgm:cxn modelId="{4CEB9D18-D28F-4A73-97A1-7A6B4F212C7B}" type="presParOf" srcId="{D24830D2-B773-4D27-98BA-F2DB4ADC1218}" destId="{9D7EE490-C8A4-4EB6-BC58-D90A70B6EDDB}" srcOrd="0" destOrd="0" presId="urn:microsoft.com/office/officeart/2016/7/layout/LinearBlockProcessNumbered"/>
    <dgm:cxn modelId="{70FCAA6D-B4C5-4ED5-8AF9-0B524A167A3A}" type="presParOf" srcId="{D24830D2-B773-4D27-98BA-F2DB4ADC1218}" destId="{FD223E22-FA75-4869-BEDF-AD031F8EED4A}" srcOrd="1" destOrd="0" presId="urn:microsoft.com/office/officeart/2016/7/layout/LinearBlockProcessNumbered"/>
    <dgm:cxn modelId="{E50C0B1B-E656-49A3-B487-E7BBA7A06AE3}" type="presParOf" srcId="{D24830D2-B773-4D27-98BA-F2DB4ADC1218}" destId="{E5DFB95B-3E14-40B9-AC91-2E8C19B03B0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DBA146C-1712-414B-BCDF-A64B6F369D45}"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92D06938-23BA-4CBC-A3E2-92E62EAFD232}">
      <dgm:prSet/>
      <dgm:spPr/>
      <dgm:t>
        <a:bodyPr/>
        <a:lstStyle/>
        <a:p>
          <a:r>
            <a:rPr lang="en-US" dirty="0"/>
            <a:t>Geo-location tagging</a:t>
          </a:r>
        </a:p>
      </dgm:t>
    </dgm:pt>
    <dgm:pt modelId="{E427C880-A7AA-413D-9A1C-83B29080A613}" type="parTrans" cxnId="{4B542FF2-30BB-471F-8031-C77794619D23}">
      <dgm:prSet/>
      <dgm:spPr/>
      <dgm:t>
        <a:bodyPr/>
        <a:lstStyle/>
        <a:p>
          <a:endParaRPr lang="en-US"/>
        </a:p>
      </dgm:t>
    </dgm:pt>
    <dgm:pt modelId="{B96FD617-9E2C-4BD8-A76F-6867D1C9C737}" type="sibTrans" cxnId="{4B542FF2-30BB-471F-8031-C77794619D23}">
      <dgm:prSet/>
      <dgm:spPr/>
      <dgm:t>
        <a:bodyPr/>
        <a:lstStyle/>
        <a:p>
          <a:endParaRPr lang="en-US"/>
        </a:p>
      </dgm:t>
    </dgm:pt>
    <dgm:pt modelId="{62F0C889-7039-49F2-8ABC-ED3FB0BF3B9F}">
      <dgm:prSet/>
      <dgm:spPr/>
      <dgm:t>
        <a:bodyPr/>
        <a:lstStyle/>
        <a:p>
          <a:r>
            <a:rPr lang="en-US" dirty="0"/>
            <a:t>Nearest booth to pickup goodies</a:t>
          </a:r>
        </a:p>
      </dgm:t>
    </dgm:pt>
    <dgm:pt modelId="{8AF284A8-629C-4447-AD92-B3D0DA8DC27B}" type="parTrans" cxnId="{DB580840-AE98-4B30-B857-84A89DFEB4BE}">
      <dgm:prSet/>
      <dgm:spPr/>
      <dgm:t>
        <a:bodyPr/>
        <a:lstStyle/>
        <a:p>
          <a:endParaRPr lang="en-US"/>
        </a:p>
      </dgm:t>
    </dgm:pt>
    <dgm:pt modelId="{A09F6299-A488-4BD8-B903-93C5EE33BA6E}" type="sibTrans" cxnId="{DB580840-AE98-4B30-B857-84A89DFEB4BE}">
      <dgm:prSet/>
      <dgm:spPr/>
      <dgm:t>
        <a:bodyPr/>
        <a:lstStyle/>
        <a:p>
          <a:endParaRPr lang="en-US"/>
        </a:p>
      </dgm:t>
    </dgm:pt>
    <dgm:pt modelId="{F3C2EFB4-55DF-4806-AFE9-4A068C533FE9}">
      <dgm:prSet/>
      <dgm:spPr/>
      <dgm:t>
        <a:bodyPr/>
        <a:lstStyle/>
        <a:p>
          <a:r>
            <a:rPr lang="en-US"/>
            <a:t>Id Card detection and automatic request creation</a:t>
          </a:r>
        </a:p>
      </dgm:t>
    </dgm:pt>
    <dgm:pt modelId="{73BF201A-AD5D-4C54-A00F-E53DC7EFB631}" type="parTrans" cxnId="{5EC29F13-FF57-45FD-9BB2-DC6D62BF7AE8}">
      <dgm:prSet/>
      <dgm:spPr/>
      <dgm:t>
        <a:bodyPr/>
        <a:lstStyle/>
        <a:p>
          <a:endParaRPr lang="en-US"/>
        </a:p>
      </dgm:t>
    </dgm:pt>
    <dgm:pt modelId="{AB3DE35A-EE2B-4925-B899-E865044065A9}" type="sibTrans" cxnId="{5EC29F13-FF57-45FD-9BB2-DC6D62BF7AE8}">
      <dgm:prSet/>
      <dgm:spPr/>
      <dgm:t>
        <a:bodyPr/>
        <a:lstStyle/>
        <a:p>
          <a:endParaRPr lang="en-US"/>
        </a:p>
      </dgm:t>
    </dgm:pt>
    <dgm:pt modelId="{23466BA4-865B-4F64-BB63-808DD9F7AF1D}">
      <dgm:prSet/>
      <dgm:spPr/>
      <dgm:t>
        <a:bodyPr/>
        <a:lstStyle/>
        <a:p>
          <a:r>
            <a:rPr lang="en-US" dirty="0"/>
            <a:t>Print the label of the address</a:t>
          </a:r>
        </a:p>
      </dgm:t>
    </dgm:pt>
    <dgm:pt modelId="{DF1F9D03-582D-4D02-AECD-220BEA89879F}" type="parTrans" cxnId="{B6CF0832-1DF8-476A-9FB7-23D7FCDC9ADE}">
      <dgm:prSet/>
      <dgm:spPr/>
      <dgm:t>
        <a:bodyPr/>
        <a:lstStyle/>
        <a:p>
          <a:endParaRPr lang="en-US"/>
        </a:p>
      </dgm:t>
    </dgm:pt>
    <dgm:pt modelId="{5A7F7BDC-13E7-4D3B-86FA-924DDFC3D054}" type="sibTrans" cxnId="{B6CF0832-1DF8-476A-9FB7-23D7FCDC9ADE}">
      <dgm:prSet/>
      <dgm:spPr/>
      <dgm:t>
        <a:bodyPr/>
        <a:lstStyle/>
        <a:p>
          <a:endParaRPr lang="en-US"/>
        </a:p>
      </dgm:t>
    </dgm:pt>
    <dgm:pt modelId="{99B3DF51-D657-4723-B75E-11E0FBE9B01C}">
      <dgm:prSet/>
      <dgm:spPr/>
      <dgm:t>
        <a:bodyPr/>
        <a:lstStyle/>
        <a:p>
          <a:r>
            <a:rPr lang="en-US"/>
            <a:t>integration with registration portal</a:t>
          </a:r>
        </a:p>
      </dgm:t>
    </dgm:pt>
    <dgm:pt modelId="{A3F73292-08F4-4210-9508-B6D277388310}" type="parTrans" cxnId="{11127EBE-B08B-49F6-98C4-65EFF14DA57E}">
      <dgm:prSet/>
      <dgm:spPr/>
      <dgm:t>
        <a:bodyPr/>
        <a:lstStyle/>
        <a:p>
          <a:endParaRPr lang="en-US"/>
        </a:p>
      </dgm:t>
    </dgm:pt>
    <dgm:pt modelId="{A3DA55E3-B3B2-460C-BFA8-54BC05754CC7}" type="sibTrans" cxnId="{11127EBE-B08B-49F6-98C4-65EFF14DA57E}">
      <dgm:prSet/>
      <dgm:spPr/>
      <dgm:t>
        <a:bodyPr/>
        <a:lstStyle/>
        <a:p>
          <a:endParaRPr lang="en-US"/>
        </a:p>
      </dgm:t>
    </dgm:pt>
    <dgm:pt modelId="{25E18DFE-BB64-40DC-92AD-036932684EC2}">
      <dgm:prSet/>
      <dgm:spPr/>
      <dgm:t>
        <a:bodyPr/>
        <a:lstStyle/>
        <a:p>
          <a:r>
            <a:rPr lang="en-US"/>
            <a:t>Business card reader integration</a:t>
          </a:r>
        </a:p>
      </dgm:t>
    </dgm:pt>
    <dgm:pt modelId="{023846BC-58AC-488C-BA55-055837B17D3A}" type="parTrans" cxnId="{BE63D978-BCDD-411F-AC44-EADE34567A9F}">
      <dgm:prSet/>
      <dgm:spPr/>
      <dgm:t>
        <a:bodyPr/>
        <a:lstStyle/>
        <a:p>
          <a:endParaRPr lang="en-US"/>
        </a:p>
      </dgm:t>
    </dgm:pt>
    <dgm:pt modelId="{53CC87F2-4884-4ED8-8C4D-F756AF4B5449}" type="sibTrans" cxnId="{BE63D978-BCDD-411F-AC44-EADE34567A9F}">
      <dgm:prSet/>
      <dgm:spPr/>
      <dgm:t>
        <a:bodyPr/>
        <a:lstStyle/>
        <a:p>
          <a:endParaRPr lang="en-US"/>
        </a:p>
      </dgm:t>
    </dgm:pt>
    <dgm:pt modelId="{56B457A3-F2F4-4757-87BC-ABFFF1C11FF3}" type="pres">
      <dgm:prSet presAssocID="{6DBA146C-1712-414B-BCDF-A64B6F369D45}" presName="root" presStyleCnt="0">
        <dgm:presLayoutVars>
          <dgm:dir/>
          <dgm:resizeHandles val="exact"/>
        </dgm:presLayoutVars>
      </dgm:prSet>
      <dgm:spPr/>
    </dgm:pt>
    <dgm:pt modelId="{660F0A28-9BF1-4999-8972-944C7163B6B3}" type="pres">
      <dgm:prSet presAssocID="{92D06938-23BA-4CBC-A3E2-92E62EAFD232}" presName="compNode" presStyleCnt="0"/>
      <dgm:spPr/>
    </dgm:pt>
    <dgm:pt modelId="{21F73C21-D07A-4468-9A0A-1E697A97E813}" type="pres">
      <dgm:prSet presAssocID="{92D06938-23BA-4CBC-A3E2-92E62EAFD23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p with pin"/>
        </a:ext>
      </dgm:extLst>
    </dgm:pt>
    <dgm:pt modelId="{310A8AEE-5842-474D-9887-54A988782CF9}" type="pres">
      <dgm:prSet presAssocID="{92D06938-23BA-4CBC-A3E2-92E62EAFD232}" presName="spaceRect" presStyleCnt="0"/>
      <dgm:spPr/>
    </dgm:pt>
    <dgm:pt modelId="{06400AE0-1CD4-48BF-A069-2BA3E75E9DDA}" type="pres">
      <dgm:prSet presAssocID="{92D06938-23BA-4CBC-A3E2-92E62EAFD232}" presName="textRect" presStyleLbl="revTx" presStyleIdx="0" presStyleCnt="6">
        <dgm:presLayoutVars>
          <dgm:chMax val="1"/>
          <dgm:chPref val="1"/>
        </dgm:presLayoutVars>
      </dgm:prSet>
      <dgm:spPr/>
    </dgm:pt>
    <dgm:pt modelId="{97B5F8CA-53B3-4C16-8497-095626169344}" type="pres">
      <dgm:prSet presAssocID="{B96FD617-9E2C-4BD8-A76F-6867D1C9C737}" presName="sibTrans" presStyleCnt="0"/>
      <dgm:spPr/>
    </dgm:pt>
    <dgm:pt modelId="{4370A0E1-969C-4539-97C6-80DEC6DEE0DD}" type="pres">
      <dgm:prSet presAssocID="{62F0C889-7039-49F2-8ABC-ED3FB0BF3B9F}" presName="compNode" presStyleCnt="0"/>
      <dgm:spPr/>
    </dgm:pt>
    <dgm:pt modelId="{4F285E2C-BF0A-4502-B0A3-83A432D3F6F7}" type="pres">
      <dgm:prSet presAssocID="{62F0C889-7039-49F2-8ABC-ED3FB0BF3B9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uck"/>
        </a:ext>
      </dgm:extLst>
    </dgm:pt>
    <dgm:pt modelId="{3FAFBBA3-9173-4775-BF7A-DE8CE3E3F633}" type="pres">
      <dgm:prSet presAssocID="{62F0C889-7039-49F2-8ABC-ED3FB0BF3B9F}" presName="spaceRect" presStyleCnt="0"/>
      <dgm:spPr/>
    </dgm:pt>
    <dgm:pt modelId="{5F8F2E63-4D75-44F5-8120-F16B3E395C4B}" type="pres">
      <dgm:prSet presAssocID="{62F0C889-7039-49F2-8ABC-ED3FB0BF3B9F}" presName="textRect" presStyleLbl="revTx" presStyleIdx="1" presStyleCnt="6">
        <dgm:presLayoutVars>
          <dgm:chMax val="1"/>
          <dgm:chPref val="1"/>
        </dgm:presLayoutVars>
      </dgm:prSet>
      <dgm:spPr/>
    </dgm:pt>
    <dgm:pt modelId="{450A9CAE-1A0A-483B-BC96-597FD0793433}" type="pres">
      <dgm:prSet presAssocID="{A09F6299-A488-4BD8-B903-93C5EE33BA6E}" presName="sibTrans" presStyleCnt="0"/>
      <dgm:spPr/>
    </dgm:pt>
    <dgm:pt modelId="{CDE7F7EF-E661-42CF-A2D3-774DB247C914}" type="pres">
      <dgm:prSet presAssocID="{F3C2EFB4-55DF-4806-AFE9-4A068C533FE9}" presName="compNode" presStyleCnt="0"/>
      <dgm:spPr/>
    </dgm:pt>
    <dgm:pt modelId="{B7D1B8A9-57C4-442A-9F97-3007BA250256}" type="pres">
      <dgm:prSet presAssocID="{F3C2EFB4-55DF-4806-AFE9-4A068C533FE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065807F2-63F7-4C8C-B081-FFC9662E2FA4}" type="pres">
      <dgm:prSet presAssocID="{F3C2EFB4-55DF-4806-AFE9-4A068C533FE9}" presName="spaceRect" presStyleCnt="0"/>
      <dgm:spPr/>
    </dgm:pt>
    <dgm:pt modelId="{E706421C-62AA-4124-9573-F7C05F9DBF5D}" type="pres">
      <dgm:prSet presAssocID="{F3C2EFB4-55DF-4806-AFE9-4A068C533FE9}" presName="textRect" presStyleLbl="revTx" presStyleIdx="2" presStyleCnt="6">
        <dgm:presLayoutVars>
          <dgm:chMax val="1"/>
          <dgm:chPref val="1"/>
        </dgm:presLayoutVars>
      </dgm:prSet>
      <dgm:spPr/>
    </dgm:pt>
    <dgm:pt modelId="{06633F99-C492-428E-8F08-9A9151C2E56E}" type="pres">
      <dgm:prSet presAssocID="{AB3DE35A-EE2B-4925-B899-E865044065A9}" presName="sibTrans" presStyleCnt="0"/>
      <dgm:spPr/>
    </dgm:pt>
    <dgm:pt modelId="{4D272C3E-66FA-4E35-85DC-9AC407167920}" type="pres">
      <dgm:prSet presAssocID="{23466BA4-865B-4F64-BB63-808DD9F7AF1D}" presName="compNode" presStyleCnt="0"/>
      <dgm:spPr/>
    </dgm:pt>
    <dgm:pt modelId="{26FD2D3E-7600-48B9-BCAE-94A0227FC0E1}" type="pres">
      <dgm:prSet presAssocID="{23466BA4-865B-4F64-BB63-808DD9F7AF1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inter"/>
        </a:ext>
      </dgm:extLst>
    </dgm:pt>
    <dgm:pt modelId="{91BB20E5-D422-4527-B492-A0E436D357A0}" type="pres">
      <dgm:prSet presAssocID="{23466BA4-865B-4F64-BB63-808DD9F7AF1D}" presName="spaceRect" presStyleCnt="0"/>
      <dgm:spPr/>
    </dgm:pt>
    <dgm:pt modelId="{32C6AC04-37CF-40F2-A172-3F14997CA582}" type="pres">
      <dgm:prSet presAssocID="{23466BA4-865B-4F64-BB63-808DD9F7AF1D}" presName="textRect" presStyleLbl="revTx" presStyleIdx="3" presStyleCnt="6">
        <dgm:presLayoutVars>
          <dgm:chMax val="1"/>
          <dgm:chPref val="1"/>
        </dgm:presLayoutVars>
      </dgm:prSet>
      <dgm:spPr/>
    </dgm:pt>
    <dgm:pt modelId="{C8020F2F-7EB4-4349-974F-FC76A5255818}" type="pres">
      <dgm:prSet presAssocID="{5A7F7BDC-13E7-4D3B-86FA-924DDFC3D054}" presName="sibTrans" presStyleCnt="0"/>
      <dgm:spPr/>
    </dgm:pt>
    <dgm:pt modelId="{A06D557E-CBD0-4A62-BD20-F2EDBABC8506}" type="pres">
      <dgm:prSet presAssocID="{99B3DF51-D657-4723-B75E-11E0FBE9B01C}" presName="compNode" presStyleCnt="0"/>
      <dgm:spPr/>
    </dgm:pt>
    <dgm:pt modelId="{E3B823DA-4B53-465A-A03B-9F0ACA9EB440}" type="pres">
      <dgm:prSet presAssocID="{99B3DF51-D657-4723-B75E-11E0FBE9B01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7F1534C4-4D4F-4306-8369-40B19EFA9D3A}" type="pres">
      <dgm:prSet presAssocID="{99B3DF51-D657-4723-B75E-11E0FBE9B01C}" presName="spaceRect" presStyleCnt="0"/>
      <dgm:spPr/>
    </dgm:pt>
    <dgm:pt modelId="{87114B8D-84A5-426B-90F1-CF69769712E6}" type="pres">
      <dgm:prSet presAssocID="{99B3DF51-D657-4723-B75E-11E0FBE9B01C}" presName="textRect" presStyleLbl="revTx" presStyleIdx="4" presStyleCnt="6">
        <dgm:presLayoutVars>
          <dgm:chMax val="1"/>
          <dgm:chPref val="1"/>
        </dgm:presLayoutVars>
      </dgm:prSet>
      <dgm:spPr/>
    </dgm:pt>
    <dgm:pt modelId="{CAF325B6-C6B2-4B50-9B65-A3A165408246}" type="pres">
      <dgm:prSet presAssocID="{A3DA55E3-B3B2-460C-BFA8-54BC05754CC7}" presName="sibTrans" presStyleCnt="0"/>
      <dgm:spPr/>
    </dgm:pt>
    <dgm:pt modelId="{02F2A82B-F223-4775-83B5-A8ACA2223D83}" type="pres">
      <dgm:prSet presAssocID="{25E18DFE-BB64-40DC-92AD-036932684EC2}" presName="compNode" presStyleCnt="0"/>
      <dgm:spPr/>
    </dgm:pt>
    <dgm:pt modelId="{133BA324-6038-476A-BE45-1E2F47E580A7}" type="pres">
      <dgm:prSet presAssocID="{25E18DFE-BB64-40DC-92AD-036932684EC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redit card"/>
        </a:ext>
      </dgm:extLst>
    </dgm:pt>
    <dgm:pt modelId="{A615AFD4-5134-4A5E-99D5-EBEF64B36582}" type="pres">
      <dgm:prSet presAssocID="{25E18DFE-BB64-40DC-92AD-036932684EC2}" presName="spaceRect" presStyleCnt="0"/>
      <dgm:spPr/>
    </dgm:pt>
    <dgm:pt modelId="{B28CC934-D085-4369-A92B-D82C3E662AE5}" type="pres">
      <dgm:prSet presAssocID="{25E18DFE-BB64-40DC-92AD-036932684EC2}" presName="textRect" presStyleLbl="revTx" presStyleIdx="5" presStyleCnt="6">
        <dgm:presLayoutVars>
          <dgm:chMax val="1"/>
          <dgm:chPref val="1"/>
        </dgm:presLayoutVars>
      </dgm:prSet>
      <dgm:spPr/>
    </dgm:pt>
  </dgm:ptLst>
  <dgm:cxnLst>
    <dgm:cxn modelId="{D15D6404-1DA1-4925-9658-3BDE848D789A}" type="presOf" srcId="{62F0C889-7039-49F2-8ABC-ED3FB0BF3B9F}" destId="{5F8F2E63-4D75-44F5-8120-F16B3E395C4B}" srcOrd="0" destOrd="0" presId="urn:microsoft.com/office/officeart/2018/2/layout/IconLabelList"/>
    <dgm:cxn modelId="{5EC29F13-FF57-45FD-9BB2-DC6D62BF7AE8}" srcId="{6DBA146C-1712-414B-BCDF-A64B6F369D45}" destId="{F3C2EFB4-55DF-4806-AFE9-4A068C533FE9}" srcOrd="2" destOrd="0" parTransId="{73BF201A-AD5D-4C54-A00F-E53DC7EFB631}" sibTransId="{AB3DE35A-EE2B-4925-B899-E865044065A9}"/>
    <dgm:cxn modelId="{B6CF0832-1DF8-476A-9FB7-23D7FCDC9ADE}" srcId="{6DBA146C-1712-414B-BCDF-A64B6F369D45}" destId="{23466BA4-865B-4F64-BB63-808DD9F7AF1D}" srcOrd="3" destOrd="0" parTransId="{DF1F9D03-582D-4D02-AECD-220BEA89879F}" sibTransId="{5A7F7BDC-13E7-4D3B-86FA-924DDFC3D054}"/>
    <dgm:cxn modelId="{DB580840-AE98-4B30-B857-84A89DFEB4BE}" srcId="{6DBA146C-1712-414B-BCDF-A64B6F369D45}" destId="{62F0C889-7039-49F2-8ABC-ED3FB0BF3B9F}" srcOrd="1" destOrd="0" parTransId="{8AF284A8-629C-4447-AD92-B3D0DA8DC27B}" sibTransId="{A09F6299-A488-4BD8-B903-93C5EE33BA6E}"/>
    <dgm:cxn modelId="{A0BBD25E-AF90-4918-8372-4A6418458691}" type="presOf" srcId="{23466BA4-865B-4F64-BB63-808DD9F7AF1D}" destId="{32C6AC04-37CF-40F2-A172-3F14997CA582}" srcOrd="0" destOrd="0" presId="urn:microsoft.com/office/officeart/2018/2/layout/IconLabelList"/>
    <dgm:cxn modelId="{44CAD14E-F68C-4CF6-819A-434998A3F425}" type="presOf" srcId="{F3C2EFB4-55DF-4806-AFE9-4A068C533FE9}" destId="{E706421C-62AA-4124-9573-F7C05F9DBF5D}" srcOrd="0" destOrd="0" presId="urn:microsoft.com/office/officeart/2018/2/layout/IconLabelList"/>
    <dgm:cxn modelId="{BE63D978-BCDD-411F-AC44-EADE34567A9F}" srcId="{6DBA146C-1712-414B-BCDF-A64B6F369D45}" destId="{25E18DFE-BB64-40DC-92AD-036932684EC2}" srcOrd="5" destOrd="0" parTransId="{023846BC-58AC-488C-BA55-055837B17D3A}" sibTransId="{53CC87F2-4884-4ED8-8C4D-F756AF4B5449}"/>
    <dgm:cxn modelId="{C7D28B84-14F0-42E3-986E-150C0F423005}" type="presOf" srcId="{92D06938-23BA-4CBC-A3E2-92E62EAFD232}" destId="{06400AE0-1CD4-48BF-A069-2BA3E75E9DDA}" srcOrd="0" destOrd="0" presId="urn:microsoft.com/office/officeart/2018/2/layout/IconLabelList"/>
    <dgm:cxn modelId="{041B2C85-BE6A-4776-8554-DDDF10D6D48C}" type="presOf" srcId="{99B3DF51-D657-4723-B75E-11E0FBE9B01C}" destId="{87114B8D-84A5-426B-90F1-CF69769712E6}" srcOrd="0" destOrd="0" presId="urn:microsoft.com/office/officeart/2018/2/layout/IconLabelList"/>
    <dgm:cxn modelId="{9615BF8F-0F27-4489-86BF-2B119F5A5029}" type="presOf" srcId="{25E18DFE-BB64-40DC-92AD-036932684EC2}" destId="{B28CC934-D085-4369-A92B-D82C3E662AE5}" srcOrd="0" destOrd="0" presId="urn:microsoft.com/office/officeart/2018/2/layout/IconLabelList"/>
    <dgm:cxn modelId="{11127EBE-B08B-49F6-98C4-65EFF14DA57E}" srcId="{6DBA146C-1712-414B-BCDF-A64B6F369D45}" destId="{99B3DF51-D657-4723-B75E-11E0FBE9B01C}" srcOrd="4" destOrd="0" parTransId="{A3F73292-08F4-4210-9508-B6D277388310}" sibTransId="{A3DA55E3-B3B2-460C-BFA8-54BC05754CC7}"/>
    <dgm:cxn modelId="{01B201C3-6C24-443E-B86F-F455EE5E2540}" type="presOf" srcId="{6DBA146C-1712-414B-BCDF-A64B6F369D45}" destId="{56B457A3-F2F4-4757-87BC-ABFFF1C11FF3}" srcOrd="0" destOrd="0" presId="urn:microsoft.com/office/officeart/2018/2/layout/IconLabelList"/>
    <dgm:cxn modelId="{4B542FF2-30BB-471F-8031-C77794619D23}" srcId="{6DBA146C-1712-414B-BCDF-A64B6F369D45}" destId="{92D06938-23BA-4CBC-A3E2-92E62EAFD232}" srcOrd="0" destOrd="0" parTransId="{E427C880-A7AA-413D-9A1C-83B29080A613}" sibTransId="{B96FD617-9E2C-4BD8-A76F-6867D1C9C737}"/>
    <dgm:cxn modelId="{F8C27D82-1B7C-4619-B912-1A18D81BE8BF}" type="presParOf" srcId="{56B457A3-F2F4-4757-87BC-ABFFF1C11FF3}" destId="{660F0A28-9BF1-4999-8972-944C7163B6B3}" srcOrd="0" destOrd="0" presId="urn:microsoft.com/office/officeart/2018/2/layout/IconLabelList"/>
    <dgm:cxn modelId="{72E282D9-3B5E-43FD-A043-D93D0C51A3D9}" type="presParOf" srcId="{660F0A28-9BF1-4999-8972-944C7163B6B3}" destId="{21F73C21-D07A-4468-9A0A-1E697A97E813}" srcOrd="0" destOrd="0" presId="urn:microsoft.com/office/officeart/2018/2/layout/IconLabelList"/>
    <dgm:cxn modelId="{A4994962-0DA2-48ED-936C-0A0777E20FDC}" type="presParOf" srcId="{660F0A28-9BF1-4999-8972-944C7163B6B3}" destId="{310A8AEE-5842-474D-9887-54A988782CF9}" srcOrd="1" destOrd="0" presId="urn:microsoft.com/office/officeart/2018/2/layout/IconLabelList"/>
    <dgm:cxn modelId="{CF67C88F-9949-452C-B06D-2C4DEA200EB1}" type="presParOf" srcId="{660F0A28-9BF1-4999-8972-944C7163B6B3}" destId="{06400AE0-1CD4-48BF-A069-2BA3E75E9DDA}" srcOrd="2" destOrd="0" presId="urn:microsoft.com/office/officeart/2018/2/layout/IconLabelList"/>
    <dgm:cxn modelId="{FC2EEB5C-AC68-43D6-BF34-518C80E9837F}" type="presParOf" srcId="{56B457A3-F2F4-4757-87BC-ABFFF1C11FF3}" destId="{97B5F8CA-53B3-4C16-8497-095626169344}" srcOrd="1" destOrd="0" presId="urn:microsoft.com/office/officeart/2018/2/layout/IconLabelList"/>
    <dgm:cxn modelId="{14C9858F-805C-464F-AB2F-F92F8CB0BBDE}" type="presParOf" srcId="{56B457A3-F2F4-4757-87BC-ABFFF1C11FF3}" destId="{4370A0E1-969C-4539-97C6-80DEC6DEE0DD}" srcOrd="2" destOrd="0" presId="urn:microsoft.com/office/officeart/2018/2/layout/IconLabelList"/>
    <dgm:cxn modelId="{62E578CF-AAC0-4D3B-B9B4-C04502ADCA1D}" type="presParOf" srcId="{4370A0E1-969C-4539-97C6-80DEC6DEE0DD}" destId="{4F285E2C-BF0A-4502-B0A3-83A432D3F6F7}" srcOrd="0" destOrd="0" presId="urn:microsoft.com/office/officeart/2018/2/layout/IconLabelList"/>
    <dgm:cxn modelId="{CC586D55-C841-4638-BCF5-B9BF6CB94672}" type="presParOf" srcId="{4370A0E1-969C-4539-97C6-80DEC6DEE0DD}" destId="{3FAFBBA3-9173-4775-BF7A-DE8CE3E3F633}" srcOrd="1" destOrd="0" presId="urn:microsoft.com/office/officeart/2018/2/layout/IconLabelList"/>
    <dgm:cxn modelId="{103C6792-2224-4288-940D-263B3F9BA26A}" type="presParOf" srcId="{4370A0E1-969C-4539-97C6-80DEC6DEE0DD}" destId="{5F8F2E63-4D75-44F5-8120-F16B3E395C4B}" srcOrd="2" destOrd="0" presId="urn:microsoft.com/office/officeart/2018/2/layout/IconLabelList"/>
    <dgm:cxn modelId="{E9DB629E-4563-4593-B4E2-20D62CF6DAD2}" type="presParOf" srcId="{56B457A3-F2F4-4757-87BC-ABFFF1C11FF3}" destId="{450A9CAE-1A0A-483B-BC96-597FD0793433}" srcOrd="3" destOrd="0" presId="urn:microsoft.com/office/officeart/2018/2/layout/IconLabelList"/>
    <dgm:cxn modelId="{FE850EFE-557A-4CDF-8F99-D8BEBBF1CF92}" type="presParOf" srcId="{56B457A3-F2F4-4757-87BC-ABFFF1C11FF3}" destId="{CDE7F7EF-E661-42CF-A2D3-774DB247C914}" srcOrd="4" destOrd="0" presId="urn:microsoft.com/office/officeart/2018/2/layout/IconLabelList"/>
    <dgm:cxn modelId="{B1F52DE1-C573-428A-B57E-01F137F575A4}" type="presParOf" srcId="{CDE7F7EF-E661-42CF-A2D3-774DB247C914}" destId="{B7D1B8A9-57C4-442A-9F97-3007BA250256}" srcOrd="0" destOrd="0" presId="urn:microsoft.com/office/officeart/2018/2/layout/IconLabelList"/>
    <dgm:cxn modelId="{E427F0D8-12B5-404E-8AA1-505567E21255}" type="presParOf" srcId="{CDE7F7EF-E661-42CF-A2D3-774DB247C914}" destId="{065807F2-63F7-4C8C-B081-FFC9662E2FA4}" srcOrd="1" destOrd="0" presId="urn:microsoft.com/office/officeart/2018/2/layout/IconLabelList"/>
    <dgm:cxn modelId="{17ECCEC8-285B-4207-876E-A2BCA7325321}" type="presParOf" srcId="{CDE7F7EF-E661-42CF-A2D3-774DB247C914}" destId="{E706421C-62AA-4124-9573-F7C05F9DBF5D}" srcOrd="2" destOrd="0" presId="urn:microsoft.com/office/officeart/2018/2/layout/IconLabelList"/>
    <dgm:cxn modelId="{F2FCBE60-A145-40F5-8F78-5D2142BEAC12}" type="presParOf" srcId="{56B457A3-F2F4-4757-87BC-ABFFF1C11FF3}" destId="{06633F99-C492-428E-8F08-9A9151C2E56E}" srcOrd="5" destOrd="0" presId="urn:microsoft.com/office/officeart/2018/2/layout/IconLabelList"/>
    <dgm:cxn modelId="{F2D27CE5-BC59-46E5-8FB6-895A3D792804}" type="presParOf" srcId="{56B457A3-F2F4-4757-87BC-ABFFF1C11FF3}" destId="{4D272C3E-66FA-4E35-85DC-9AC407167920}" srcOrd="6" destOrd="0" presId="urn:microsoft.com/office/officeart/2018/2/layout/IconLabelList"/>
    <dgm:cxn modelId="{B4F1D4EB-DEF6-4E98-8BD6-B7296440BC6A}" type="presParOf" srcId="{4D272C3E-66FA-4E35-85DC-9AC407167920}" destId="{26FD2D3E-7600-48B9-BCAE-94A0227FC0E1}" srcOrd="0" destOrd="0" presId="urn:microsoft.com/office/officeart/2018/2/layout/IconLabelList"/>
    <dgm:cxn modelId="{9D055494-22DA-45D7-8D1B-C7DDF874C766}" type="presParOf" srcId="{4D272C3E-66FA-4E35-85DC-9AC407167920}" destId="{91BB20E5-D422-4527-B492-A0E436D357A0}" srcOrd="1" destOrd="0" presId="urn:microsoft.com/office/officeart/2018/2/layout/IconLabelList"/>
    <dgm:cxn modelId="{07FD5A25-C3B6-4492-942D-50C22B6C8ED3}" type="presParOf" srcId="{4D272C3E-66FA-4E35-85DC-9AC407167920}" destId="{32C6AC04-37CF-40F2-A172-3F14997CA582}" srcOrd="2" destOrd="0" presId="urn:microsoft.com/office/officeart/2018/2/layout/IconLabelList"/>
    <dgm:cxn modelId="{96032B84-91F7-45D0-AF64-8953B47D7173}" type="presParOf" srcId="{56B457A3-F2F4-4757-87BC-ABFFF1C11FF3}" destId="{C8020F2F-7EB4-4349-974F-FC76A5255818}" srcOrd="7" destOrd="0" presId="urn:microsoft.com/office/officeart/2018/2/layout/IconLabelList"/>
    <dgm:cxn modelId="{A3494249-746A-4682-B83F-1C6BCAD10CB9}" type="presParOf" srcId="{56B457A3-F2F4-4757-87BC-ABFFF1C11FF3}" destId="{A06D557E-CBD0-4A62-BD20-F2EDBABC8506}" srcOrd="8" destOrd="0" presId="urn:microsoft.com/office/officeart/2018/2/layout/IconLabelList"/>
    <dgm:cxn modelId="{2469530D-3E75-4450-8531-2A529C2C7D90}" type="presParOf" srcId="{A06D557E-CBD0-4A62-BD20-F2EDBABC8506}" destId="{E3B823DA-4B53-465A-A03B-9F0ACA9EB440}" srcOrd="0" destOrd="0" presId="urn:microsoft.com/office/officeart/2018/2/layout/IconLabelList"/>
    <dgm:cxn modelId="{ADF49FF5-1DA8-4126-B8A7-072517A11807}" type="presParOf" srcId="{A06D557E-CBD0-4A62-BD20-F2EDBABC8506}" destId="{7F1534C4-4D4F-4306-8369-40B19EFA9D3A}" srcOrd="1" destOrd="0" presId="urn:microsoft.com/office/officeart/2018/2/layout/IconLabelList"/>
    <dgm:cxn modelId="{5AA1BA8F-B1E7-4186-A313-71D2E607F6B2}" type="presParOf" srcId="{A06D557E-CBD0-4A62-BD20-F2EDBABC8506}" destId="{87114B8D-84A5-426B-90F1-CF69769712E6}" srcOrd="2" destOrd="0" presId="urn:microsoft.com/office/officeart/2018/2/layout/IconLabelList"/>
    <dgm:cxn modelId="{B8571E9E-9993-40B9-8CC3-477753512006}" type="presParOf" srcId="{56B457A3-F2F4-4757-87BC-ABFFF1C11FF3}" destId="{CAF325B6-C6B2-4B50-9B65-A3A165408246}" srcOrd="9" destOrd="0" presId="urn:microsoft.com/office/officeart/2018/2/layout/IconLabelList"/>
    <dgm:cxn modelId="{4B09DADC-064F-428A-A56D-4DD352A537B3}" type="presParOf" srcId="{56B457A3-F2F4-4757-87BC-ABFFF1C11FF3}" destId="{02F2A82B-F223-4775-83B5-A8ACA2223D83}" srcOrd="10" destOrd="0" presId="urn:microsoft.com/office/officeart/2018/2/layout/IconLabelList"/>
    <dgm:cxn modelId="{70B58CAB-3BC0-481E-8E36-28EDDE4D882D}" type="presParOf" srcId="{02F2A82B-F223-4775-83B5-A8ACA2223D83}" destId="{133BA324-6038-476A-BE45-1E2F47E580A7}" srcOrd="0" destOrd="0" presId="urn:microsoft.com/office/officeart/2018/2/layout/IconLabelList"/>
    <dgm:cxn modelId="{C58002DC-AF32-4180-9027-EC63C18797F6}" type="presParOf" srcId="{02F2A82B-F223-4775-83B5-A8ACA2223D83}" destId="{A615AFD4-5134-4A5E-99D5-EBEF64B36582}" srcOrd="1" destOrd="0" presId="urn:microsoft.com/office/officeart/2018/2/layout/IconLabelList"/>
    <dgm:cxn modelId="{F4E1A90D-C759-471A-8D04-63E1B42B4885}" type="presParOf" srcId="{02F2A82B-F223-4775-83B5-A8ACA2223D83}" destId="{B28CC934-D085-4369-A92B-D82C3E662AE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C96605-7A95-4D74-AFBE-6C2C25B69F3F}">
      <dsp:nvSpPr>
        <dsp:cNvPr id="0" name=""/>
        <dsp:cNvSpPr/>
      </dsp:nvSpPr>
      <dsp:spPr>
        <a:xfrm>
          <a:off x="4863" y="1046926"/>
          <a:ext cx="1453627" cy="872176"/>
        </a:xfrm>
        <a:prstGeom prst="roundRect">
          <a:avLst>
            <a:gd name="adj" fmla="val 10000"/>
          </a:avLst>
        </a:prstGeom>
        <a:solidFill>
          <a:schemeClr val="accent3">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Centralized</a:t>
          </a:r>
          <a:endParaRPr lang="en-AU" sz="1900" kern="1200" dirty="0"/>
        </a:p>
      </dsp:txBody>
      <dsp:txXfrm>
        <a:off x="30408" y="1072471"/>
        <a:ext cx="1402537" cy="821086"/>
      </dsp:txXfrm>
    </dsp:sp>
    <dsp:sp modelId="{2F637603-0E25-4C5F-AF2F-D5F5251D70DB}">
      <dsp:nvSpPr>
        <dsp:cNvPr id="0" name=""/>
        <dsp:cNvSpPr/>
      </dsp:nvSpPr>
      <dsp:spPr>
        <a:xfrm>
          <a:off x="1603853" y="1302764"/>
          <a:ext cx="308169" cy="360499"/>
        </a:xfrm>
        <a:prstGeom prst="rightArrow">
          <a:avLst>
            <a:gd name="adj1" fmla="val 60000"/>
            <a:gd name="adj2" fmla="val 50000"/>
          </a:avLst>
        </a:prstGeom>
        <a:solidFill>
          <a:schemeClr val="accent3">
            <a:hueOff val="0"/>
            <a:satOff val="0"/>
            <a:lumOff val="0"/>
            <a:alphaOff val="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AU" sz="1400" kern="1200"/>
        </a:p>
      </dsp:txBody>
      <dsp:txXfrm>
        <a:off x="1603853" y="1374864"/>
        <a:ext cx="215718" cy="216299"/>
      </dsp:txXfrm>
    </dsp:sp>
    <dsp:sp modelId="{D4E7A66D-6409-40DE-AA75-4FCEC0012807}">
      <dsp:nvSpPr>
        <dsp:cNvPr id="0" name=""/>
        <dsp:cNvSpPr/>
      </dsp:nvSpPr>
      <dsp:spPr>
        <a:xfrm>
          <a:off x="2039941" y="1046926"/>
          <a:ext cx="1453627" cy="872176"/>
        </a:xfrm>
        <a:prstGeom prst="roundRect">
          <a:avLst>
            <a:gd name="adj" fmla="val 10000"/>
          </a:avLst>
        </a:prstGeom>
        <a:solidFill>
          <a:schemeClr val="accent3">
            <a:hueOff val="3114320"/>
            <a:satOff val="-10971"/>
            <a:lumOff val="-7548"/>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History</a:t>
          </a:r>
          <a:endParaRPr lang="en-AU" sz="1900" kern="1200" dirty="0"/>
        </a:p>
      </dsp:txBody>
      <dsp:txXfrm>
        <a:off x="2065486" y="1072471"/>
        <a:ext cx="1402537" cy="821086"/>
      </dsp:txXfrm>
    </dsp:sp>
    <dsp:sp modelId="{0F0BCCC5-B605-44DB-80DE-FECA7291BB0B}">
      <dsp:nvSpPr>
        <dsp:cNvPr id="0" name=""/>
        <dsp:cNvSpPr/>
      </dsp:nvSpPr>
      <dsp:spPr>
        <a:xfrm>
          <a:off x="3638931" y="1302764"/>
          <a:ext cx="308169" cy="360499"/>
        </a:xfrm>
        <a:prstGeom prst="rightArrow">
          <a:avLst>
            <a:gd name="adj1" fmla="val 60000"/>
            <a:gd name="adj2" fmla="val 50000"/>
          </a:avLst>
        </a:prstGeom>
        <a:solidFill>
          <a:schemeClr val="accent3">
            <a:hueOff val="6228640"/>
            <a:satOff val="-21941"/>
            <a:lumOff val="-15097"/>
            <a:alphaOff val="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AU" sz="1400" kern="1200"/>
        </a:p>
      </dsp:txBody>
      <dsp:txXfrm>
        <a:off x="3638931" y="1374864"/>
        <a:ext cx="215718" cy="216299"/>
      </dsp:txXfrm>
    </dsp:sp>
    <dsp:sp modelId="{D19631D0-316C-4A54-BE7E-066098029507}">
      <dsp:nvSpPr>
        <dsp:cNvPr id="0" name=""/>
        <dsp:cNvSpPr/>
      </dsp:nvSpPr>
      <dsp:spPr>
        <a:xfrm>
          <a:off x="4075020" y="1046926"/>
          <a:ext cx="1453627" cy="872176"/>
        </a:xfrm>
        <a:prstGeom prst="roundRect">
          <a:avLst>
            <a:gd name="adj" fmla="val 10000"/>
          </a:avLst>
        </a:prstGeom>
        <a:solidFill>
          <a:schemeClr val="accent3">
            <a:hueOff val="6228640"/>
            <a:satOff val="-21941"/>
            <a:lumOff val="-15097"/>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Analysis</a:t>
          </a:r>
          <a:endParaRPr lang="en-AU" sz="1900" kern="1200" dirty="0"/>
        </a:p>
      </dsp:txBody>
      <dsp:txXfrm>
        <a:off x="4100565" y="1072471"/>
        <a:ext cx="1402537" cy="8210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E51C3D-A07A-470E-B144-5368D9C4D094}">
      <dsp:nvSpPr>
        <dsp:cNvPr id="0" name=""/>
        <dsp:cNvSpPr/>
      </dsp:nvSpPr>
      <dsp:spPr>
        <a:xfrm>
          <a:off x="3526028" y="1327"/>
          <a:ext cx="3966781" cy="773005"/>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Plan Swag Distribution in Mega or Virtual Events</a:t>
          </a:r>
        </a:p>
      </dsp:txBody>
      <dsp:txXfrm>
        <a:off x="3563763" y="39062"/>
        <a:ext cx="3891311" cy="697535"/>
      </dsp:txXfrm>
    </dsp:sp>
    <dsp:sp modelId="{AA94611D-092F-4C77-B7D3-111A70F1BA50}">
      <dsp:nvSpPr>
        <dsp:cNvPr id="0" name=""/>
        <dsp:cNvSpPr/>
      </dsp:nvSpPr>
      <dsp:spPr>
        <a:xfrm>
          <a:off x="3526028" y="812983"/>
          <a:ext cx="3966781" cy="773005"/>
        </a:xfrm>
        <a:prstGeom prst="roundRect">
          <a:avLst/>
        </a:prstGeom>
        <a:solidFill>
          <a:schemeClr val="accent2">
            <a:hueOff val="-2412615"/>
            <a:satOff val="10894"/>
            <a:lumOff val="3411"/>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Booth Management</a:t>
          </a:r>
        </a:p>
      </dsp:txBody>
      <dsp:txXfrm>
        <a:off x="3563763" y="850718"/>
        <a:ext cx="3891311" cy="697535"/>
      </dsp:txXfrm>
    </dsp:sp>
    <dsp:sp modelId="{D7998A3F-997B-44EA-B4E2-72CFAE6B9E4D}">
      <dsp:nvSpPr>
        <dsp:cNvPr id="0" name=""/>
        <dsp:cNvSpPr/>
      </dsp:nvSpPr>
      <dsp:spPr>
        <a:xfrm>
          <a:off x="3526028" y="1624638"/>
          <a:ext cx="3966781" cy="773005"/>
        </a:xfrm>
        <a:prstGeom prst="roundRect">
          <a:avLst/>
        </a:prstGeom>
        <a:solidFill>
          <a:schemeClr val="accent2">
            <a:hueOff val="-4825229"/>
            <a:satOff val="21788"/>
            <a:lumOff val="6823"/>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Plan, Prepare, Design Swag Boxes</a:t>
          </a:r>
        </a:p>
      </dsp:txBody>
      <dsp:txXfrm>
        <a:off x="3563763" y="1662373"/>
        <a:ext cx="3891311" cy="697535"/>
      </dsp:txXfrm>
    </dsp:sp>
    <dsp:sp modelId="{A1974DC2-E658-47D5-8F63-C71C9623DE13}">
      <dsp:nvSpPr>
        <dsp:cNvPr id="0" name=""/>
        <dsp:cNvSpPr/>
      </dsp:nvSpPr>
      <dsp:spPr>
        <a:xfrm>
          <a:off x="3526028" y="2436294"/>
          <a:ext cx="3966781" cy="773005"/>
        </a:xfrm>
        <a:prstGeom prst="roundRect">
          <a:avLst/>
        </a:prstGeom>
        <a:solidFill>
          <a:schemeClr val="accent2">
            <a:hueOff val="-7237844"/>
            <a:satOff val="32683"/>
            <a:lumOff val="10234"/>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Swag Management</a:t>
          </a:r>
        </a:p>
      </dsp:txBody>
      <dsp:txXfrm>
        <a:off x="3563763" y="2474029"/>
        <a:ext cx="3891311" cy="697535"/>
      </dsp:txXfrm>
    </dsp:sp>
    <dsp:sp modelId="{78F18A93-700B-4A77-880B-C6F1B0CA700F}">
      <dsp:nvSpPr>
        <dsp:cNvPr id="0" name=""/>
        <dsp:cNvSpPr/>
      </dsp:nvSpPr>
      <dsp:spPr>
        <a:xfrm>
          <a:off x="3526028" y="3247949"/>
          <a:ext cx="3966781" cy="773005"/>
        </a:xfrm>
        <a:prstGeom prst="roundRect">
          <a:avLst/>
        </a:prstGeom>
        <a:solidFill>
          <a:schemeClr val="accent2">
            <a:hueOff val="-9650458"/>
            <a:satOff val="43577"/>
            <a:lumOff val="13646"/>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Swag Tracking</a:t>
          </a:r>
        </a:p>
      </dsp:txBody>
      <dsp:txXfrm>
        <a:off x="3563763" y="3285684"/>
        <a:ext cx="3891311" cy="697535"/>
      </dsp:txXfrm>
    </dsp:sp>
    <dsp:sp modelId="{07F3AF6F-0BF9-4830-B595-02D1E7FCDBB1}">
      <dsp:nvSpPr>
        <dsp:cNvPr id="0" name=""/>
        <dsp:cNvSpPr/>
      </dsp:nvSpPr>
      <dsp:spPr>
        <a:xfrm>
          <a:off x="3526028" y="4059605"/>
          <a:ext cx="3966781" cy="773005"/>
        </a:xfrm>
        <a:prstGeom prst="roundRect">
          <a:avLst/>
        </a:prstGeom>
        <a:solidFill>
          <a:schemeClr val="accent2">
            <a:hueOff val="-12063073"/>
            <a:satOff val="54471"/>
            <a:lumOff val="17057"/>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End User Visibility on Swag</a:t>
          </a:r>
        </a:p>
      </dsp:txBody>
      <dsp:txXfrm>
        <a:off x="3563763" y="4097340"/>
        <a:ext cx="3891311" cy="6975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985DCE-0780-4738-A49C-F25FCF5FE3E2}">
      <dsp:nvSpPr>
        <dsp:cNvPr id="0" name=""/>
        <dsp:cNvSpPr/>
      </dsp:nvSpPr>
      <dsp:spPr>
        <a:xfrm>
          <a:off x="1291" y="409744"/>
          <a:ext cx="4531703" cy="287763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212CB74-647E-4DE6-9C41-EB72E223C70B}">
      <dsp:nvSpPr>
        <dsp:cNvPr id="0" name=""/>
        <dsp:cNvSpPr/>
      </dsp:nvSpPr>
      <dsp:spPr>
        <a:xfrm>
          <a:off x="504813" y="888091"/>
          <a:ext cx="4531703" cy="2877631"/>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Swag Management System – Model Driven Application developed with no code approach.</a:t>
          </a:r>
        </a:p>
      </dsp:txBody>
      <dsp:txXfrm>
        <a:off x="589096" y="972374"/>
        <a:ext cx="4363137" cy="2709065"/>
      </dsp:txXfrm>
    </dsp:sp>
    <dsp:sp modelId="{167A3681-D3EB-476F-841C-97C08A10E6FC}">
      <dsp:nvSpPr>
        <dsp:cNvPr id="0" name=""/>
        <dsp:cNvSpPr/>
      </dsp:nvSpPr>
      <dsp:spPr>
        <a:xfrm>
          <a:off x="5540040" y="409744"/>
          <a:ext cx="4531703" cy="287763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9B9DF01-EA81-487F-8196-FE3AEE241386}">
      <dsp:nvSpPr>
        <dsp:cNvPr id="0" name=""/>
        <dsp:cNvSpPr/>
      </dsp:nvSpPr>
      <dsp:spPr>
        <a:xfrm>
          <a:off x="6043562" y="888091"/>
          <a:ext cx="4531703" cy="2877631"/>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Swag Tracker – Canvas Application developed for end users to see swags assigned and provide additional information for swag processing</a:t>
          </a:r>
        </a:p>
      </dsp:txBody>
      <dsp:txXfrm>
        <a:off x="6127845" y="972374"/>
        <a:ext cx="4363137" cy="27090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79C3BD-1B1D-4FE3-ADFA-5CA5B5F615C6}">
      <dsp:nvSpPr>
        <dsp:cNvPr id="0" name=""/>
        <dsp:cNvSpPr/>
      </dsp:nvSpPr>
      <dsp:spPr>
        <a:xfrm>
          <a:off x="803803" y="0"/>
          <a:ext cx="9109773" cy="5645374"/>
        </a:xfrm>
        <a:prstGeom prst="rightArrow">
          <a:avLst/>
        </a:prstGeom>
        <a:solidFill>
          <a:schemeClr val="accent3">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FC5C6B50-14E0-4342-8F97-996B2B7C96D5}">
      <dsp:nvSpPr>
        <dsp:cNvPr id="0" name=""/>
        <dsp:cNvSpPr/>
      </dsp:nvSpPr>
      <dsp:spPr>
        <a:xfrm>
          <a:off x="1847" y="1693612"/>
          <a:ext cx="2056704" cy="2258149"/>
        </a:xfrm>
        <a:prstGeom prst="roundRect">
          <a:avLst/>
        </a:prstGeom>
        <a:solidFill>
          <a:schemeClr val="accent3">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Create Swag Box</a:t>
          </a:r>
          <a:endParaRPr lang="en-AU" sz="2500" kern="1200" dirty="0"/>
        </a:p>
      </dsp:txBody>
      <dsp:txXfrm>
        <a:off x="102247" y="1794012"/>
        <a:ext cx="1855904" cy="2057349"/>
      </dsp:txXfrm>
    </dsp:sp>
    <dsp:sp modelId="{F1B260F1-8AC3-4FE5-AF54-45849AAFAACC}">
      <dsp:nvSpPr>
        <dsp:cNvPr id="0" name=""/>
        <dsp:cNvSpPr/>
      </dsp:nvSpPr>
      <dsp:spPr>
        <a:xfrm>
          <a:off x="2166092" y="1693612"/>
          <a:ext cx="2056704" cy="2258149"/>
        </a:xfrm>
        <a:prstGeom prst="roundRect">
          <a:avLst/>
        </a:prstGeom>
        <a:solidFill>
          <a:schemeClr val="accent3">
            <a:hueOff val="1557160"/>
            <a:satOff val="-5485"/>
            <a:lumOff val="-3774"/>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View Swag Box</a:t>
          </a:r>
          <a:endParaRPr lang="en-AU" sz="2500" kern="1200" dirty="0"/>
        </a:p>
      </dsp:txBody>
      <dsp:txXfrm>
        <a:off x="2266492" y="1794012"/>
        <a:ext cx="1855904" cy="2057349"/>
      </dsp:txXfrm>
    </dsp:sp>
    <dsp:sp modelId="{83A6BC23-E217-45A0-A4FA-AF8A01D9F4B9}">
      <dsp:nvSpPr>
        <dsp:cNvPr id="0" name=""/>
        <dsp:cNvSpPr/>
      </dsp:nvSpPr>
      <dsp:spPr>
        <a:xfrm>
          <a:off x="4330338" y="1693612"/>
          <a:ext cx="2056704" cy="2258149"/>
        </a:xfrm>
        <a:prstGeom prst="roundRect">
          <a:avLst/>
        </a:prstGeom>
        <a:solidFill>
          <a:schemeClr val="accent3">
            <a:hueOff val="3114320"/>
            <a:satOff val="-10971"/>
            <a:lumOff val="-7548"/>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Fill the Box</a:t>
          </a:r>
          <a:endParaRPr lang="en-AU" sz="2500" kern="1200" dirty="0"/>
        </a:p>
      </dsp:txBody>
      <dsp:txXfrm>
        <a:off x="4430738" y="1794012"/>
        <a:ext cx="1855904" cy="2057349"/>
      </dsp:txXfrm>
    </dsp:sp>
    <dsp:sp modelId="{0790C567-7430-4828-B907-134A3E4C3E41}">
      <dsp:nvSpPr>
        <dsp:cNvPr id="0" name=""/>
        <dsp:cNvSpPr/>
      </dsp:nvSpPr>
      <dsp:spPr>
        <a:xfrm>
          <a:off x="6494583" y="1693612"/>
          <a:ext cx="2056704" cy="2258149"/>
        </a:xfrm>
        <a:prstGeom prst="roundRect">
          <a:avLst/>
        </a:prstGeom>
        <a:solidFill>
          <a:schemeClr val="accent3">
            <a:hueOff val="4671480"/>
            <a:satOff val="-16456"/>
            <a:lumOff val="-11323"/>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Distribution</a:t>
          </a:r>
          <a:endParaRPr lang="en-AU" sz="2500" kern="1200" dirty="0"/>
        </a:p>
      </dsp:txBody>
      <dsp:txXfrm>
        <a:off x="6594983" y="1794012"/>
        <a:ext cx="1855904" cy="2057349"/>
      </dsp:txXfrm>
    </dsp:sp>
    <dsp:sp modelId="{91E1C1EB-7F5F-42CB-A4C2-2D49D6F0EA9B}">
      <dsp:nvSpPr>
        <dsp:cNvPr id="0" name=""/>
        <dsp:cNvSpPr/>
      </dsp:nvSpPr>
      <dsp:spPr>
        <a:xfrm>
          <a:off x="8658828" y="1693612"/>
          <a:ext cx="2056704" cy="2258149"/>
        </a:xfrm>
        <a:prstGeom prst="roundRect">
          <a:avLst/>
        </a:prstGeom>
        <a:solidFill>
          <a:schemeClr val="accent3">
            <a:hueOff val="6228640"/>
            <a:satOff val="-21941"/>
            <a:lumOff val="-15097"/>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Setup Booths and Owners</a:t>
          </a:r>
          <a:endParaRPr lang="en-AU" sz="2500" kern="1200" dirty="0"/>
        </a:p>
      </dsp:txBody>
      <dsp:txXfrm>
        <a:off x="8759228" y="1794012"/>
        <a:ext cx="1855904" cy="205734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936EA5-C364-4513-94BB-6F5FFE94418E}">
      <dsp:nvSpPr>
        <dsp:cNvPr id="0" name=""/>
        <dsp:cNvSpPr/>
      </dsp:nvSpPr>
      <dsp:spPr>
        <a:xfrm>
          <a:off x="3408" y="0"/>
          <a:ext cx="5240708" cy="4094923"/>
        </a:xfrm>
        <a:prstGeom prst="rect">
          <a:avLst/>
        </a:prstGeom>
        <a:solidFill>
          <a:schemeClr val="accent5">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7665" tIns="0" rIns="517665" bIns="330200" numCol="1" spcCol="1270" anchor="t" anchorCtr="0">
          <a:noAutofit/>
        </a:bodyPr>
        <a:lstStyle/>
        <a:p>
          <a:pPr marL="0" lvl="0" indent="0" algn="l" defTabSz="1155700">
            <a:lnSpc>
              <a:spcPct val="90000"/>
            </a:lnSpc>
            <a:spcBef>
              <a:spcPct val="0"/>
            </a:spcBef>
            <a:spcAft>
              <a:spcPct val="35000"/>
            </a:spcAft>
            <a:buNone/>
          </a:pPr>
          <a:r>
            <a:rPr lang="en-US" sz="2600" kern="1200" dirty="0"/>
            <a:t>InProgress on ISV certification</a:t>
          </a:r>
        </a:p>
      </dsp:txBody>
      <dsp:txXfrm>
        <a:off x="3408" y="1637969"/>
        <a:ext cx="5240708" cy="2456953"/>
      </dsp:txXfrm>
    </dsp:sp>
    <dsp:sp modelId="{B31FF5DA-D2DC-4876-B300-CD86BA769121}">
      <dsp:nvSpPr>
        <dsp:cNvPr id="0" name=""/>
        <dsp:cNvSpPr/>
      </dsp:nvSpPr>
      <dsp:spPr>
        <a:xfrm>
          <a:off x="3408" y="0"/>
          <a:ext cx="5240708" cy="1637969"/>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517665" tIns="165100" rIns="517665"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3408" y="0"/>
        <a:ext cx="5240708" cy="1637969"/>
      </dsp:txXfrm>
    </dsp:sp>
    <dsp:sp modelId="{9D7EE490-C8A4-4EB6-BC58-D90A70B6EDDB}">
      <dsp:nvSpPr>
        <dsp:cNvPr id="0" name=""/>
        <dsp:cNvSpPr/>
      </dsp:nvSpPr>
      <dsp:spPr>
        <a:xfrm>
          <a:off x="5663373" y="0"/>
          <a:ext cx="5240708" cy="4094923"/>
        </a:xfrm>
        <a:prstGeom prst="rect">
          <a:avLst/>
        </a:prstGeom>
        <a:solidFill>
          <a:schemeClr val="accent5">
            <a:hueOff val="-15732010"/>
            <a:satOff val="-46296"/>
            <a:lumOff val="-12549"/>
            <a:alphaOff val="0"/>
          </a:schemeClr>
        </a:solidFill>
        <a:ln w="10795" cap="flat" cmpd="sng" algn="ctr">
          <a:solidFill>
            <a:schemeClr val="accent5">
              <a:hueOff val="-15732010"/>
              <a:satOff val="-46296"/>
              <a:lumOff val="-1254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7665" tIns="0" rIns="517665" bIns="330200" numCol="1" spcCol="1270" anchor="t" anchorCtr="0">
          <a:noAutofit/>
        </a:bodyPr>
        <a:lstStyle/>
        <a:p>
          <a:pPr marL="0" lvl="0" indent="0" algn="l" defTabSz="1155700">
            <a:lnSpc>
              <a:spcPct val="90000"/>
            </a:lnSpc>
            <a:spcBef>
              <a:spcPct val="0"/>
            </a:spcBef>
            <a:spcAft>
              <a:spcPct val="35000"/>
            </a:spcAft>
            <a:buNone/>
          </a:pPr>
          <a:r>
            <a:rPr lang="en-US" sz="2600" kern="1200" dirty="0"/>
            <a:t>Making it available in AppSource for entire Power </a:t>
          </a:r>
          <a:r>
            <a:rPr lang="en-US" sz="2600" kern="1200"/>
            <a:t>Platform,MyHub</a:t>
          </a:r>
        </a:p>
      </dsp:txBody>
      <dsp:txXfrm>
        <a:off x="5663373" y="1637969"/>
        <a:ext cx="5240708" cy="2456953"/>
      </dsp:txXfrm>
    </dsp:sp>
    <dsp:sp modelId="{FD223E22-FA75-4869-BEDF-AD031F8EED4A}">
      <dsp:nvSpPr>
        <dsp:cNvPr id="0" name=""/>
        <dsp:cNvSpPr/>
      </dsp:nvSpPr>
      <dsp:spPr>
        <a:xfrm>
          <a:off x="5663373" y="0"/>
          <a:ext cx="5240708" cy="1637969"/>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517665" tIns="165100" rIns="517665"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endParaRPr lang="en-US" sz="6600" kern="1200" dirty="0"/>
        </a:p>
      </dsp:txBody>
      <dsp:txXfrm>
        <a:off x="5663373" y="0"/>
        <a:ext cx="5240708" cy="163796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F73C21-D07A-4468-9A0A-1E697A97E813}">
      <dsp:nvSpPr>
        <dsp:cNvPr id="0" name=""/>
        <dsp:cNvSpPr/>
      </dsp:nvSpPr>
      <dsp:spPr>
        <a:xfrm>
          <a:off x="439453" y="1250756"/>
          <a:ext cx="713496" cy="7134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400AE0-1CD4-48BF-A069-2BA3E75E9DDA}">
      <dsp:nvSpPr>
        <dsp:cNvPr id="0" name=""/>
        <dsp:cNvSpPr/>
      </dsp:nvSpPr>
      <dsp:spPr>
        <a:xfrm>
          <a:off x="3427" y="2209947"/>
          <a:ext cx="1585546" cy="63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dirty="0"/>
            <a:t>Geo-location tagging</a:t>
          </a:r>
        </a:p>
      </dsp:txBody>
      <dsp:txXfrm>
        <a:off x="3427" y="2209947"/>
        <a:ext cx="1585546" cy="634218"/>
      </dsp:txXfrm>
    </dsp:sp>
    <dsp:sp modelId="{4F285E2C-BF0A-4502-B0A3-83A432D3F6F7}">
      <dsp:nvSpPr>
        <dsp:cNvPr id="0" name=""/>
        <dsp:cNvSpPr/>
      </dsp:nvSpPr>
      <dsp:spPr>
        <a:xfrm>
          <a:off x="2302470" y="1250756"/>
          <a:ext cx="713496" cy="7134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8F2E63-4D75-44F5-8120-F16B3E395C4B}">
      <dsp:nvSpPr>
        <dsp:cNvPr id="0" name=""/>
        <dsp:cNvSpPr/>
      </dsp:nvSpPr>
      <dsp:spPr>
        <a:xfrm>
          <a:off x="1866445" y="2209947"/>
          <a:ext cx="1585546" cy="63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dirty="0"/>
            <a:t>Nearest booth to pickup goodies</a:t>
          </a:r>
        </a:p>
      </dsp:txBody>
      <dsp:txXfrm>
        <a:off x="1866445" y="2209947"/>
        <a:ext cx="1585546" cy="634218"/>
      </dsp:txXfrm>
    </dsp:sp>
    <dsp:sp modelId="{B7D1B8A9-57C4-442A-9F97-3007BA250256}">
      <dsp:nvSpPr>
        <dsp:cNvPr id="0" name=""/>
        <dsp:cNvSpPr/>
      </dsp:nvSpPr>
      <dsp:spPr>
        <a:xfrm>
          <a:off x="4165488" y="1250756"/>
          <a:ext cx="713496" cy="7134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06421C-62AA-4124-9573-F7C05F9DBF5D}">
      <dsp:nvSpPr>
        <dsp:cNvPr id="0" name=""/>
        <dsp:cNvSpPr/>
      </dsp:nvSpPr>
      <dsp:spPr>
        <a:xfrm>
          <a:off x="3729462" y="2209947"/>
          <a:ext cx="1585546" cy="63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Id Card detection and automatic request creation</a:t>
          </a:r>
        </a:p>
      </dsp:txBody>
      <dsp:txXfrm>
        <a:off x="3729462" y="2209947"/>
        <a:ext cx="1585546" cy="634218"/>
      </dsp:txXfrm>
    </dsp:sp>
    <dsp:sp modelId="{26FD2D3E-7600-48B9-BCAE-94A0227FC0E1}">
      <dsp:nvSpPr>
        <dsp:cNvPr id="0" name=""/>
        <dsp:cNvSpPr/>
      </dsp:nvSpPr>
      <dsp:spPr>
        <a:xfrm>
          <a:off x="6028505" y="1250756"/>
          <a:ext cx="713496" cy="7134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C6AC04-37CF-40F2-A172-3F14997CA582}">
      <dsp:nvSpPr>
        <dsp:cNvPr id="0" name=""/>
        <dsp:cNvSpPr/>
      </dsp:nvSpPr>
      <dsp:spPr>
        <a:xfrm>
          <a:off x="5592480" y="2209947"/>
          <a:ext cx="1585546" cy="63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dirty="0"/>
            <a:t>Print the label of the address</a:t>
          </a:r>
        </a:p>
      </dsp:txBody>
      <dsp:txXfrm>
        <a:off x="5592480" y="2209947"/>
        <a:ext cx="1585546" cy="634218"/>
      </dsp:txXfrm>
    </dsp:sp>
    <dsp:sp modelId="{E3B823DA-4B53-465A-A03B-9F0ACA9EB440}">
      <dsp:nvSpPr>
        <dsp:cNvPr id="0" name=""/>
        <dsp:cNvSpPr/>
      </dsp:nvSpPr>
      <dsp:spPr>
        <a:xfrm>
          <a:off x="7891523" y="1250756"/>
          <a:ext cx="713496" cy="71349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7114B8D-84A5-426B-90F1-CF69769712E6}">
      <dsp:nvSpPr>
        <dsp:cNvPr id="0" name=""/>
        <dsp:cNvSpPr/>
      </dsp:nvSpPr>
      <dsp:spPr>
        <a:xfrm>
          <a:off x="7455497" y="2209947"/>
          <a:ext cx="1585546" cy="63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integration with registration portal</a:t>
          </a:r>
        </a:p>
      </dsp:txBody>
      <dsp:txXfrm>
        <a:off x="7455497" y="2209947"/>
        <a:ext cx="1585546" cy="634218"/>
      </dsp:txXfrm>
    </dsp:sp>
    <dsp:sp modelId="{133BA324-6038-476A-BE45-1E2F47E580A7}">
      <dsp:nvSpPr>
        <dsp:cNvPr id="0" name=""/>
        <dsp:cNvSpPr/>
      </dsp:nvSpPr>
      <dsp:spPr>
        <a:xfrm>
          <a:off x="9754540" y="1250756"/>
          <a:ext cx="713496" cy="71349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8CC934-D085-4369-A92B-D82C3E662AE5}">
      <dsp:nvSpPr>
        <dsp:cNvPr id="0" name=""/>
        <dsp:cNvSpPr/>
      </dsp:nvSpPr>
      <dsp:spPr>
        <a:xfrm>
          <a:off x="9318515" y="2209947"/>
          <a:ext cx="1585546" cy="63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Business card reader integration</a:t>
          </a:r>
        </a:p>
      </dsp:txBody>
      <dsp:txXfrm>
        <a:off x="9318515" y="2209947"/>
        <a:ext cx="1585546" cy="63421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8/28/2020 9:48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8/28/2020 9:28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8/28/2020 9:28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5CD2277-7C1A-43CA-8676-87B24AD584BD}" type="datetime8">
              <a:rPr lang="en-US" smtClean="0"/>
              <a:t>8/28/2020 9:28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389542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8/28/2020 9:28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8/28/2020 9:28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5119228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Picture 7" descr="Two people sitting at a table using a computer.&#10;&#10;Description automatically generated">
            <a:extLst>
              <a:ext uri="{FF2B5EF4-FFF2-40B4-BE49-F238E27FC236}">
                <a16:creationId xmlns:a16="http://schemas.microsoft.com/office/drawing/2014/main" id="{E717865C-D3D8-46A5-9168-EC2C55147ED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Picture 7" descr="Two people sitting at a table using a computer.&#10;&#10;Description automatically generated">
            <a:extLst>
              <a:ext uri="{FF2B5EF4-FFF2-40B4-BE49-F238E27FC236}">
                <a16:creationId xmlns:a16="http://schemas.microsoft.com/office/drawing/2014/main" id="{2D96457C-1416-400D-9400-BB41A4DB324B}"/>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C9A2-C538-488C-8F64-20E027042D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627191-6623-486D-8CA6-65347A3F14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1D81E2-E4A5-48A1-BD31-B777066A0834}"/>
              </a:ext>
            </a:extLst>
          </p:cNvPr>
          <p:cNvSpPr>
            <a:spLocks noGrp="1"/>
          </p:cNvSpPr>
          <p:nvPr>
            <p:ph type="dt" sz="half" idx="10"/>
          </p:nvPr>
        </p:nvSpPr>
        <p:spPr/>
        <p:txBody>
          <a:bodyPr/>
          <a:lstStyle/>
          <a:p>
            <a:fld id="{361EE62A-BB5C-4D02-B646-8C0C65DD28BA}" type="datetimeFigureOut">
              <a:rPr lang="en-US" smtClean="0"/>
              <a:t>8/28/2020</a:t>
            </a:fld>
            <a:endParaRPr lang="en-US"/>
          </a:p>
        </p:txBody>
      </p:sp>
      <p:sp>
        <p:nvSpPr>
          <p:cNvPr id="5" name="Footer Placeholder 4">
            <a:extLst>
              <a:ext uri="{FF2B5EF4-FFF2-40B4-BE49-F238E27FC236}">
                <a16:creationId xmlns:a16="http://schemas.microsoft.com/office/drawing/2014/main" id="{BA7D295C-0F1C-4D8C-B8C4-D76918521B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FEE6E9-CCCA-4666-9217-663965FF90E8}"/>
              </a:ext>
            </a:extLst>
          </p:cNvPr>
          <p:cNvSpPr>
            <a:spLocks noGrp="1"/>
          </p:cNvSpPr>
          <p:nvPr>
            <p:ph type="sldNum" sz="quarter" idx="12"/>
          </p:nvPr>
        </p:nvSpPr>
        <p:spPr/>
        <p:txBody>
          <a:bodyPr/>
          <a:lstStyle/>
          <a:p>
            <a:fld id="{30F66562-6E0E-480D-9026-5C0E35264C5E}" type="slidenum">
              <a:rPr lang="en-US" smtClean="0"/>
              <a:t>‹#›</a:t>
            </a:fld>
            <a:endParaRPr lang="en-US"/>
          </a:p>
        </p:txBody>
      </p:sp>
    </p:spTree>
    <p:extLst>
      <p:ext uri="{BB962C8B-B14F-4D97-AF65-F5344CB8AC3E}">
        <p14:creationId xmlns:p14="http://schemas.microsoft.com/office/powerpoint/2010/main" val="6812612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6" name="Picture 5" descr="Two people sitting at a table using a computer.&#10;&#10;Description automatically generated">
            <a:extLst>
              <a:ext uri="{FF2B5EF4-FFF2-40B4-BE49-F238E27FC236}">
                <a16:creationId xmlns:a16="http://schemas.microsoft.com/office/drawing/2014/main" id="{F9A7CF8A-30D6-48AA-AAA3-9F874DD7018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7" name="Picture 6" descr="Two people sitting at a table using a computer.&#10;&#10;Description automatically generated">
            <a:extLst>
              <a:ext uri="{FF2B5EF4-FFF2-40B4-BE49-F238E27FC236}">
                <a16:creationId xmlns:a16="http://schemas.microsoft.com/office/drawing/2014/main" id="{EF611E5D-50E2-478F-8A1D-7D2ACFE3487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emf"/><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34" Type="http://schemas.openxmlformats.org/officeDocument/2006/relationships/image" Target="../media/image1.emf"/><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theme" Target="../theme/theme2.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8"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5"/>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 id="2147484799" r:id="rId3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amrullah08/swagmanagement" TargetMode="External"/><Relationship Id="rId3" Type="http://schemas.openxmlformats.org/officeDocument/2006/relationships/diagramLayout" Target="../diagrams/layout3.xml"/><Relationship Id="rId7" Type="http://schemas.openxmlformats.org/officeDocument/2006/relationships/hyperlink" Target="https://garagehackbox.azurewebsites.net/hackathons/2107/projects/91177" TargetMode="Externa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hyperlink" Target="https://garagehackbox.azurewebsites.net/hackathons/2107/projects/91177" TargetMode="Externa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979539"/>
            <a:ext cx="4167887" cy="553998"/>
          </a:xfrm>
        </p:spPr>
        <p:txBody>
          <a:bodyPr/>
          <a:lstStyle/>
          <a:p>
            <a:r>
              <a:rPr lang="en-US" dirty="0">
                <a:solidFill>
                  <a:srgbClr val="000000"/>
                </a:solidFill>
              </a:rPr>
              <a:t>One Swag</a:t>
            </a:r>
          </a:p>
        </p:txBody>
      </p:sp>
      <p:sp>
        <p:nvSpPr>
          <p:cNvPr id="5" name="Text Placeholder 4"/>
          <p:cNvSpPr>
            <a:spLocks noGrp="1"/>
          </p:cNvSpPr>
          <p:nvPr>
            <p:ph type="body" sz="quarter" idx="12"/>
          </p:nvPr>
        </p:nvSpPr>
        <p:spPr>
          <a:xfrm>
            <a:off x="582042" y="3962400"/>
            <a:ext cx="4164583" cy="677108"/>
          </a:xfrm>
        </p:spPr>
        <p:txBody>
          <a:bodyPr/>
          <a:lstStyle/>
          <a:p>
            <a:r>
              <a:rPr lang="en-US" dirty="0"/>
              <a:t>Syed Mazhar</a:t>
            </a:r>
          </a:p>
          <a:p>
            <a:r>
              <a:rPr lang="en-US" dirty="0"/>
              <a:t>Ramalingam Kothandam</a:t>
            </a:r>
          </a:p>
        </p:txBody>
      </p:sp>
      <p:sp>
        <p:nvSpPr>
          <p:cNvPr id="2" name="Oval 1">
            <a:extLst>
              <a:ext uri="{FF2B5EF4-FFF2-40B4-BE49-F238E27FC236}">
                <a16:creationId xmlns:a16="http://schemas.microsoft.com/office/drawing/2014/main" id="{ADF1B1CA-A1A7-4D99-9A5F-B68345C889C7}"/>
              </a:ext>
            </a:extLst>
          </p:cNvPr>
          <p:cNvSpPr/>
          <p:nvPr/>
        </p:nvSpPr>
        <p:spPr>
          <a:xfrm>
            <a:off x="395980" y="5123705"/>
            <a:ext cx="1626938" cy="1628566"/>
          </a:xfrm>
          <a:prstGeom prst="ellipse">
            <a:avLst/>
          </a:prstGeom>
          <a:blipFill>
            <a:blip r:embed="rId3"/>
            <a:stretch/>
          </a:blip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3" name="Oval 2">
            <a:extLst>
              <a:ext uri="{FF2B5EF4-FFF2-40B4-BE49-F238E27FC236}">
                <a16:creationId xmlns:a16="http://schemas.microsoft.com/office/drawing/2014/main" id="{B26E512D-C370-447B-A092-37CDCBB0BC1A}"/>
              </a:ext>
            </a:extLst>
          </p:cNvPr>
          <p:cNvSpPr/>
          <p:nvPr/>
        </p:nvSpPr>
        <p:spPr>
          <a:xfrm>
            <a:off x="2495525" y="5123705"/>
            <a:ext cx="1683900" cy="1683900"/>
          </a:xfrm>
          <a:prstGeom prst="ellipse">
            <a:avLst/>
          </a:prstGeom>
          <a:blipFill>
            <a:blip r:embed="rId4">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C8C00-DAEE-4B4D-B370-1114EA4E60E0}"/>
              </a:ext>
            </a:extLst>
          </p:cNvPr>
          <p:cNvSpPr>
            <a:spLocks noGrp="1"/>
          </p:cNvSpPr>
          <p:nvPr>
            <p:ph type="title"/>
          </p:nvPr>
        </p:nvSpPr>
        <p:spPr>
          <a:xfrm>
            <a:off x="0" y="79056"/>
            <a:ext cx="10515600" cy="1325563"/>
          </a:xfrm>
        </p:spPr>
        <p:txBody>
          <a:bodyPr vert="horz" lIns="91440" tIns="45720" rIns="91440" bIns="45720" rtlCol="0" anchor="ctr">
            <a:normAutofit/>
          </a:bodyPr>
          <a:lstStyle/>
          <a:p>
            <a:pPr defTabSz="914400"/>
            <a:r>
              <a:rPr lang="en-US" dirty="0"/>
              <a:t>Glimpse of Swag Management System</a:t>
            </a:r>
          </a:p>
        </p:txBody>
      </p:sp>
      <p:pic>
        <p:nvPicPr>
          <p:cNvPr id="5" name="Content Placeholder 4">
            <a:extLst>
              <a:ext uri="{FF2B5EF4-FFF2-40B4-BE49-F238E27FC236}">
                <a16:creationId xmlns:a16="http://schemas.microsoft.com/office/drawing/2014/main" id="{389CE745-5BE5-4657-B9F8-0820066007D5}"/>
              </a:ext>
            </a:extLst>
          </p:cNvPr>
          <p:cNvPicPr>
            <a:picLocks noGrp="1" noChangeAspect="1"/>
          </p:cNvPicPr>
          <p:nvPr>
            <p:ph idx="1"/>
          </p:nvPr>
        </p:nvPicPr>
        <p:blipFill rotWithShape="1">
          <a:blip r:embed="rId2"/>
          <a:srcRect r="1" b="8129"/>
          <a:stretch/>
        </p:blipFill>
        <p:spPr>
          <a:xfrm>
            <a:off x="247515" y="1164711"/>
            <a:ext cx="12531523" cy="5180831"/>
          </a:xfrm>
          <a:prstGeom prst="rect">
            <a:avLst/>
          </a:prstGeom>
        </p:spPr>
      </p:pic>
    </p:spTree>
    <p:extLst>
      <p:ext uri="{BB962C8B-B14F-4D97-AF65-F5344CB8AC3E}">
        <p14:creationId xmlns:p14="http://schemas.microsoft.com/office/powerpoint/2010/main" val="2719627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C8C00-DAEE-4B4D-B370-1114EA4E60E0}"/>
              </a:ext>
            </a:extLst>
          </p:cNvPr>
          <p:cNvSpPr>
            <a:spLocks noGrp="1"/>
          </p:cNvSpPr>
          <p:nvPr>
            <p:ph type="title"/>
          </p:nvPr>
        </p:nvSpPr>
        <p:spPr>
          <a:xfrm>
            <a:off x="36184" y="18254"/>
            <a:ext cx="10515600" cy="1325563"/>
          </a:xfrm>
        </p:spPr>
        <p:txBody>
          <a:bodyPr vert="horz" lIns="91440" tIns="45720" rIns="91440" bIns="45720" rtlCol="0" anchor="ctr">
            <a:normAutofit/>
          </a:bodyPr>
          <a:lstStyle/>
          <a:p>
            <a:pPr defTabSz="914400"/>
            <a:r>
              <a:rPr lang="en-US" dirty="0"/>
              <a:t>Distribute Swag From Booth</a:t>
            </a:r>
          </a:p>
        </p:txBody>
      </p:sp>
      <p:pic>
        <p:nvPicPr>
          <p:cNvPr id="5" name="Content Placeholder 4">
            <a:extLst>
              <a:ext uri="{FF2B5EF4-FFF2-40B4-BE49-F238E27FC236}">
                <a16:creationId xmlns:a16="http://schemas.microsoft.com/office/drawing/2014/main" id="{4BAFFF90-F932-449B-AFC8-018AE583F75F}"/>
              </a:ext>
            </a:extLst>
          </p:cNvPr>
          <p:cNvPicPr>
            <a:picLocks noGrp="1" noChangeAspect="1"/>
          </p:cNvPicPr>
          <p:nvPr>
            <p:ph idx="1"/>
          </p:nvPr>
        </p:nvPicPr>
        <p:blipFill rotWithShape="1">
          <a:blip r:embed="rId2"/>
          <a:srcRect r="1" b="3856"/>
          <a:stretch/>
        </p:blipFill>
        <p:spPr>
          <a:xfrm>
            <a:off x="82621" y="1360027"/>
            <a:ext cx="11651328" cy="4816937"/>
          </a:xfrm>
          <a:prstGeom prst="rect">
            <a:avLst/>
          </a:prstGeom>
        </p:spPr>
      </p:pic>
    </p:spTree>
    <p:extLst>
      <p:ext uri="{BB962C8B-B14F-4D97-AF65-F5344CB8AC3E}">
        <p14:creationId xmlns:p14="http://schemas.microsoft.com/office/powerpoint/2010/main" val="1298542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C8C00-DAEE-4B4D-B370-1114EA4E60E0}"/>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defTabSz="914400"/>
            <a:r>
              <a:rPr lang="en-US" dirty="0"/>
              <a:t>Distribute Swags using Power of Excel</a:t>
            </a:r>
            <a:endParaRPr lang="en-US"/>
          </a:p>
        </p:txBody>
      </p:sp>
      <p:pic>
        <p:nvPicPr>
          <p:cNvPr id="9" name="Content Placeholder 8">
            <a:extLst>
              <a:ext uri="{FF2B5EF4-FFF2-40B4-BE49-F238E27FC236}">
                <a16:creationId xmlns:a16="http://schemas.microsoft.com/office/drawing/2014/main" id="{A2BACEA2-37CB-482D-BB06-48E833AB9BA1}"/>
              </a:ext>
            </a:extLst>
          </p:cNvPr>
          <p:cNvPicPr>
            <a:picLocks noGrp="1" noChangeAspect="1"/>
          </p:cNvPicPr>
          <p:nvPr>
            <p:ph idx="1"/>
          </p:nvPr>
        </p:nvPicPr>
        <p:blipFill rotWithShape="1">
          <a:blip r:embed="rId2"/>
          <a:srcRect l="3838" r="9802"/>
          <a:stretch/>
        </p:blipFill>
        <p:spPr>
          <a:xfrm>
            <a:off x="828675" y="1825626"/>
            <a:ext cx="10525125" cy="4351338"/>
          </a:xfrm>
          <a:prstGeom prst="rect">
            <a:avLst/>
          </a:prstGeom>
        </p:spPr>
      </p:pic>
    </p:spTree>
    <p:extLst>
      <p:ext uri="{BB962C8B-B14F-4D97-AF65-F5344CB8AC3E}">
        <p14:creationId xmlns:p14="http://schemas.microsoft.com/office/powerpoint/2010/main" val="4000591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C8C00-DAEE-4B4D-B370-1114EA4E60E0}"/>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defTabSz="914400"/>
            <a:r>
              <a:rPr lang="en-US" dirty="0"/>
              <a:t>Swag Tracker – End user visibility on Swags assigned to him</a:t>
            </a:r>
          </a:p>
        </p:txBody>
      </p:sp>
      <p:pic>
        <p:nvPicPr>
          <p:cNvPr id="11" name="Content Placeholder 10">
            <a:extLst>
              <a:ext uri="{FF2B5EF4-FFF2-40B4-BE49-F238E27FC236}">
                <a16:creationId xmlns:a16="http://schemas.microsoft.com/office/drawing/2014/main" id="{688C07D1-0E26-46BB-8DE7-574BE51B4591}"/>
              </a:ext>
            </a:extLst>
          </p:cNvPr>
          <p:cNvPicPr>
            <a:picLocks noGrp="1" noChangeAspect="1"/>
          </p:cNvPicPr>
          <p:nvPr>
            <p:ph idx="1"/>
          </p:nvPr>
        </p:nvPicPr>
        <p:blipFill rotWithShape="1">
          <a:blip r:embed="rId2"/>
          <a:srcRect r="1" b="6572"/>
          <a:stretch/>
        </p:blipFill>
        <p:spPr>
          <a:xfrm>
            <a:off x="828675" y="1825626"/>
            <a:ext cx="10525125" cy="4351338"/>
          </a:xfrm>
          <a:prstGeom prst="rect">
            <a:avLst/>
          </a:prstGeom>
        </p:spPr>
      </p:pic>
    </p:spTree>
    <p:extLst>
      <p:ext uri="{BB962C8B-B14F-4D97-AF65-F5344CB8AC3E}">
        <p14:creationId xmlns:p14="http://schemas.microsoft.com/office/powerpoint/2010/main" val="297047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C8C00-DAEE-4B4D-B370-1114EA4E60E0}"/>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defTabSz="914400"/>
            <a:r>
              <a:rPr lang="en-US" dirty="0"/>
              <a:t>Swag Tracker – End user can update delivery information</a:t>
            </a:r>
          </a:p>
        </p:txBody>
      </p:sp>
      <p:pic>
        <p:nvPicPr>
          <p:cNvPr id="5" name="Content Placeholder 4">
            <a:extLst>
              <a:ext uri="{FF2B5EF4-FFF2-40B4-BE49-F238E27FC236}">
                <a16:creationId xmlns:a16="http://schemas.microsoft.com/office/drawing/2014/main" id="{CF611037-D777-47BA-827C-A4C4221E1684}"/>
              </a:ext>
            </a:extLst>
          </p:cNvPr>
          <p:cNvPicPr>
            <a:picLocks noGrp="1" noChangeAspect="1"/>
          </p:cNvPicPr>
          <p:nvPr>
            <p:ph idx="1"/>
          </p:nvPr>
        </p:nvPicPr>
        <p:blipFill rotWithShape="1">
          <a:blip r:embed="rId2"/>
          <a:srcRect t="1650" r="1" b="5447"/>
          <a:stretch/>
        </p:blipFill>
        <p:spPr>
          <a:xfrm>
            <a:off x="828675" y="1825626"/>
            <a:ext cx="10525125" cy="4351338"/>
          </a:xfrm>
          <a:prstGeom prst="rect">
            <a:avLst/>
          </a:prstGeom>
        </p:spPr>
      </p:pic>
    </p:spTree>
    <p:extLst>
      <p:ext uri="{BB962C8B-B14F-4D97-AF65-F5344CB8AC3E}">
        <p14:creationId xmlns:p14="http://schemas.microsoft.com/office/powerpoint/2010/main" val="790139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C8C00-DAEE-4B4D-B370-1114EA4E60E0}"/>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defTabSz="914400"/>
            <a:r>
              <a:rPr lang="en-US" dirty="0"/>
              <a:t>Swag Tracker</a:t>
            </a:r>
            <a:endParaRPr lang="en-US"/>
          </a:p>
        </p:txBody>
      </p:sp>
      <p:pic>
        <p:nvPicPr>
          <p:cNvPr id="5" name="Content Placeholder 4">
            <a:extLst>
              <a:ext uri="{FF2B5EF4-FFF2-40B4-BE49-F238E27FC236}">
                <a16:creationId xmlns:a16="http://schemas.microsoft.com/office/drawing/2014/main" id="{7FC177E9-C00B-446B-9683-13E092125D49}"/>
              </a:ext>
            </a:extLst>
          </p:cNvPr>
          <p:cNvPicPr>
            <a:picLocks noGrp="1" noChangeAspect="1"/>
          </p:cNvPicPr>
          <p:nvPr>
            <p:ph idx="1"/>
          </p:nvPr>
        </p:nvPicPr>
        <p:blipFill rotWithShape="1">
          <a:blip r:embed="rId2"/>
          <a:srcRect t="3662" r="1" b="2910"/>
          <a:stretch/>
        </p:blipFill>
        <p:spPr>
          <a:xfrm>
            <a:off x="828675" y="1825626"/>
            <a:ext cx="10525125" cy="4351338"/>
          </a:xfrm>
          <a:prstGeom prst="rect">
            <a:avLst/>
          </a:prstGeom>
        </p:spPr>
      </p:pic>
    </p:spTree>
    <p:extLst>
      <p:ext uri="{BB962C8B-B14F-4D97-AF65-F5344CB8AC3E}">
        <p14:creationId xmlns:p14="http://schemas.microsoft.com/office/powerpoint/2010/main" val="2741953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C8C00-DAEE-4B4D-B370-1114EA4E60E0}"/>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defTabSz="914400"/>
            <a:r>
              <a:rPr lang="en-US" dirty="0"/>
              <a:t>Swag status – View status </a:t>
            </a:r>
            <a:r>
              <a:rPr lang="en-US"/>
              <a:t>of Swags</a:t>
            </a:r>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2899E64E-A037-42AF-8B4B-82E546255AC9}"/>
              </a:ext>
            </a:extLst>
          </p:cNvPr>
          <p:cNvPicPr>
            <a:picLocks noGrp="1" noChangeAspect="1"/>
          </p:cNvPicPr>
          <p:nvPr>
            <p:ph idx="1"/>
          </p:nvPr>
        </p:nvPicPr>
        <p:blipFill rotWithShape="1">
          <a:blip r:embed="rId2"/>
          <a:srcRect r="1" b="5504"/>
          <a:stretch/>
        </p:blipFill>
        <p:spPr>
          <a:xfrm>
            <a:off x="828675" y="1825626"/>
            <a:ext cx="10525125" cy="4351338"/>
          </a:xfrm>
          <a:prstGeom prst="rect">
            <a:avLst/>
          </a:prstGeom>
        </p:spPr>
      </p:pic>
    </p:spTree>
    <p:extLst>
      <p:ext uri="{BB962C8B-B14F-4D97-AF65-F5344CB8AC3E}">
        <p14:creationId xmlns:p14="http://schemas.microsoft.com/office/powerpoint/2010/main" val="3608413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C8C00-DAEE-4B4D-B370-1114EA4E60E0}"/>
              </a:ext>
            </a:extLst>
          </p:cNvPr>
          <p:cNvSpPr>
            <a:spLocks noGrp="1"/>
          </p:cNvSpPr>
          <p:nvPr>
            <p:ph type="title"/>
          </p:nvPr>
        </p:nvSpPr>
        <p:spPr>
          <a:xfrm>
            <a:off x="702554" y="368656"/>
            <a:ext cx="9882278" cy="1067634"/>
          </a:xfrm>
        </p:spPr>
        <p:txBody>
          <a:bodyPr vert="horz" lIns="91440" tIns="45720" rIns="91440" bIns="45720" rtlCol="0" anchor="ctr">
            <a:normAutofit/>
          </a:bodyPr>
          <a:lstStyle/>
          <a:p>
            <a:pPr defTabSz="914400"/>
            <a:r>
              <a:rPr lang="en-US" dirty="0"/>
              <a:t>What is next…?</a:t>
            </a:r>
          </a:p>
        </p:txBody>
      </p:sp>
      <p:graphicFrame>
        <p:nvGraphicFramePr>
          <p:cNvPr id="16" name="Content Placeholder 3">
            <a:extLst>
              <a:ext uri="{FF2B5EF4-FFF2-40B4-BE49-F238E27FC236}">
                <a16:creationId xmlns:a16="http://schemas.microsoft.com/office/drawing/2014/main" id="{A2278E93-4AEB-44BF-8E72-9321565EA4BB}"/>
              </a:ext>
            </a:extLst>
          </p:cNvPr>
          <p:cNvGraphicFramePr>
            <a:graphicFrameLocks noGrp="1"/>
          </p:cNvGraphicFramePr>
          <p:nvPr>
            <p:ph idx="1"/>
            <p:extLst>
              <p:ext uri="{D42A27DB-BD31-4B8C-83A1-F6EECF244321}">
                <p14:modId xmlns:p14="http://schemas.microsoft.com/office/powerpoint/2010/main" val="1325006130"/>
              </p:ext>
            </p:extLst>
          </p:nvPr>
        </p:nvGraphicFramePr>
        <p:xfrm>
          <a:off x="629854" y="1860604"/>
          <a:ext cx="10907490" cy="4094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6840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5D215-4C0E-4682-8A80-6EE0D4DA4A04}"/>
              </a:ext>
            </a:extLst>
          </p:cNvPr>
          <p:cNvSpPr>
            <a:spLocks noGrp="1"/>
          </p:cNvSpPr>
          <p:nvPr>
            <p:ph type="title"/>
          </p:nvPr>
        </p:nvSpPr>
        <p:spPr>
          <a:xfrm>
            <a:off x="629854" y="368656"/>
            <a:ext cx="9882278" cy="1067634"/>
          </a:xfrm>
        </p:spPr>
        <p:txBody>
          <a:bodyPr anchor="ctr">
            <a:normAutofit/>
          </a:bodyPr>
          <a:lstStyle/>
          <a:p>
            <a:r>
              <a:rPr lang="en-US" dirty="0"/>
              <a:t>Product Roadmap</a:t>
            </a:r>
          </a:p>
        </p:txBody>
      </p:sp>
      <p:graphicFrame>
        <p:nvGraphicFramePr>
          <p:cNvPr id="5" name="Content Placeholder 2">
            <a:extLst>
              <a:ext uri="{FF2B5EF4-FFF2-40B4-BE49-F238E27FC236}">
                <a16:creationId xmlns:a16="http://schemas.microsoft.com/office/drawing/2014/main" id="{0AFFD245-60E8-412F-A56A-67AFE053D972}"/>
              </a:ext>
            </a:extLst>
          </p:cNvPr>
          <p:cNvGraphicFramePr>
            <a:graphicFrameLocks noGrp="1"/>
          </p:cNvGraphicFramePr>
          <p:nvPr>
            <p:ph idx="1"/>
          </p:nvPr>
        </p:nvGraphicFramePr>
        <p:xfrm>
          <a:off x="629854" y="1860604"/>
          <a:ext cx="10907490" cy="4094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1691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2F9797-27F0-4155-8E4F-21BCD07A3AD3}"/>
              </a:ext>
            </a:extLst>
          </p:cNvPr>
          <p:cNvSpPr>
            <a:spLocks noGrp="1"/>
          </p:cNvSpPr>
          <p:nvPr>
            <p:ph type="body" sz="quarter" idx="10"/>
          </p:nvPr>
        </p:nvSpPr>
        <p:spPr/>
        <p:txBody>
          <a:bodyPr vert="horz" lIns="91440" tIns="45720" rIns="91440" bIns="45720" rtlCol="0" anchor="ctr">
            <a:normAutofit/>
          </a:bodyPr>
          <a:lstStyle/>
          <a:p>
            <a:pPr marL="457200" indent="-457200" algn="ctr" defTabSz="914400">
              <a:buFont typeface="Arial" panose="020B0604020202020204" pitchFamily="34" charset="0"/>
              <a:buChar char="•"/>
            </a:pPr>
            <a:r>
              <a:rPr lang="en-US" kern="1200" dirty="0">
                <a:solidFill>
                  <a:srgbClr val="000000"/>
                </a:solidFill>
                <a:latin typeface="+mn-lt"/>
                <a:ea typeface="+mn-ea"/>
                <a:cs typeface="+mn-cs"/>
              </a:rPr>
              <a:t>Minimize CRM onboarding time</a:t>
            </a:r>
          </a:p>
        </p:txBody>
      </p:sp>
      <p:sp>
        <p:nvSpPr>
          <p:cNvPr id="2" name="Title 1">
            <a:extLst>
              <a:ext uri="{FF2B5EF4-FFF2-40B4-BE49-F238E27FC236}">
                <a16:creationId xmlns:a16="http://schemas.microsoft.com/office/drawing/2014/main" id="{7B207232-9F4D-4969-B5B4-653A6F154212}"/>
              </a:ext>
            </a:extLst>
          </p:cNvPr>
          <p:cNvSpPr>
            <a:spLocks noGrp="1"/>
          </p:cNvSpPr>
          <p:nvPr>
            <p:ph type="title"/>
          </p:nvPr>
        </p:nvSpPr>
        <p:spPr/>
        <p:txBody>
          <a:bodyPr vert="horz" lIns="91440" tIns="45720" rIns="91440" bIns="45720" rtlCol="0" anchor="ctr">
            <a:normAutofit/>
          </a:bodyPr>
          <a:lstStyle/>
          <a:p>
            <a:pPr algn="ctr" defTabSz="914400"/>
            <a:r>
              <a:rPr lang="en-US" sz="5600" kern="1200">
                <a:solidFill>
                  <a:srgbClr val="FFFFFF"/>
                </a:solidFill>
                <a:latin typeface="+mj-lt"/>
                <a:ea typeface="+mj-ea"/>
                <a:cs typeface="+mj-cs"/>
              </a:rPr>
              <a:t>Known issues</a:t>
            </a:r>
          </a:p>
        </p:txBody>
      </p:sp>
    </p:spTree>
    <p:extLst>
      <p:ext uri="{BB962C8B-B14F-4D97-AF65-F5344CB8AC3E}">
        <p14:creationId xmlns:p14="http://schemas.microsoft.com/office/powerpoint/2010/main" val="334919592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a:xfrm>
            <a:off x="286703" y="227323"/>
            <a:ext cx="11018520" cy="553998"/>
          </a:xfrm>
        </p:spPr>
        <p:txBody>
          <a:bodyPr wrap="square" anchor="t">
            <a:normAutofit/>
          </a:bodyPr>
          <a:lstStyle/>
          <a:p>
            <a:r>
              <a:rPr lang="en-US" dirty="0"/>
              <a:t>What is One Swag…?</a:t>
            </a:r>
          </a:p>
        </p:txBody>
      </p:sp>
      <p:sp>
        <p:nvSpPr>
          <p:cNvPr id="3" name="Text Placeholder 2">
            <a:extLst>
              <a:ext uri="{FF2B5EF4-FFF2-40B4-BE49-F238E27FC236}">
                <a16:creationId xmlns:a16="http://schemas.microsoft.com/office/drawing/2014/main" id="{EB03E4EA-274B-4BE4-9A52-00B5B2697A08}"/>
              </a:ext>
            </a:extLst>
          </p:cNvPr>
          <p:cNvSpPr>
            <a:spLocks noGrp="1"/>
          </p:cNvSpPr>
          <p:nvPr>
            <p:ph sz="quarter" idx="12"/>
          </p:nvPr>
        </p:nvSpPr>
        <p:spPr>
          <a:xfrm>
            <a:off x="286703" y="1113272"/>
            <a:ext cx="5211763" cy="4833938"/>
          </a:xfrm>
        </p:spPr>
        <p:txBody>
          <a:bodyPr wrap="square">
            <a:normAutofit/>
          </a:bodyPr>
          <a:lstStyle/>
          <a:p>
            <a:r>
              <a:rPr lang="en-US" dirty="0"/>
              <a:t>Swag Management System</a:t>
            </a:r>
          </a:p>
          <a:p>
            <a:r>
              <a:rPr lang="en-US" dirty="0"/>
              <a:t>Technologies Leveraged</a:t>
            </a:r>
          </a:p>
          <a:p>
            <a:pPr lvl="1"/>
            <a:r>
              <a:rPr lang="en-US" dirty="0"/>
              <a:t>Power Platform</a:t>
            </a:r>
          </a:p>
          <a:p>
            <a:pPr lvl="1"/>
            <a:r>
              <a:rPr lang="en-US" dirty="0"/>
              <a:t>Model Driven Application</a:t>
            </a:r>
          </a:p>
          <a:p>
            <a:pPr lvl="1"/>
            <a:r>
              <a:rPr lang="en-US" dirty="0"/>
              <a:t>Canvas App</a:t>
            </a:r>
          </a:p>
          <a:p>
            <a:pPr lvl="1"/>
            <a:r>
              <a:rPr lang="en-US" dirty="0"/>
              <a:t>Power Automate</a:t>
            </a:r>
          </a:p>
        </p:txBody>
      </p:sp>
      <p:pic>
        <p:nvPicPr>
          <p:cNvPr id="11" name="Picture 10">
            <a:extLst>
              <a:ext uri="{FF2B5EF4-FFF2-40B4-BE49-F238E27FC236}">
                <a16:creationId xmlns:a16="http://schemas.microsoft.com/office/drawing/2014/main" id="{410C96B9-321E-4C91-954D-E8E6E37D5F35}"/>
              </a:ext>
            </a:extLst>
          </p:cNvPr>
          <p:cNvPicPr>
            <a:picLocks noChangeAspect="1"/>
          </p:cNvPicPr>
          <p:nvPr/>
        </p:nvPicPr>
        <p:blipFill>
          <a:blip r:embed="rId3"/>
          <a:stretch>
            <a:fillRect/>
          </a:stretch>
        </p:blipFill>
        <p:spPr>
          <a:xfrm>
            <a:off x="3157629" y="3819458"/>
            <a:ext cx="8976360" cy="3038542"/>
          </a:xfrm>
          <a:prstGeom prst="rect">
            <a:avLst/>
          </a:prstGeom>
        </p:spPr>
      </p:pic>
      <p:pic>
        <p:nvPicPr>
          <p:cNvPr id="4" name="Picture 3">
            <a:extLst>
              <a:ext uri="{FF2B5EF4-FFF2-40B4-BE49-F238E27FC236}">
                <a16:creationId xmlns:a16="http://schemas.microsoft.com/office/drawing/2014/main" id="{DFE9726A-8D82-4E2C-B14C-78592473DD0B}"/>
              </a:ext>
            </a:extLst>
          </p:cNvPr>
          <p:cNvPicPr>
            <a:picLocks noChangeAspect="1"/>
          </p:cNvPicPr>
          <p:nvPr/>
        </p:nvPicPr>
        <p:blipFill>
          <a:blip r:embed="rId4"/>
          <a:stretch>
            <a:fillRect/>
          </a:stretch>
        </p:blipFill>
        <p:spPr>
          <a:xfrm>
            <a:off x="5008227" y="40866"/>
            <a:ext cx="7183773" cy="3388133"/>
          </a:xfrm>
          <a:prstGeom prst="rect">
            <a:avLst/>
          </a:prstGeom>
        </p:spPr>
      </p:pic>
    </p:spTree>
    <p:extLst>
      <p:ext uri="{BB962C8B-B14F-4D97-AF65-F5344CB8AC3E}">
        <p14:creationId xmlns:p14="http://schemas.microsoft.com/office/powerpoint/2010/main" val="149069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033223"/>
            <a:ext cx="9144000" cy="498598"/>
          </a:xfrm>
        </p:spPr>
        <p:txBody>
          <a:bodyPr/>
          <a:lstStyle/>
          <a:p>
            <a:r>
              <a:rPr lang="en-US" dirty="0"/>
              <a:t>Questions?</a:t>
            </a:r>
          </a:p>
        </p:txBody>
      </p:sp>
    </p:spTree>
    <p:extLst>
      <p:ext uri="{BB962C8B-B14F-4D97-AF65-F5344CB8AC3E}">
        <p14:creationId xmlns:p14="http://schemas.microsoft.com/office/powerpoint/2010/main" val="20320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779955" y="357091"/>
            <a:ext cx="6669658" cy="3545586"/>
          </a:xfrm>
        </p:spPr>
        <p:txBody>
          <a:bodyPr/>
          <a:lstStyle/>
          <a:p>
            <a:pPr marL="457200" indent="-457200">
              <a:buFont typeface="Arial" panose="020B0604020202020204" pitchFamily="34" charset="0"/>
              <a:buChar char="•"/>
            </a:pPr>
            <a:r>
              <a:rPr lang="en-US" dirty="0"/>
              <a:t>1000’s of Events across the Globe</a:t>
            </a:r>
          </a:p>
          <a:p>
            <a:pPr marL="457200" indent="-457200">
              <a:buFont typeface="Arial" panose="020B0604020202020204" pitchFamily="34" charset="0"/>
              <a:buChar char="•"/>
            </a:pPr>
            <a:r>
              <a:rPr lang="en-US" dirty="0"/>
              <a:t>Unorganized data</a:t>
            </a:r>
          </a:p>
          <a:p>
            <a:pPr marL="457200" indent="-457200">
              <a:buFont typeface="Arial" panose="020B0604020202020204" pitchFamily="34" charset="0"/>
              <a:buChar char="•"/>
            </a:pPr>
            <a:r>
              <a:rPr lang="en-US" dirty="0"/>
              <a:t>Great opportunity to roll-out Dynamics 365 quickly and increase ACR</a:t>
            </a:r>
          </a:p>
          <a:p>
            <a:pPr marL="457200" indent="-457200">
              <a:buFont typeface="Arial" panose="020B0604020202020204" pitchFamily="34" charset="0"/>
              <a:buChar char="•"/>
            </a:pPr>
            <a:r>
              <a:rPr lang="en-US" dirty="0"/>
              <a:t>Potential to up-sell other products</a:t>
            </a:r>
          </a:p>
          <a:p>
            <a:pPr marL="457200" indent="-457200">
              <a:buFont typeface="Arial" panose="020B0604020202020204" pitchFamily="34" charset="0"/>
              <a:buChar char="•"/>
            </a:pPr>
            <a:r>
              <a:rPr lang="en-US" dirty="0"/>
              <a:t>Ability to support “Remote Working”</a:t>
            </a:r>
          </a:p>
        </p:txBody>
      </p:sp>
      <p:sp>
        <p:nvSpPr>
          <p:cNvPr id="17" name="Title 16"/>
          <p:cNvSpPr>
            <a:spLocks noGrp="1"/>
          </p:cNvSpPr>
          <p:nvPr>
            <p:ph type="title"/>
          </p:nvPr>
        </p:nvSpPr>
        <p:spPr/>
        <p:txBody>
          <a:bodyPr/>
          <a:lstStyle/>
          <a:p>
            <a:r>
              <a:rPr lang="en-US" dirty="0"/>
              <a:t>Why “One Swag”</a:t>
            </a:r>
          </a:p>
        </p:txBody>
      </p:sp>
      <p:graphicFrame>
        <p:nvGraphicFramePr>
          <p:cNvPr id="2" name="Diagram 1">
            <a:extLst>
              <a:ext uri="{FF2B5EF4-FFF2-40B4-BE49-F238E27FC236}">
                <a16:creationId xmlns:a16="http://schemas.microsoft.com/office/drawing/2014/main" id="{C0D2519A-8A1C-4309-9F01-00EAF31743B4}"/>
              </a:ext>
            </a:extLst>
          </p:cNvPr>
          <p:cNvGraphicFramePr/>
          <p:nvPr>
            <p:extLst>
              <p:ext uri="{D42A27DB-BD31-4B8C-83A1-F6EECF244321}">
                <p14:modId xmlns:p14="http://schemas.microsoft.com/office/powerpoint/2010/main" val="2191693835"/>
              </p:ext>
            </p:extLst>
          </p:nvPr>
        </p:nvGraphicFramePr>
        <p:xfrm>
          <a:off x="5397927" y="3567200"/>
          <a:ext cx="5533511" cy="29660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65F8C0-0A8D-43E6-8A5F-29A8296D28A2}"/>
              </a:ext>
            </a:extLst>
          </p:cNvPr>
          <p:cNvSpPr>
            <a:spLocks noGrp="1"/>
          </p:cNvSpPr>
          <p:nvPr>
            <p:ph type="body" sz="quarter" idx="10"/>
          </p:nvPr>
        </p:nvSpPr>
        <p:spPr>
          <a:xfrm>
            <a:off x="333890" y="2003026"/>
            <a:ext cx="4162425" cy="2733497"/>
          </a:xfrm>
        </p:spPr>
        <p:txBody>
          <a:bodyPr wrap="square">
            <a:normAutofit/>
          </a:bodyPr>
          <a:lstStyle/>
          <a:p>
            <a:pPr marL="342900" indent="-342900">
              <a:buFont typeface="Arial" panose="020B0604020202020204" pitchFamily="34" charset="0"/>
              <a:buChar char="•"/>
            </a:pPr>
            <a:r>
              <a:rPr lang="en-US" dirty="0"/>
              <a:t>Events</a:t>
            </a:r>
          </a:p>
          <a:p>
            <a:pPr marL="571500" lvl="1" indent="-342900">
              <a:buFont typeface="Arial" panose="020B0604020202020204" pitchFamily="34" charset="0"/>
              <a:buChar char="•"/>
            </a:pPr>
            <a:r>
              <a:rPr lang="en-US" sz="2200" dirty="0"/>
              <a:t>B2B</a:t>
            </a:r>
          </a:p>
          <a:p>
            <a:pPr marL="571500" lvl="1" indent="-342900">
              <a:buFont typeface="Arial" panose="020B0604020202020204" pitchFamily="34" charset="0"/>
              <a:buChar char="•"/>
            </a:pPr>
            <a:r>
              <a:rPr lang="en-US" sz="2200" dirty="0"/>
              <a:t>B2C</a:t>
            </a:r>
          </a:p>
          <a:p>
            <a:pPr marL="571500" lvl="1" indent="-342900">
              <a:buFont typeface="Arial" panose="020B0604020202020204" pitchFamily="34" charset="0"/>
              <a:buChar char="•"/>
            </a:pPr>
            <a:r>
              <a:rPr lang="en-US" sz="2200" dirty="0"/>
              <a:t>Internal Team</a:t>
            </a:r>
          </a:p>
          <a:p>
            <a:pPr marL="571500" lvl="1"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dirty="0"/>
              <a:t>Onboarding of Resources</a:t>
            </a:r>
          </a:p>
          <a:p>
            <a:endParaRPr lang="en-AU" dirty="0"/>
          </a:p>
        </p:txBody>
      </p:sp>
      <p:pic>
        <p:nvPicPr>
          <p:cNvPr id="12" name="Picture 11" descr="A close up&#10;&#10;Description automatically generated">
            <a:extLst>
              <a:ext uri="{FF2B5EF4-FFF2-40B4-BE49-F238E27FC236}">
                <a16:creationId xmlns:a16="http://schemas.microsoft.com/office/drawing/2014/main" id="{17C396DF-A10C-426A-AA10-FD7DE3D87CAC}"/>
              </a:ext>
            </a:extLst>
          </p:cNvPr>
          <p:cNvPicPr>
            <a:picLocks noChangeAspect="1"/>
          </p:cNvPicPr>
          <p:nvPr/>
        </p:nvPicPr>
        <p:blipFill rotWithShape="1">
          <a:blip r:embed="rId2"/>
          <a:srcRect l="22677" r="21073"/>
          <a:stretch/>
        </p:blipFill>
        <p:spPr>
          <a:xfrm>
            <a:off x="5334000" y="10"/>
            <a:ext cx="6858000" cy="6857990"/>
          </a:xfrm>
          <a:prstGeom prst="rect">
            <a:avLst/>
          </a:prstGeom>
          <a:noFill/>
        </p:spPr>
      </p:pic>
      <p:sp>
        <p:nvSpPr>
          <p:cNvPr id="2" name="Title 1">
            <a:extLst>
              <a:ext uri="{FF2B5EF4-FFF2-40B4-BE49-F238E27FC236}">
                <a16:creationId xmlns:a16="http://schemas.microsoft.com/office/drawing/2014/main" id="{0675C982-22FE-43D6-9A76-E666B195B989}"/>
              </a:ext>
            </a:extLst>
          </p:cNvPr>
          <p:cNvSpPr>
            <a:spLocks noGrp="1"/>
          </p:cNvSpPr>
          <p:nvPr>
            <p:ph type="title"/>
          </p:nvPr>
        </p:nvSpPr>
        <p:spPr>
          <a:xfrm>
            <a:off x="173685" y="588963"/>
            <a:ext cx="5113488" cy="953768"/>
          </a:xfrm>
        </p:spPr>
        <p:txBody>
          <a:bodyPr wrap="square" anchor="b">
            <a:normAutofit fontScale="90000"/>
          </a:bodyPr>
          <a:lstStyle/>
          <a:p>
            <a:r>
              <a:rPr lang="en-US" dirty="0"/>
              <a:t>Who needs “</a:t>
            </a:r>
            <a:r>
              <a:rPr lang="en-US" dirty="0" err="1"/>
              <a:t>OneSwag</a:t>
            </a:r>
            <a:r>
              <a:rPr lang="en-US" dirty="0"/>
              <a:t>”…?</a:t>
            </a:r>
            <a:endParaRPr lang="en-AU" dirty="0"/>
          </a:p>
        </p:txBody>
      </p:sp>
    </p:spTree>
    <p:extLst>
      <p:ext uri="{BB962C8B-B14F-4D97-AF65-F5344CB8AC3E}">
        <p14:creationId xmlns:p14="http://schemas.microsoft.com/office/powerpoint/2010/main" val="84287944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FA2E5-188E-4EF7-8EA0-6334B25F5BF3}"/>
              </a:ext>
            </a:extLst>
          </p:cNvPr>
          <p:cNvSpPr>
            <a:spLocks noGrp="1"/>
          </p:cNvSpPr>
          <p:nvPr>
            <p:ph type="title"/>
          </p:nvPr>
        </p:nvSpPr>
        <p:spPr/>
        <p:txBody>
          <a:bodyPr>
            <a:normAutofit fontScale="90000"/>
          </a:bodyPr>
          <a:lstStyle/>
          <a:p>
            <a:pPr algn="ctr"/>
            <a:r>
              <a:rPr lang="en-US" sz="4000" dirty="0"/>
              <a:t>Features Supported</a:t>
            </a:r>
          </a:p>
        </p:txBody>
      </p:sp>
      <p:graphicFrame>
        <p:nvGraphicFramePr>
          <p:cNvPr id="70" name="Content Placeholder 2">
            <a:extLst>
              <a:ext uri="{FF2B5EF4-FFF2-40B4-BE49-F238E27FC236}">
                <a16:creationId xmlns:a16="http://schemas.microsoft.com/office/drawing/2014/main" id="{C1773B0D-18E9-45ED-A58A-3252D7F6CB61}"/>
              </a:ext>
            </a:extLst>
          </p:cNvPr>
          <p:cNvGraphicFramePr>
            <a:graphicFrameLocks noGrp="1"/>
          </p:cNvGraphicFramePr>
          <p:nvPr>
            <p:ph sz="quarter" idx="10"/>
            <p:extLst>
              <p:ext uri="{D42A27DB-BD31-4B8C-83A1-F6EECF244321}">
                <p14:modId xmlns:p14="http://schemas.microsoft.com/office/powerpoint/2010/main" val="262350516"/>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547296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FA2E5-188E-4EF7-8EA0-6334B25F5BF3}"/>
              </a:ext>
            </a:extLst>
          </p:cNvPr>
          <p:cNvSpPr>
            <a:spLocks noGrp="1"/>
          </p:cNvSpPr>
          <p:nvPr>
            <p:ph type="title"/>
          </p:nvPr>
        </p:nvSpPr>
        <p:spPr/>
        <p:txBody>
          <a:bodyPr>
            <a:normAutofit fontScale="90000"/>
          </a:bodyPr>
          <a:lstStyle/>
          <a:p>
            <a:pPr algn="ctr"/>
            <a:r>
              <a:rPr lang="en-US" sz="4000" dirty="0"/>
              <a:t>Where to Find</a:t>
            </a:r>
          </a:p>
        </p:txBody>
      </p:sp>
      <p:graphicFrame>
        <p:nvGraphicFramePr>
          <p:cNvPr id="70" name="Content Placeholder 2">
            <a:extLst>
              <a:ext uri="{FF2B5EF4-FFF2-40B4-BE49-F238E27FC236}">
                <a16:creationId xmlns:a16="http://schemas.microsoft.com/office/drawing/2014/main" id="{C1773B0D-18E9-45ED-A58A-3252D7F6CB61}"/>
              </a:ext>
            </a:extLst>
          </p:cNvPr>
          <p:cNvGraphicFramePr>
            <a:graphicFrameLocks noGrp="1"/>
          </p:cNvGraphicFramePr>
          <p:nvPr>
            <p:ph sz="quarter" idx="10"/>
            <p:extLst>
              <p:ext uri="{D42A27DB-BD31-4B8C-83A1-F6EECF244321}">
                <p14:modId xmlns:p14="http://schemas.microsoft.com/office/powerpoint/2010/main" val="2205255515"/>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B248361C-FA73-44F0-8C38-1B32C403E393}"/>
              </a:ext>
            </a:extLst>
          </p:cNvPr>
          <p:cNvSpPr txBox="1"/>
          <p:nvPr/>
        </p:nvSpPr>
        <p:spPr>
          <a:xfrm>
            <a:off x="2664963" y="2611175"/>
            <a:ext cx="7125953" cy="1231106"/>
          </a:xfrm>
          <a:prstGeom prst="rect">
            <a:avLst/>
          </a:prstGeom>
          <a:noFill/>
        </p:spPr>
        <p:txBody>
          <a:bodyPr wrap="square" lIns="0" tIns="0" rIns="0" bIns="0" rtlCol="0">
            <a:spAutoFit/>
          </a:bodyPr>
          <a:lstStyle/>
          <a:p>
            <a:pPr algn="l"/>
            <a:r>
              <a:rPr lang="en-IN" sz="2000" dirty="0">
                <a:hlinkClick r:id="rId7"/>
              </a:rPr>
              <a:t>https://garagehackbox.azurewebsites.net/hackathons/2107/projects/91177</a:t>
            </a:r>
            <a:endParaRPr lang="en-IN" sz="2000" dirty="0"/>
          </a:p>
          <a:p>
            <a:pPr algn="l"/>
            <a:endParaRPr lang="en-IN" sz="2000" dirty="0">
              <a:gradFill>
                <a:gsLst>
                  <a:gs pos="2917">
                    <a:schemeClr val="tx1"/>
                  </a:gs>
                  <a:gs pos="30000">
                    <a:schemeClr val="tx1"/>
                  </a:gs>
                </a:gsLst>
                <a:lin ang="5400000" scaled="0"/>
              </a:gradFill>
            </a:endParaRPr>
          </a:p>
          <a:p>
            <a:pPr algn="l"/>
            <a:r>
              <a:rPr lang="en-IN" sz="2000" dirty="0">
                <a:hlinkClick r:id="rId8"/>
              </a:rPr>
              <a:t>https://github.com/amrullah08/swagmanagement</a:t>
            </a:r>
            <a:endParaRPr lang="en-IN"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8717672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2C28-9EAC-4054-95AE-86FFF91B56D6}"/>
              </a:ext>
            </a:extLst>
          </p:cNvPr>
          <p:cNvSpPr>
            <a:spLocks noGrp="1"/>
          </p:cNvSpPr>
          <p:nvPr>
            <p:ph type="title"/>
          </p:nvPr>
        </p:nvSpPr>
        <p:spPr>
          <a:xfrm>
            <a:off x="1759287" y="798881"/>
            <a:ext cx="8673427" cy="1048945"/>
          </a:xfrm>
        </p:spPr>
        <p:txBody>
          <a:bodyPr>
            <a:normAutofit/>
          </a:bodyPr>
          <a:lstStyle/>
          <a:p>
            <a:pPr algn="ctr"/>
            <a:r>
              <a:rPr lang="en-US" sz="4000" dirty="0"/>
              <a:t>Ready to Use Application</a:t>
            </a:r>
          </a:p>
        </p:txBody>
      </p:sp>
      <p:graphicFrame>
        <p:nvGraphicFramePr>
          <p:cNvPr id="56" name="Content Placeholder 2">
            <a:extLst>
              <a:ext uri="{FF2B5EF4-FFF2-40B4-BE49-F238E27FC236}">
                <a16:creationId xmlns:a16="http://schemas.microsoft.com/office/drawing/2014/main" id="{6D4B4209-4DAE-4B32-8F7D-5742D4E90F93}"/>
              </a:ext>
            </a:extLst>
          </p:cNvPr>
          <p:cNvGraphicFramePr>
            <a:graphicFrameLocks noGrp="1"/>
          </p:cNvGraphicFramePr>
          <p:nvPr>
            <p:ph idx="1"/>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5702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6B6AA-EFAD-45C0-AC64-C4CE6A44170F}"/>
              </a:ext>
            </a:extLst>
          </p:cNvPr>
          <p:cNvSpPr>
            <a:spLocks noGrp="1"/>
          </p:cNvSpPr>
          <p:nvPr>
            <p:ph type="title"/>
          </p:nvPr>
        </p:nvSpPr>
        <p:spPr/>
        <p:txBody>
          <a:bodyPr/>
          <a:lstStyle/>
          <a:p>
            <a:r>
              <a:rPr lang="en-US" dirty="0"/>
              <a:t>Swag process flow</a:t>
            </a:r>
            <a:endParaRPr lang="en-AU" dirty="0"/>
          </a:p>
        </p:txBody>
      </p:sp>
      <p:graphicFrame>
        <p:nvGraphicFramePr>
          <p:cNvPr id="4" name="Diagram 3">
            <a:extLst>
              <a:ext uri="{FF2B5EF4-FFF2-40B4-BE49-F238E27FC236}">
                <a16:creationId xmlns:a16="http://schemas.microsoft.com/office/drawing/2014/main" id="{20277AEF-9A39-4B9D-9C20-DAF3798E3CA0}"/>
              </a:ext>
            </a:extLst>
          </p:cNvPr>
          <p:cNvGraphicFramePr/>
          <p:nvPr>
            <p:extLst>
              <p:ext uri="{D42A27DB-BD31-4B8C-83A1-F6EECF244321}">
                <p14:modId xmlns:p14="http://schemas.microsoft.com/office/powerpoint/2010/main" val="1017225639"/>
              </p:ext>
            </p:extLst>
          </p:nvPr>
        </p:nvGraphicFramePr>
        <p:xfrm>
          <a:off x="648764" y="1092579"/>
          <a:ext cx="10717381" cy="56453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1762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86C5B2-2988-421B-A10F-D69FF6A4B3DC}"/>
              </a:ext>
            </a:extLst>
          </p:cNvPr>
          <p:cNvSpPr>
            <a:spLocks noGrp="1"/>
          </p:cNvSpPr>
          <p:nvPr>
            <p:ph type="body" sz="quarter" idx="10"/>
          </p:nvPr>
        </p:nvSpPr>
        <p:spPr>
          <a:xfrm>
            <a:off x="4938315" y="585788"/>
            <a:ext cx="6669658" cy="5683250"/>
          </a:xfrm>
        </p:spPr>
        <p:txBody>
          <a:bodyPr wrap="square" anchor="ctr">
            <a:normAutofit/>
          </a:bodyPr>
          <a:lstStyle/>
          <a:p>
            <a:r>
              <a:rPr lang="en-IN" dirty="0">
                <a:hlinkClick r:id="rId2"/>
              </a:rPr>
              <a:t>https://garagehackbox.azurewebsites.net/hackathons/2107/projects/91177</a:t>
            </a:r>
            <a:endParaRPr lang="en-IN" dirty="0"/>
          </a:p>
          <a:p>
            <a:endParaRPr lang="en-IN" dirty="0"/>
          </a:p>
          <a:p>
            <a:r>
              <a:rPr lang="en-IN" dirty="0"/>
              <a:t>https://github.com/amrullah08/swagmanagement</a:t>
            </a:r>
          </a:p>
        </p:txBody>
      </p:sp>
      <p:sp>
        <p:nvSpPr>
          <p:cNvPr id="2" name="Title 1">
            <a:extLst>
              <a:ext uri="{FF2B5EF4-FFF2-40B4-BE49-F238E27FC236}">
                <a16:creationId xmlns:a16="http://schemas.microsoft.com/office/drawing/2014/main" id="{024EB27E-46D4-4007-B377-FBE698790D1D}"/>
              </a:ext>
            </a:extLst>
          </p:cNvPr>
          <p:cNvSpPr>
            <a:spLocks noGrp="1"/>
          </p:cNvSpPr>
          <p:nvPr>
            <p:ph type="title"/>
          </p:nvPr>
        </p:nvSpPr>
        <p:spPr>
          <a:xfrm>
            <a:off x="588263" y="585788"/>
            <a:ext cx="3183637" cy="5683250"/>
          </a:xfrm>
        </p:spPr>
        <p:txBody>
          <a:bodyPr wrap="square" anchor="ctr">
            <a:normAutofit/>
          </a:bodyPr>
          <a:lstStyle/>
          <a:p>
            <a:r>
              <a:rPr lang="en-US"/>
              <a:t>Installation</a:t>
            </a:r>
            <a:endParaRPr lang="en-IN" dirty="0"/>
          </a:p>
        </p:txBody>
      </p:sp>
    </p:spTree>
    <p:extLst>
      <p:ext uri="{BB962C8B-B14F-4D97-AF65-F5344CB8AC3E}">
        <p14:creationId xmlns:p14="http://schemas.microsoft.com/office/powerpoint/2010/main" val="1829039869"/>
      </p:ext>
    </p:extLst>
  </p:cSld>
  <p:clrMapOvr>
    <a:masterClrMapping/>
  </p:clrMapOvr>
  <p:transition>
    <p:fade/>
  </p:transition>
</p:sld>
</file>

<file path=ppt/theme/theme1.xml><?xml version="1.0" encoding="utf-8"?>
<a:theme xmlns:a="http://schemas.openxmlformats.org/drawingml/2006/main" name="White Template">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Business_2019_01.potx" id="{B8F53374-45FC-4FE2-A734-987B38B4F728}" vid="{CAE137C9-023A-427D-A19A-47A05D066660}"/>
    </a:ext>
  </a:extLst>
</a:theme>
</file>

<file path=ppt/theme/theme2.xml><?xml version="1.0" encoding="utf-8"?>
<a:theme xmlns:a="http://schemas.openxmlformats.org/drawingml/2006/main" name="Black Template">
  <a:themeElements>
    <a:clrScheme name="2019 Brand BLUE Dark Bak">
      <a:dk1>
        <a:srgbClr val="000000"/>
      </a:dk1>
      <a:lt1>
        <a:srgbClr val="FFFFFF"/>
      </a:lt1>
      <a:dk2>
        <a:srgbClr val="243A5E"/>
      </a:dk2>
      <a:lt2>
        <a:srgbClr val="E6E6E6"/>
      </a:lt2>
      <a:accent1>
        <a:srgbClr val="0078D4"/>
      </a:accent1>
      <a:accent2>
        <a:srgbClr val="50E6FF"/>
      </a:accent2>
      <a:accent3>
        <a:srgbClr val="D83B01"/>
      </a:accent3>
      <a:accent4>
        <a:srgbClr val="9BF00B"/>
      </a:accent4>
      <a:accent5>
        <a:srgbClr val="FFB900"/>
      </a:accent5>
      <a:accent6>
        <a:srgbClr val="E6E6E6"/>
      </a:accent6>
      <a:hlink>
        <a:srgbClr val="50E6FF"/>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Business_2019_01.potx" id="{B8F53374-45FC-4FE2-A734-987B38B4F728}" vid="{275E48DB-F7F1-47EF-AD59-BC93EEF78B9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9C832862-F19F-40BE-8DC1-DEE169CE77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openxmlformats.org/package/2006/metadata/core-properties"/>
    <ds:schemaRef ds:uri="http://purl.org/dc/terms/"/>
    <ds:schemaRef ds:uri="e4aa919a-b200-49cb-beca-4c7e0810321e"/>
    <ds:schemaRef ds:uri="http://purl.org/dc/dcmitype/"/>
    <ds:schemaRef ds:uri="06670dda-0291-4061-b6e0-f6c0cb392c51"/>
    <ds:schemaRef ds:uri="http://purl.org/dc/elements/1.1/"/>
    <ds:schemaRef ds:uri="http://schemas.microsoft.com/office/2006/metadata/properties"/>
    <ds:schemaRef ds:uri="http://schemas.microsoft.com/office/infopath/2007/PartnerControls"/>
    <ds:schemaRef ds:uri="http://schemas.microsoft.com/sharepoint/v3"/>
    <ds:schemaRef ds:uri="http://www.w3.org/XML/1998/namespace"/>
    <ds:schemaRef ds:uri="965de625-df5b-42e9-a277-2113da4f1195"/>
  </ds:schemaRefs>
</ds:datastoreItem>
</file>

<file path=docProps/app.xml><?xml version="1.0" encoding="utf-8"?>
<Properties xmlns="http://schemas.openxmlformats.org/officeDocument/2006/extended-properties" xmlns:vt="http://schemas.openxmlformats.org/officeDocument/2006/docPropsVTypes">
  <TotalTime>73</TotalTime>
  <Words>428</Words>
  <Application>Microsoft Office PowerPoint</Application>
  <PresentationFormat>Widescreen</PresentationFormat>
  <Paragraphs>83</Paragraphs>
  <Slides>20</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Arial</vt:lpstr>
      <vt:lpstr>Consolas</vt:lpstr>
      <vt:lpstr>Segoe UI</vt:lpstr>
      <vt:lpstr>Segoe UI Semibold</vt:lpstr>
      <vt:lpstr>Wingdings</vt:lpstr>
      <vt:lpstr>White Template</vt:lpstr>
      <vt:lpstr>Black Template</vt:lpstr>
      <vt:lpstr>One Swag</vt:lpstr>
      <vt:lpstr>What is One Swag…?</vt:lpstr>
      <vt:lpstr>Why “One Swag”</vt:lpstr>
      <vt:lpstr>Who needs “OneSwag”…?</vt:lpstr>
      <vt:lpstr>Features Supported</vt:lpstr>
      <vt:lpstr>Where to Find</vt:lpstr>
      <vt:lpstr>Ready to Use Application</vt:lpstr>
      <vt:lpstr>Swag process flow</vt:lpstr>
      <vt:lpstr>Installation</vt:lpstr>
      <vt:lpstr>Glimpse of Swag Management System</vt:lpstr>
      <vt:lpstr>Distribute Swag From Booth</vt:lpstr>
      <vt:lpstr>Distribute Swags using Power of Excel</vt:lpstr>
      <vt:lpstr>Swag Tracker – End user visibility on Swags assigned to him</vt:lpstr>
      <vt:lpstr>Swag Tracker – End user can update delivery information</vt:lpstr>
      <vt:lpstr>Swag Tracker</vt:lpstr>
      <vt:lpstr>Swag status – View status of Swags</vt:lpstr>
      <vt:lpstr>What is next…?</vt:lpstr>
      <vt:lpstr>Product Roadmap</vt:lpstr>
      <vt:lpstr>Known issues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Swag</dc:title>
  <dc:creator>Syed Mazhar</dc:creator>
  <cp:lastModifiedBy>Syed Mazhar</cp:lastModifiedBy>
  <cp:revision>1</cp:revision>
  <dcterms:created xsi:type="dcterms:W3CDTF">2020-08-28T04:23:15Z</dcterms:created>
  <dcterms:modified xsi:type="dcterms:W3CDTF">2020-08-28T05:36:27Z</dcterms:modified>
</cp:coreProperties>
</file>