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sldIdLst>
    <p:sldId id="907" r:id="rId5"/>
    <p:sldId id="922" r:id="rId6"/>
    <p:sldId id="920" r:id="rId7"/>
    <p:sldId id="898" r:id="rId8"/>
    <p:sldId id="899" r:id="rId9"/>
    <p:sldId id="900" r:id="rId10"/>
    <p:sldId id="915" r:id="rId11"/>
    <p:sldId id="910" r:id="rId12"/>
    <p:sldId id="916" r:id="rId13"/>
    <p:sldId id="901" r:id="rId14"/>
    <p:sldId id="908" r:id="rId15"/>
    <p:sldId id="911" r:id="rId16"/>
    <p:sldId id="909" r:id="rId17"/>
    <p:sldId id="912" r:id="rId18"/>
    <p:sldId id="919" r:id="rId19"/>
    <p:sldId id="914" r:id="rId20"/>
    <p:sldId id="917" r:id="rId21"/>
    <p:sldId id="918" r:id="rId22"/>
    <p:sldId id="91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71C00-33FE-4235-B057-84496EFA2B66}" v="98" dt="2020-07-29T17:51:32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Mazhar" userId="32b98d0d-057f-4041-9b93-fc42a512c4a3" providerId="ADAL" clId="{1BB71C00-33FE-4235-B057-84496EFA2B66}"/>
    <pc:docChg chg="undo custSel mod addSld delSld modSld sldOrd addMainMaster delMainMaster">
      <pc:chgData name="Syed Mazhar" userId="32b98d0d-057f-4041-9b93-fc42a512c4a3" providerId="ADAL" clId="{1BB71C00-33FE-4235-B057-84496EFA2B66}" dt="2020-07-30T17:13:24.421" v="1981" actId="14100"/>
      <pc:docMkLst>
        <pc:docMk/>
      </pc:docMkLst>
      <pc:sldChg chg="del">
        <pc:chgData name="Syed Mazhar" userId="32b98d0d-057f-4041-9b93-fc42a512c4a3" providerId="ADAL" clId="{1BB71C00-33FE-4235-B057-84496EFA2B66}" dt="2020-07-29T18:06:02.594" v="352" actId="47"/>
        <pc:sldMkLst>
          <pc:docMk/>
          <pc:sldMk cId="3083202556" sldId="257"/>
        </pc:sldMkLst>
      </pc:sldChg>
      <pc:sldChg chg="del">
        <pc:chgData name="Syed Mazhar" userId="32b98d0d-057f-4041-9b93-fc42a512c4a3" providerId="ADAL" clId="{1BB71C00-33FE-4235-B057-84496EFA2B66}" dt="2020-07-29T18:06:03.609" v="354" actId="47"/>
        <pc:sldMkLst>
          <pc:docMk/>
          <pc:sldMk cId="3738790370" sldId="258"/>
        </pc:sldMkLst>
      </pc:sldChg>
      <pc:sldChg chg="del">
        <pc:chgData name="Syed Mazhar" userId="32b98d0d-057f-4041-9b93-fc42a512c4a3" providerId="ADAL" clId="{1BB71C00-33FE-4235-B057-84496EFA2B66}" dt="2020-07-29T18:06:03.842" v="355" actId="47"/>
        <pc:sldMkLst>
          <pc:docMk/>
          <pc:sldMk cId="870899292" sldId="259"/>
        </pc:sldMkLst>
      </pc:sldChg>
      <pc:sldChg chg="delSp modSp del mod">
        <pc:chgData name="Syed Mazhar" userId="32b98d0d-057f-4041-9b93-fc42a512c4a3" providerId="ADAL" clId="{1BB71C00-33FE-4235-B057-84496EFA2B66}" dt="2020-07-30T09:02:04.491" v="1588" actId="47"/>
        <pc:sldMkLst>
          <pc:docMk/>
          <pc:sldMk cId="1074325532" sldId="715"/>
        </pc:sldMkLst>
        <pc:spChg chg="mod">
          <ac:chgData name="Syed Mazhar" userId="32b98d0d-057f-4041-9b93-fc42a512c4a3" providerId="ADAL" clId="{1BB71C00-33FE-4235-B057-84496EFA2B66}" dt="2020-07-29T17:01:22.704" v="85" actId="20577"/>
          <ac:spMkLst>
            <pc:docMk/>
            <pc:sldMk cId="1074325532" sldId="715"/>
            <ac:spMk id="89" creationId="{AD6032FD-A759-4D8A-BF5A-76627C3DEB6C}"/>
          </ac:spMkLst>
        </pc:spChg>
        <pc:spChg chg="mod">
          <ac:chgData name="Syed Mazhar" userId="32b98d0d-057f-4041-9b93-fc42a512c4a3" providerId="ADAL" clId="{1BB71C00-33FE-4235-B057-84496EFA2B66}" dt="2020-07-29T17:01:35.960" v="86" actId="14100"/>
          <ac:spMkLst>
            <pc:docMk/>
            <pc:sldMk cId="1074325532" sldId="715"/>
            <ac:spMk id="176" creationId="{00000000-0000-0000-0000-000000000000}"/>
          </ac:spMkLst>
        </pc:spChg>
        <pc:picChg chg="del">
          <ac:chgData name="Syed Mazhar" userId="32b98d0d-057f-4041-9b93-fc42a512c4a3" providerId="ADAL" clId="{1BB71C00-33FE-4235-B057-84496EFA2B66}" dt="2020-07-29T17:00:50.153" v="26" actId="478"/>
          <ac:picMkLst>
            <pc:docMk/>
            <pc:sldMk cId="1074325532" sldId="715"/>
            <ac:picMk id="4" creationId="{54AA2808-55EB-49C9-B280-B1580B73D539}"/>
          </ac:picMkLst>
        </pc:picChg>
      </pc:sldChg>
      <pc:sldChg chg="del">
        <pc:chgData name="Syed Mazhar" userId="32b98d0d-057f-4041-9b93-fc42a512c4a3" providerId="ADAL" clId="{1BB71C00-33FE-4235-B057-84496EFA2B66}" dt="2020-07-29T18:06:00.715" v="350" actId="47"/>
        <pc:sldMkLst>
          <pc:docMk/>
          <pc:sldMk cId="2398361192" sldId="895"/>
        </pc:sldMkLst>
      </pc:sldChg>
      <pc:sldChg chg="addSp delSp modSp add del mod ord">
        <pc:chgData name="Syed Mazhar" userId="32b98d0d-057f-4041-9b93-fc42a512c4a3" providerId="ADAL" clId="{1BB71C00-33FE-4235-B057-84496EFA2B66}" dt="2020-07-30T16:49:22.759" v="1744" actId="26606"/>
        <pc:sldMkLst>
          <pc:docMk/>
          <pc:sldMk cId="1545472965" sldId="898"/>
        </pc:sldMkLst>
        <pc:spChg chg="mod">
          <ac:chgData name="Syed Mazhar" userId="32b98d0d-057f-4041-9b93-fc42a512c4a3" providerId="ADAL" clId="{1BB71C00-33FE-4235-B057-84496EFA2B66}" dt="2020-07-30T16:49:22.759" v="1744" actId="26606"/>
          <ac:spMkLst>
            <pc:docMk/>
            <pc:sldMk cId="1545472965" sldId="898"/>
            <ac:spMk id="2" creationId="{478FA2E5-188E-4EF7-8EA0-6334B25F5BF3}"/>
          </ac:spMkLst>
        </pc:spChg>
        <pc:spChg chg="add del mod">
          <ac:chgData name="Syed Mazhar" userId="32b98d0d-057f-4041-9b93-fc42a512c4a3" providerId="ADAL" clId="{1BB71C00-33FE-4235-B057-84496EFA2B66}" dt="2020-07-29T17:53:04.614" v="347" actId="26606"/>
          <ac:spMkLst>
            <pc:docMk/>
            <pc:sldMk cId="1545472965" sldId="898"/>
            <ac:spMk id="3" creationId="{5B95DE23-1B8C-4EB0-B37F-EAC50E34FD04}"/>
          </ac:spMkLst>
        </pc:spChg>
        <pc:spChg chg="add del">
          <ac:chgData name="Syed Mazhar" userId="32b98d0d-057f-4041-9b93-fc42a512c4a3" providerId="ADAL" clId="{1BB71C00-33FE-4235-B057-84496EFA2B66}" dt="2020-07-29T17:53:04.614" v="347" actId="26606"/>
          <ac:spMkLst>
            <pc:docMk/>
            <pc:sldMk cId="1545472965" sldId="898"/>
            <ac:spMk id="53" creationId="{A5711A0E-A428-4ED1-96CB-33D69FD842E4}"/>
          </ac:spMkLst>
        </pc:spChg>
        <pc:spChg chg="add del">
          <ac:chgData name="Syed Mazhar" userId="32b98d0d-057f-4041-9b93-fc42a512c4a3" providerId="ADAL" clId="{1BB71C00-33FE-4235-B057-84496EFA2B66}" dt="2020-07-30T16:49:22.759" v="1744" actId="26606"/>
          <ac:spMkLst>
            <pc:docMk/>
            <pc:sldMk cId="1545472965" sldId="898"/>
            <ac:spMk id="58" creationId="{827B839B-9ADE-406B-8590-F1CAEDED45A1}"/>
          </ac:spMkLst>
        </pc:spChg>
        <pc:spChg chg="add del">
          <ac:chgData name="Syed Mazhar" userId="32b98d0d-057f-4041-9b93-fc42a512c4a3" providerId="ADAL" clId="{1BB71C00-33FE-4235-B057-84496EFA2B66}" dt="2020-07-29T17:53:00.068" v="344" actId="26606"/>
          <ac:spMkLst>
            <pc:docMk/>
            <pc:sldMk cId="1545472965" sldId="898"/>
            <ac:spMk id="59" creationId="{3A5B4632-C963-4296-86F0-79AA9EA5AE98}"/>
          </ac:spMkLst>
        </pc:spChg>
        <pc:spChg chg="add del">
          <ac:chgData name="Syed Mazhar" userId="32b98d0d-057f-4041-9b93-fc42a512c4a3" providerId="ADAL" clId="{1BB71C00-33FE-4235-B057-84496EFA2B66}" dt="2020-07-30T16:49:22.759" v="1744" actId="26606"/>
          <ac:spMkLst>
            <pc:docMk/>
            <pc:sldMk cId="1545472965" sldId="898"/>
            <ac:spMk id="60" creationId="{CFE45BF0-46DB-408C-B5F7-7B11716805D4}"/>
          </ac:spMkLst>
        </pc:spChg>
        <pc:spChg chg="add del">
          <ac:chgData name="Syed Mazhar" userId="32b98d0d-057f-4041-9b93-fc42a512c4a3" providerId="ADAL" clId="{1BB71C00-33FE-4235-B057-84496EFA2B66}" dt="2020-07-29T17:53:04.603" v="346" actId="26606"/>
          <ac:spMkLst>
            <pc:docMk/>
            <pc:sldMk cId="1545472965" sldId="898"/>
            <ac:spMk id="61" creationId="{07E773EB-1EC1-4E49-9DE2-E6F460497242}"/>
          </ac:spMkLst>
        </pc:spChg>
        <pc:spChg chg="add del">
          <ac:chgData name="Syed Mazhar" userId="32b98d0d-057f-4041-9b93-fc42a512c4a3" providerId="ADAL" clId="{1BB71C00-33FE-4235-B057-84496EFA2B66}" dt="2020-07-30T16:49:22.759" v="1744" actId="26606"/>
          <ac:spMkLst>
            <pc:docMk/>
            <pc:sldMk cId="1545472965" sldId="898"/>
            <ac:spMk id="64" creationId="{472E3A19-F5D5-48FC-BB9C-48C2F68F598B}"/>
          </ac:spMkLst>
        </pc:spChg>
        <pc:spChg chg="add del">
          <ac:chgData name="Syed Mazhar" userId="32b98d0d-057f-4041-9b93-fc42a512c4a3" providerId="ADAL" clId="{1BB71C00-33FE-4235-B057-84496EFA2B66}" dt="2020-07-30T16:49:22.759" v="1744" actId="26606"/>
          <ac:spMkLst>
            <pc:docMk/>
            <pc:sldMk cId="1545472965" sldId="898"/>
            <ac:spMk id="65" creationId="{2AEBC8F2-97B1-41B4-93F1-2D289E197FBA}"/>
          </ac:spMkLst>
        </pc:spChg>
        <pc:spChg chg="add del">
          <ac:chgData name="Syed Mazhar" userId="32b98d0d-057f-4041-9b93-fc42a512c4a3" providerId="ADAL" clId="{1BB71C00-33FE-4235-B057-84496EFA2B66}" dt="2020-07-30T16:49:22.759" v="1744" actId="26606"/>
          <ac:spMkLst>
            <pc:docMk/>
            <pc:sldMk cId="1545472965" sldId="898"/>
            <ac:spMk id="66" creationId="{7A62E32F-BB65-43A8-8EB5-92346890E549}"/>
          </ac:spMkLst>
        </pc:spChg>
        <pc:spChg chg="add del">
          <ac:chgData name="Syed Mazhar" userId="32b98d0d-057f-4041-9b93-fc42a512c4a3" providerId="ADAL" clId="{1BB71C00-33FE-4235-B057-84496EFA2B66}" dt="2020-07-30T16:49:22.759" v="1744" actId="26606"/>
          <ac:spMkLst>
            <pc:docMk/>
            <pc:sldMk cId="1545472965" sldId="898"/>
            <ac:spMk id="67" creationId="{5B95DE23-1B8C-4EB0-B37F-EAC50E34FD04}"/>
          </ac:spMkLst>
        </pc:spChg>
        <pc:spChg chg="add del">
          <ac:chgData name="Syed Mazhar" userId="32b98d0d-057f-4041-9b93-fc42a512c4a3" providerId="ADAL" clId="{1BB71C00-33FE-4235-B057-84496EFA2B66}" dt="2020-07-30T16:49:22.759" v="1744" actId="26606"/>
          <ac:spMkLst>
            <pc:docMk/>
            <pc:sldMk cId="1545472965" sldId="898"/>
            <ac:spMk id="68" creationId="{14E91B64-9FCC-451E-AFB4-A827D6329367}"/>
          </ac:spMkLst>
        </pc:spChg>
        <pc:spChg chg="add">
          <ac:chgData name="Syed Mazhar" userId="32b98d0d-057f-4041-9b93-fc42a512c4a3" providerId="ADAL" clId="{1BB71C00-33FE-4235-B057-84496EFA2B66}" dt="2020-07-30T16:49:22.759" v="1744" actId="26606"/>
          <ac:spMkLst>
            <pc:docMk/>
            <pc:sldMk cId="1545472965" sldId="898"/>
            <ac:spMk id="74" creationId="{982413CC-69E6-4BDA-A88D-E4EF8F95B27D}"/>
          </ac:spMkLst>
        </pc:spChg>
        <pc:grpChg chg="add">
          <ac:chgData name="Syed Mazhar" userId="32b98d0d-057f-4041-9b93-fc42a512c4a3" providerId="ADAL" clId="{1BB71C00-33FE-4235-B057-84496EFA2B66}" dt="2020-07-30T16:49:22.759" v="1744" actId="26606"/>
          <ac:grpSpMkLst>
            <pc:docMk/>
            <pc:sldMk cId="1545472965" sldId="898"/>
            <ac:grpSpMk id="76" creationId="{4F1F7357-8633-4CE7-BF80-475EE8A2FAEA}"/>
          </ac:grpSpMkLst>
        </pc:grpChg>
        <pc:graphicFrameChg chg="del mod">
          <ac:chgData name="Syed Mazhar" userId="32b98d0d-057f-4041-9b93-fc42a512c4a3" providerId="ADAL" clId="{1BB71C00-33FE-4235-B057-84496EFA2B66}" dt="2020-07-29T17:51:32.605" v="192" actId="11529"/>
          <ac:graphicFrameMkLst>
            <pc:docMk/>
            <pc:sldMk cId="1545472965" sldId="898"/>
            <ac:graphicFrameMk id="46" creationId="{46CD3D1E-5499-436F-8D93-C41453E9291C}"/>
          </ac:graphicFrameMkLst>
        </pc:graphicFrameChg>
        <pc:graphicFrameChg chg="add del">
          <ac:chgData name="Syed Mazhar" userId="32b98d0d-057f-4041-9b93-fc42a512c4a3" providerId="ADAL" clId="{1BB71C00-33FE-4235-B057-84496EFA2B66}" dt="2020-07-29T17:53:00.068" v="344" actId="26606"/>
          <ac:graphicFrameMkLst>
            <pc:docMk/>
            <pc:sldMk cId="1545472965" sldId="898"/>
            <ac:graphicFrameMk id="55" creationId="{B7E54068-4E79-45E6-8FB8-94996F0201EC}"/>
          </ac:graphicFrameMkLst>
        </pc:graphicFrameChg>
        <pc:graphicFrameChg chg="add del">
          <ac:chgData name="Syed Mazhar" userId="32b98d0d-057f-4041-9b93-fc42a512c4a3" providerId="ADAL" clId="{1BB71C00-33FE-4235-B057-84496EFA2B66}" dt="2020-07-29T17:53:04.603" v="346" actId="26606"/>
          <ac:graphicFrameMkLst>
            <pc:docMk/>
            <pc:sldMk cId="1545472965" sldId="898"/>
            <ac:graphicFrameMk id="62" creationId="{619A210B-925A-4837-AF3A-FC1056B9A176}"/>
          </ac:graphicFrameMkLst>
        </pc:graphicFrameChg>
        <pc:graphicFrameChg chg="add">
          <ac:chgData name="Syed Mazhar" userId="32b98d0d-057f-4041-9b93-fc42a512c4a3" providerId="ADAL" clId="{1BB71C00-33FE-4235-B057-84496EFA2B66}" dt="2020-07-30T16:49:22.759" v="1744" actId="26606"/>
          <ac:graphicFrameMkLst>
            <pc:docMk/>
            <pc:sldMk cId="1545472965" sldId="898"/>
            <ac:graphicFrameMk id="70" creationId="{C1773B0D-18E9-45ED-A58A-3252D7F6CB61}"/>
          </ac:graphicFrameMkLst>
        </pc:graphicFrameChg>
      </pc:sldChg>
      <pc:sldChg chg="add del">
        <pc:chgData name="Syed Mazhar" userId="32b98d0d-057f-4041-9b93-fc42a512c4a3" providerId="ADAL" clId="{1BB71C00-33FE-4235-B057-84496EFA2B66}" dt="2020-07-29T18:23:44.335" v="359" actId="47"/>
        <pc:sldMkLst>
          <pc:docMk/>
          <pc:sldMk cId="124565491" sldId="899"/>
        </pc:sldMkLst>
      </pc:sldChg>
      <pc:sldChg chg="addSp delSp modSp new mod setBg setClrOvrMap">
        <pc:chgData name="Syed Mazhar" userId="32b98d0d-057f-4041-9b93-fc42a512c4a3" providerId="ADAL" clId="{1BB71C00-33FE-4235-B057-84496EFA2B66}" dt="2020-07-30T16:48:23.786" v="1742" actId="26606"/>
        <pc:sldMkLst>
          <pc:docMk/>
          <pc:sldMk cId="1135702570" sldId="899"/>
        </pc:sldMkLst>
        <pc:spChg chg="mod">
          <ac:chgData name="Syed Mazhar" userId="32b98d0d-057f-4041-9b93-fc42a512c4a3" providerId="ADAL" clId="{1BB71C00-33FE-4235-B057-84496EFA2B66}" dt="2020-07-30T16:48:23.786" v="1742" actId="26606"/>
          <ac:spMkLst>
            <pc:docMk/>
            <pc:sldMk cId="1135702570" sldId="899"/>
            <ac:spMk id="2" creationId="{D4902C28-9EAC-4054-95AE-86FFF91B56D6}"/>
          </ac:spMkLst>
        </pc:spChg>
        <pc:spChg chg="add del mod">
          <ac:chgData name="Syed Mazhar" userId="32b98d0d-057f-4041-9b93-fc42a512c4a3" providerId="ADAL" clId="{1BB71C00-33FE-4235-B057-84496EFA2B66}" dt="2020-07-29T18:26:13.692" v="714" actId="26606"/>
          <ac:spMkLst>
            <pc:docMk/>
            <pc:sldMk cId="1135702570" sldId="899"/>
            <ac:spMk id="3" creationId="{35A44CFB-8F75-4788-A8F6-1B4CA86EFE13}"/>
          </ac:spMkLst>
        </pc:spChg>
        <pc:spChg chg="add del">
          <ac:chgData name="Syed Mazhar" userId="32b98d0d-057f-4041-9b93-fc42a512c4a3" providerId="ADAL" clId="{1BB71C00-33FE-4235-B057-84496EFA2B66}" dt="2020-07-29T18:25:55.646" v="709" actId="26606"/>
          <ac:spMkLst>
            <pc:docMk/>
            <pc:sldMk cId="1135702570" sldId="899"/>
            <ac:spMk id="8" creationId="{827B839B-9ADE-406B-8590-F1CAEDED45A1}"/>
          </ac:spMkLst>
        </pc:spChg>
        <pc:spChg chg="add del">
          <ac:chgData name="Syed Mazhar" userId="32b98d0d-057f-4041-9b93-fc42a512c4a3" providerId="ADAL" clId="{1BB71C00-33FE-4235-B057-84496EFA2B66}" dt="2020-07-29T18:25:29.694" v="695" actId="26606"/>
          <ac:spMkLst>
            <pc:docMk/>
            <pc:sldMk cId="1135702570" sldId="899"/>
            <ac:spMk id="9" creationId="{5FDF4720-5445-47BE-89FE-E40D1AE6F619}"/>
          </ac:spMkLst>
        </pc:spChg>
        <pc:spChg chg="add del">
          <ac:chgData name="Syed Mazhar" userId="32b98d0d-057f-4041-9b93-fc42a512c4a3" providerId="ADAL" clId="{1BB71C00-33FE-4235-B057-84496EFA2B66}" dt="2020-07-29T18:25:33.130" v="699" actId="26606"/>
          <ac:spMkLst>
            <pc:docMk/>
            <pc:sldMk cId="1135702570" sldId="899"/>
            <ac:spMk id="10" creationId="{59A309A7-1751-4ABE-A3C1-EEC40366AD89}"/>
          </ac:spMkLst>
        </pc:spChg>
        <pc:spChg chg="add del">
          <ac:chgData name="Syed Mazhar" userId="32b98d0d-057f-4041-9b93-fc42a512c4a3" providerId="ADAL" clId="{1BB71C00-33FE-4235-B057-84496EFA2B66}" dt="2020-07-29T18:25:29.694" v="695" actId="26606"/>
          <ac:spMkLst>
            <pc:docMk/>
            <pc:sldMk cId="1135702570" sldId="899"/>
            <ac:spMk id="11" creationId="{AC8710B4-A815-4082-9E4F-F13A0007090C}"/>
          </ac:spMkLst>
        </pc:spChg>
        <pc:spChg chg="add del">
          <ac:chgData name="Syed Mazhar" userId="32b98d0d-057f-4041-9b93-fc42a512c4a3" providerId="ADAL" clId="{1BB71C00-33FE-4235-B057-84496EFA2B66}" dt="2020-07-29T18:25:33.130" v="699" actId="26606"/>
          <ac:spMkLst>
            <pc:docMk/>
            <pc:sldMk cId="1135702570" sldId="899"/>
            <ac:spMk id="12" creationId="{967D8EB6-EAE1-4F9C-B398-83321E287204}"/>
          </ac:spMkLst>
        </pc:spChg>
        <pc:spChg chg="add del">
          <ac:chgData name="Syed Mazhar" userId="32b98d0d-057f-4041-9b93-fc42a512c4a3" providerId="ADAL" clId="{1BB71C00-33FE-4235-B057-84496EFA2B66}" dt="2020-07-29T18:25:31.646" v="697" actId="26606"/>
          <ac:spMkLst>
            <pc:docMk/>
            <pc:sldMk cId="1135702570" sldId="899"/>
            <ac:spMk id="13" creationId="{55D4142C-5077-457F-A6AD-3FECFDB39685}"/>
          </ac:spMkLst>
        </pc:spChg>
        <pc:spChg chg="add del">
          <ac:chgData name="Syed Mazhar" userId="32b98d0d-057f-4041-9b93-fc42a512c4a3" providerId="ADAL" clId="{1BB71C00-33FE-4235-B057-84496EFA2B66}" dt="2020-07-29T18:25:31.646" v="697" actId="26606"/>
          <ac:spMkLst>
            <pc:docMk/>
            <pc:sldMk cId="1135702570" sldId="899"/>
            <ac:spMk id="14" creationId="{8FC9BE17-9A7B-462D-AE50-3D8777387304}"/>
          </ac:spMkLst>
        </pc:spChg>
        <pc:spChg chg="add del">
          <ac:chgData name="Syed Mazhar" userId="32b98d0d-057f-4041-9b93-fc42a512c4a3" providerId="ADAL" clId="{1BB71C00-33FE-4235-B057-84496EFA2B66}" dt="2020-07-29T18:25:31.646" v="697" actId="26606"/>
          <ac:spMkLst>
            <pc:docMk/>
            <pc:sldMk cId="1135702570" sldId="899"/>
            <ac:spMk id="15" creationId="{7A5F0580-5EE9-419F-96EE-B6529EF6E7D0}"/>
          </ac:spMkLst>
        </pc:spChg>
        <pc:spChg chg="add del">
          <ac:chgData name="Syed Mazhar" userId="32b98d0d-057f-4041-9b93-fc42a512c4a3" providerId="ADAL" clId="{1BB71C00-33FE-4235-B057-84496EFA2B66}" dt="2020-07-29T18:25:31.646" v="697" actId="26606"/>
          <ac:spMkLst>
            <pc:docMk/>
            <pc:sldMk cId="1135702570" sldId="899"/>
            <ac:spMk id="17" creationId="{3EBE8569-6AEC-4B8C-8D53-2DE337CDBA65}"/>
          </ac:spMkLst>
        </pc:spChg>
        <pc:spChg chg="add del">
          <ac:chgData name="Syed Mazhar" userId="32b98d0d-057f-4041-9b93-fc42a512c4a3" providerId="ADAL" clId="{1BB71C00-33FE-4235-B057-84496EFA2B66}" dt="2020-07-29T18:25:39.303" v="701" actId="26606"/>
          <ac:spMkLst>
            <pc:docMk/>
            <pc:sldMk cId="1135702570" sldId="899"/>
            <ac:spMk id="18" creationId="{59A309A7-1751-4ABE-A3C1-EEC40366AD89}"/>
          </ac:spMkLst>
        </pc:spChg>
        <pc:spChg chg="add del">
          <ac:chgData name="Syed Mazhar" userId="32b98d0d-057f-4041-9b93-fc42a512c4a3" providerId="ADAL" clId="{1BB71C00-33FE-4235-B057-84496EFA2B66}" dt="2020-07-29T18:25:39.303" v="701" actId="26606"/>
          <ac:spMkLst>
            <pc:docMk/>
            <pc:sldMk cId="1135702570" sldId="899"/>
            <ac:spMk id="19" creationId="{967D8EB6-EAE1-4F9C-B398-83321E287204}"/>
          </ac:spMkLst>
        </pc:spChg>
        <pc:spChg chg="add del">
          <ac:chgData name="Syed Mazhar" userId="32b98d0d-057f-4041-9b93-fc42a512c4a3" providerId="ADAL" clId="{1BB71C00-33FE-4235-B057-84496EFA2B66}" dt="2020-07-29T18:25:41.444" v="703" actId="26606"/>
          <ac:spMkLst>
            <pc:docMk/>
            <pc:sldMk cId="1135702570" sldId="899"/>
            <ac:spMk id="22" creationId="{CBE3092D-4105-4026-9B66-A0011E0CA5E1}"/>
          </ac:spMkLst>
        </pc:spChg>
        <pc:spChg chg="add del">
          <ac:chgData name="Syed Mazhar" userId="32b98d0d-057f-4041-9b93-fc42a512c4a3" providerId="ADAL" clId="{1BB71C00-33FE-4235-B057-84496EFA2B66}" dt="2020-07-29T18:25:41.444" v="703" actId="26606"/>
          <ac:spMkLst>
            <pc:docMk/>
            <pc:sldMk cId="1135702570" sldId="899"/>
            <ac:spMk id="23" creationId="{D9759409-BDF8-4BFD-9AF3-4B5C04C2A162}"/>
          </ac:spMkLst>
        </pc:spChg>
        <pc:spChg chg="add del">
          <ac:chgData name="Syed Mazhar" userId="32b98d0d-057f-4041-9b93-fc42a512c4a3" providerId="ADAL" clId="{1BB71C00-33FE-4235-B057-84496EFA2B66}" dt="2020-07-29T18:25:43.193" v="705" actId="26606"/>
          <ac:spMkLst>
            <pc:docMk/>
            <pc:sldMk cId="1135702570" sldId="899"/>
            <ac:spMk id="26" creationId="{78532AE1-3E02-470C-B898-A0C62F2E99AB}"/>
          </ac:spMkLst>
        </pc:spChg>
        <pc:spChg chg="add del">
          <ac:chgData name="Syed Mazhar" userId="32b98d0d-057f-4041-9b93-fc42a512c4a3" providerId="ADAL" clId="{1BB71C00-33FE-4235-B057-84496EFA2B66}" dt="2020-07-29T18:25:43.193" v="705" actId="26606"/>
          <ac:spMkLst>
            <pc:docMk/>
            <pc:sldMk cId="1135702570" sldId="899"/>
            <ac:spMk id="27" creationId="{E7401DF7-4687-415B-A91D-DB43BEEBDFE5}"/>
          </ac:spMkLst>
        </pc:spChg>
        <pc:spChg chg="add del">
          <ac:chgData name="Syed Mazhar" userId="32b98d0d-057f-4041-9b93-fc42a512c4a3" providerId="ADAL" clId="{1BB71C00-33FE-4235-B057-84496EFA2B66}" dt="2020-07-29T18:25:43.193" v="705" actId="26606"/>
          <ac:spMkLst>
            <pc:docMk/>
            <pc:sldMk cId="1135702570" sldId="899"/>
            <ac:spMk id="28" creationId="{8EFC09D2-72D2-4174-A2DF-1017D0FEBD3D}"/>
          </ac:spMkLst>
        </pc:spChg>
        <pc:spChg chg="add del">
          <ac:chgData name="Syed Mazhar" userId="32b98d0d-057f-4041-9b93-fc42a512c4a3" providerId="ADAL" clId="{1BB71C00-33FE-4235-B057-84496EFA2B66}" dt="2020-07-29T18:25:49.552" v="707" actId="26606"/>
          <ac:spMkLst>
            <pc:docMk/>
            <pc:sldMk cId="1135702570" sldId="899"/>
            <ac:spMk id="31" creationId="{CBE3092D-4105-4026-9B66-A0011E0CA5E1}"/>
          </ac:spMkLst>
        </pc:spChg>
        <pc:spChg chg="add del">
          <ac:chgData name="Syed Mazhar" userId="32b98d0d-057f-4041-9b93-fc42a512c4a3" providerId="ADAL" clId="{1BB71C00-33FE-4235-B057-84496EFA2B66}" dt="2020-07-29T18:25:49.552" v="707" actId="26606"/>
          <ac:spMkLst>
            <pc:docMk/>
            <pc:sldMk cId="1135702570" sldId="899"/>
            <ac:spMk id="32" creationId="{D9759409-BDF8-4BFD-9AF3-4B5C04C2A162}"/>
          </ac:spMkLst>
        </pc:spChg>
        <pc:spChg chg="add del">
          <ac:chgData name="Syed Mazhar" userId="32b98d0d-057f-4041-9b93-fc42a512c4a3" providerId="ADAL" clId="{1BB71C00-33FE-4235-B057-84496EFA2B66}" dt="2020-07-29T18:25:55.646" v="709" actId="26606"/>
          <ac:spMkLst>
            <pc:docMk/>
            <pc:sldMk cId="1135702570" sldId="899"/>
            <ac:spMk id="35" creationId="{CFE45BF0-46DB-408C-B5F7-7B11716805D4}"/>
          </ac:spMkLst>
        </pc:spChg>
        <pc:spChg chg="add del">
          <ac:chgData name="Syed Mazhar" userId="32b98d0d-057f-4041-9b93-fc42a512c4a3" providerId="ADAL" clId="{1BB71C00-33FE-4235-B057-84496EFA2B66}" dt="2020-07-29T18:25:55.646" v="709" actId="26606"/>
          <ac:spMkLst>
            <pc:docMk/>
            <pc:sldMk cId="1135702570" sldId="899"/>
            <ac:spMk id="36" creationId="{2AEBC8F2-97B1-41B4-93F1-2D289E197FBA}"/>
          </ac:spMkLst>
        </pc:spChg>
        <pc:spChg chg="add del">
          <ac:chgData name="Syed Mazhar" userId="32b98d0d-057f-4041-9b93-fc42a512c4a3" providerId="ADAL" clId="{1BB71C00-33FE-4235-B057-84496EFA2B66}" dt="2020-07-29T18:25:55.646" v="709" actId="26606"/>
          <ac:spMkLst>
            <pc:docMk/>
            <pc:sldMk cId="1135702570" sldId="899"/>
            <ac:spMk id="37" creationId="{472E3A19-F5D5-48FC-BB9C-48C2F68F598B}"/>
          </ac:spMkLst>
        </pc:spChg>
        <pc:spChg chg="add del">
          <ac:chgData name="Syed Mazhar" userId="32b98d0d-057f-4041-9b93-fc42a512c4a3" providerId="ADAL" clId="{1BB71C00-33FE-4235-B057-84496EFA2B66}" dt="2020-07-29T18:25:55.646" v="709" actId="26606"/>
          <ac:spMkLst>
            <pc:docMk/>
            <pc:sldMk cId="1135702570" sldId="899"/>
            <ac:spMk id="38" creationId="{7A62E32F-BB65-43A8-8EB5-92346890E549}"/>
          </ac:spMkLst>
        </pc:spChg>
        <pc:spChg chg="add del">
          <ac:chgData name="Syed Mazhar" userId="32b98d0d-057f-4041-9b93-fc42a512c4a3" providerId="ADAL" clId="{1BB71C00-33FE-4235-B057-84496EFA2B66}" dt="2020-07-29T18:25:55.646" v="709" actId="26606"/>
          <ac:spMkLst>
            <pc:docMk/>
            <pc:sldMk cId="1135702570" sldId="899"/>
            <ac:spMk id="39" creationId="{14E91B64-9FCC-451E-AFB4-A827D6329367}"/>
          </ac:spMkLst>
        </pc:spChg>
        <pc:spChg chg="add del">
          <ac:chgData name="Syed Mazhar" userId="32b98d0d-057f-4041-9b93-fc42a512c4a3" providerId="ADAL" clId="{1BB71C00-33FE-4235-B057-84496EFA2B66}" dt="2020-07-29T18:25:59.139" v="711" actId="26606"/>
          <ac:spMkLst>
            <pc:docMk/>
            <pc:sldMk cId="1135702570" sldId="899"/>
            <ac:spMk id="41" creationId="{37E32B78-23DD-4E77-8B9C-7779E3BF20C2}"/>
          </ac:spMkLst>
        </pc:spChg>
        <pc:spChg chg="add del">
          <ac:chgData name="Syed Mazhar" userId="32b98d0d-057f-4041-9b93-fc42a512c4a3" providerId="ADAL" clId="{1BB71C00-33FE-4235-B057-84496EFA2B66}" dt="2020-07-29T18:26:13.665" v="713" actId="26606"/>
          <ac:spMkLst>
            <pc:docMk/>
            <pc:sldMk cId="1135702570" sldId="899"/>
            <ac:spMk id="44" creationId="{7DA1F35B-C8F7-4A5A-9339-7DA4D785B300}"/>
          </ac:spMkLst>
        </pc:spChg>
        <pc:spChg chg="add del">
          <ac:chgData name="Syed Mazhar" userId="32b98d0d-057f-4041-9b93-fc42a512c4a3" providerId="ADAL" clId="{1BB71C00-33FE-4235-B057-84496EFA2B66}" dt="2020-07-29T18:26:13.665" v="713" actId="26606"/>
          <ac:spMkLst>
            <pc:docMk/>
            <pc:sldMk cId="1135702570" sldId="899"/>
            <ac:spMk id="45" creationId="{B2D4AD41-40DA-4A81-92F5-B6E3BA1ED82A}"/>
          </ac:spMkLst>
        </pc:spChg>
        <pc:spChg chg="add del">
          <ac:chgData name="Syed Mazhar" userId="32b98d0d-057f-4041-9b93-fc42a512c4a3" providerId="ADAL" clId="{1BB71C00-33FE-4235-B057-84496EFA2B66}" dt="2020-07-30T16:48:23.786" v="1742" actId="26606"/>
          <ac:spMkLst>
            <pc:docMk/>
            <pc:sldMk cId="1135702570" sldId="899"/>
            <ac:spMk id="48" creationId="{827B839B-9ADE-406B-8590-F1CAEDED45A1}"/>
          </ac:spMkLst>
        </pc:spChg>
        <pc:spChg chg="add del">
          <ac:chgData name="Syed Mazhar" userId="32b98d0d-057f-4041-9b93-fc42a512c4a3" providerId="ADAL" clId="{1BB71C00-33FE-4235-B057-84496EFA2B66}" dt="2020-07-30T16:48:23.786" v="1742" actId="26606"/>
          <ac:spMkLst>
            <pc:docMk/>
            <pc:sldMk cId="1135702570" sldId="899"/>
            <ac:spMk id="49" creationId="{CFE45BF0-46DB-408C-B5F7-7B11716805D4}"/>
          </ac:spMkLst>
        </pc:spChg>
        <pc:spChg chg="add del">
          <ac:chgData name="Syed Mazhar" userId="32b98d0d-057f-4041-9b93-fc42a512c4a3" providerId="ADAL" clId="{1BB71C00-33FE-4235-B057-84496EFA2B66}" dt="2020-07-30T16:48:23.786" v="1742" actId="26606"/>
          <ac:spMkLst>
            <pc:docMk/>
            <pc:sldMk cId="1135702570" sldId="899"/>
            <ac:spMk id="50" creationId="{2AEBC8F2-97B1-41B4-93F1-2D289E197FBA}"/>
          </ac:spMkLst>
        </pc:spChg>
        <pc:spChg chg="add del">
          <ac:chgData name="Syed Mazhar" userId="32b98d0d-057f-4041-9b93-fc42a512c4a3" providerId="ADAL" clId="{1BB71C00-33FE-4235-B057-84496EFA2B66}" dt="2020-07-30T16:48:23.786" v="1742" actId="26606"/>
          <ac:spMkLst>
            <pc:docMk/>
            <pc:sldMk cId="1135702570" sldId="899"/>
            <ac:spMk id="51" creationId="{472E3A19-F5D5-48FC-BB9C-48C2F68F598B}"/>
          </ac:spMkLst>
        </pc:spChg>
        <pc:spChg chg="add del">
          <ac:chgData name="Syed Mazhar" userId="32b98d0d-057f-4041-9b93-fc42a512c4a3" providerId="ADAL" clId="{1BB71C00-33FE-4235-B057-84496EFA2B66}" dt="2020-07-30T16:48:23.786" v="1742" actId="26606"/>
          <ac:spMkLst>
            <pc:docMk/>
            <pc:sldMk cId="1135702570" sldId="899"/>
            <ac:spMk id="52" creationId="{7A62E32F-BB65-43A8-8EB5-92346890E549}"/>
          </ac:spMkLst>
        </pc:spChg>
        <pc:spChg chg="add del">
          <ac:chgData name="Syed Mazhar" userId="32b98d0d-057f-4041-9b93-fc42a512c4a3" providerId="ADAL" clId="{1BB71C00-33FE-4235-B057-84496EFA2B66}" dt="2020-07-30T16:48:23.786" v="1742" actId="26606"/>
          <ac:spMkLst>
            <pc:docMk/>
            <pc:sldMk cId="1135702570" sldId="899"/>
            <ac:spMk id="53" creationId="{14E91B64-9FCC-451E-AFB4-A827D6329367}"/>
          </ac:spMkLst>
        </pc:spChg>
        <pc:spChg chg="add del">
          <ac:chgData name="Syed Mazhar" userId="32b98d0d-057f-4041-9b93-fc42a512c4a3" providerId="ADAL" clId="{1BB71C00-33FE-4235-B057-84496EFA2B66}" dt="2020-07-30T16:48:23.786" v="1742" actId="26606"/>
          <ac:spMkLst>
            <pc:docMk/>
            <pc:sldMk cId="1135702570" sldId="899"/>
            <ac:spMk id="54" creationId="{35A44CFB-8F75-4788-A8F6-1B4CA86EFE13}"/>
          </ac:spMkLst>
        </pc:spChg>
        <pc:spChg chg="add">
          <ac:chgData name="Syed Mazhar" userId="32b98d0d-057f-4041-9b93-fc42a512c4a3" providerId="ADAL" clId="{1BB71C00-33FE-4235-B057-84496EFA2B66}" dt="2020-07-30T16:48:23.786" v="1742" actId="26606"/>
          <ac:spMkLst>
            <pc:docMk/>
            <pc:sldMk cId="1135702570" sldId="899"/>
            <ac:spMk id="60" creationId="{982413CC-69E6-4BDA-A88D-E4EF8F95B27D}"/>
          </ac:spMkLst>
        </pc:spChg>
        <pc:grpChg chg="add">
          <ac:chgData name="Syed Mazhar" userId="32b98d0d-057f-4041-9b93-fc42a512c4a3" providerId="ADAL" clId="{1BB71C00-33FE-4235-B057-84496EFA2B66}" dt="2020-07-30T16:48:23.786" v="1742" actId="26606"/>
          <ac:grpSpMkLst>
            <pc:docMk/>
            <pc:sldMk cId="1135702570" sldId="899"/>
            <ac:grpSpMk id="62" creationId="{4F1F7357-8633-4CE7-BF80-475EE8A2FAEA}"/>
          </ac:grpSpMkLst>
        </pc:grpChg>
        <pc:graphicFrameChg chg="add del">
          <ac:chgData name="Syed Mazhar" userId="32b98d0d-057f-4041-9b93-fc42a512c4a3" providerId="ADAL" clId="{1BB71C00-33FE-4235-B057-84496EFA2B66}" dt="2020-07-29T18:25:59.139" v="711" actId="26606"/>
          <ac:graphicFrameMkLst>
            <pc:docMk/>
            <pc:sldMk cId="1135702570" sldId="899"/>
            <ac:graphicFrameMk id="42" creationId="{DB6321BC-D87A-47CB-9FAC-5A56F17F89F9}"/>
          </ac:graphicFrameMkLst>
        </pc:graphicFrameChg>
        <pc:graphicFrameChg chg="add del">
          <ac:chgData name="Syed Mazhar" userId="32b98d0d-057f-4041-9b93-fc42a512c4a3" providerId="ADAL" clId="{1BB71C00-33FE-4235-B057-84496EFA2B66}" dt="2020-07-29T18:26:13.665" v="713" actId="26606"/>
          <ac:graphicFrameMkLst>
            <pc:docMk/>
            <pc:sldMk cId="1135702570" sldId="899"/>
            <ac:graphicFrameMk id="46" creationId="{2604C75D-1E94-4FF9-8F81-13857784E4B7}"/>
          </ac:graphicFrameMkLst>
        </pc:graphicFrameChg>
        <pc:graphicFrameChg chg="add">
          <ac:chgData name="Syed Mazhar" userId="32b98d0d-057f-4041-9b93-fc42a512c4a3" providerId="ADAL" clId="{1BB71C00-33FE-4235-B057-84496EFA2B66}" dt="2020-07-30T16:48:23.786" v="1742" actId="26606"/>
          <ac:graphicFrameMkLst>
            <pc:docMk/>
            <pc:sldMk cId="1135702570" sldId="899"/>
            <ac:graphicFrameMk id="56" creationId="{6D4B4209-4DAE-4B32-8F7D-5742D4E90F93}"/>
          </ac:graphicFrameMkLst>
        </pc:graphicFrameChg>
        <pc:picChg chg="add del">
          <ac:chgData name="Syed Mazhar" userId="32b98d0d-057f-4041-9b93-fc42a512c4a3" providerId="ADAL" clId="{1BB71C00-33FE-4235-B057-84496EFA2B66}" dt="2020-07-29T18:25:29.694" v="695" actId="26606"/>
          <ac:picMkLst>
            <pc:docMk/>
            <pc:sldMk cId="1135702570" sldId="899"/>
            <ac:picMk id="5" creationId="{AD7D7F08-1C05-4F93-A0C6-5F038F2A4ACD}"/>
          </ac:picMkLst>
        </pc:picChg>
        <pc:picChg chg="add del">
          <ac:chgData name="Syed Mazhar" userId="32b98d0d-057f-4041-9b93-fc42a512c4a3" providerId="ADAL" clId="{1BB71C00-33FE-4235-B057-84496EFA2B66}" dt="2020-07-29T18:25:33.130" v="699" actId="26606"/>
          <ac:picMkLst>
            <pc:docMk/>
            <pc:sldMk cId="1135702570" sldId="899"/>
            <ac:picMk id="7" creationId="{8B00758C-6E9C-4465-8AC8-B99DAA923BDF}"/>
          </ac:picMkLst>
        </pc:picChg>
        <pc:picChg chg="add del">
          <ac:chgData name="Syed Mazhar" userId="32b98d0d-057f-4041-9b93-fc42a512c4a3" providerId="ADAL" clId="{1BB71C00-33FE-4235-B057-84496EFA2B66}" dt="2020-07-29T18:25:31.646" v="697" actId="26606"/>
          <ac:picMkLst>
            <pc:docMk/>
            <pc:sldMk cId="1135702570" sldId="899"/>
            <ac:picMk id="16" creationId="{85C9F399-3A18-43A7-A761-B030A17A9C47}"/>
          </ac:picMkLst>
        </pc:picChg>
        <pc:picChg chg="add del">
          <ac:chgData name="Syed Mazhar" userId="32b98d0d-057f-4041-9b93-fc42a512c4a3" providerId="ADAL" clId="{1BB71C00-33FE-4235-B057-84496EFA2B66}" dt="2020-07-29T18:25:39.303" v="701" actId="26606"/>
          <ac:picMkLst>
            <pc:docMk/>
            <pc:sldMk cId="1135702570" sldId="899"/>
            <ac:picMk id="20" creationId="{7CA0CB1A-740A-4E1B-B4DF-6D6227214A8A}"/>
          </ac:picMkLst>
        </pc:picChg>
        <pc:picChg chg="add del">
          <ac:chgData name="Syed Mazhar" userId="32b98d0d-057f-4041-9b93-fc42a512c4a3" providerId="ADAL" clId="{1BB71C00-33FE-4235-B057-84496EFA2B66}" dt="2020-07-29T18:25:41.444" v="703" actId="26606"/>
          <ac:picMkLst>
            <pc:docMk/>
            <pc:sldMk cId="1135702570" sldId="899"/>
            <ac:picMk id="24" creationId="{9D1C6FA9-28B8-4BD7-AAC5-027961DCF76B}"/>
          </ac:picMkLst>
        </pc:picChg>
        <pc:picChg chg="add del">
          <ac:chgData name="Syed Mazhar" userId="32b98d0d-057f-4041-9b93-fc42a512c4a3" providerId="ADAL" clId="{1BB71C00-33FE-4235-B057-84496EFA2B66}" dt="2020-07-29T18:25:43.193" v="705" actId="26606"/>
          <ac:picMkLst>
            <pc:docMk/>
            <pc:sldMk cId="1135702570" sldId="899"/>
            <ac:picMk id="29" creationId="{4A9F7487-2DA5-4E96-8B20-E1B51C9F00AC}"/>
          </ac:picMkLst>
        </pc:picChg>
        <pc:picChg chg="add del">
          <ac:chgData name="Syed Mazhar" userId="32b98d0d-057f-4041-9b93-fc42a512c4a3" providerId="ADAL" clId="{1BB71C00-33FE-4235-B057-84496EFA2B66}" dt="2020-07-29T18:25:49.552" v="707" actId="26606"/>
          <ac:picMkLst>
            <pc:docMk/>
            <pc:sldMk cId="1135702570" sldId="899"/>
            <ac:picMk id="33" creationId="{9D1C6FA9-28B8-4BD7-AAC5-027961DCF76B}"/>
          </ac:picMkLst>
        </pc:picChg>
      </pc:sldChg>
      <pc:sldChg chg="del">
        <pc:chgData name="Syed Mazhar" userId="32b98d0d-057f-4041-9b93-fc42a512c4a3" providerId="ADAL" clId="{1BB71C00-33FE-4235-B057-84496EFA2B66}" dt="2020-07-29T18:06:00.962" v="351" actId="47"/>
        <pc:sldMkLst>
          <pc:docMk/>
          <pc:sldMk cId="4194263134" sldId="899"/>
        </pc:sldMkLst>
      </pc:sldChg>
      <pc:sldChg chg="del">
        <pc:chgData name="Syed Mazhar" userId="32b98d0d-057f-4041-9b93-fc42a512c4a3" providerId="ADAL" clId="{1BB71C00-33FE-4235-B057-84496EFA2B66}" dt="2020-07-29T18:06:02.851" v="353" actId="47"/>
        <pc:sldMkLst>
          <pc:docMk/>
          <pc:sldMk cId="984225664" sldId="900"/>
        </pc:sldMkLst>
      </pc:sldChg>
      <pc:sldChg chg="addSp delSp modSp new mod ord setBg">
        <pc:chgData name="Syed Mazhar" userId="32b98d0d-057f-4041-9b93-fc42a512c4a3" providerId="ADAL" clId="{1BB71C00-33FE-4235-B057-84496EFA2B66}" dt="2020-07-30T16:25:47.245" v="1741" actId="20577"/>
        <pc:sldMkLst>
          <pc:docMk/>
          <pc:sldMk cId="2719627165" sldId="900"/>
        </pc:sldMkLst>
        <pc:spChg chg="mod">
          <ac:chgData name="Syed Mazhar" userId="32b98d0d-057f-4041-9b93-fc42a512c4a3" providerId="ADAL" clId="{1BB71C00-33FE-4235-B057-84496EFA2B66}" dt="2020-07-30T16:25:47.245" v="1741" actId="20577"/>
          <ac:spMkLst>
            <pc:docMk/>
            <pc:sldMk cId="2719627165" sldId="900"/>
            <ac:spMk id="2" creationId="{599C8C00-DAEE-4B4D-B370-1114EA4E60E0}"/>
          </ac:spMkLst>
        </pc:spChg>
        <pc:spChg chg="del">
          <ac:chgData name="Syed Mazhar" userId="32b98d0d-057f-4041-9b93-fc42a512c4a3" providerId="ADAL" clId="{1BB71C00-33FE-4235-B057-84496EFA2B66}" dt="2020-07-30T08:06:10.412" v="888" actId="26606"/>
          <ac:spMkLst>
            <pc:docMk/>
            <pc:sldMk cId="2719627165" sldId="900"/>
            <ac:spMk id="3" creationId="{4253FD3E-98D0-470B-81FB-338B80558E35}"/>
          </ac:spMkLst>
        </pc:spChg>
        <pc:picChg chg="add mod">
          <ac:chgData name="Syed Mazhar" userId="32b98d0d-057f-4041-9b93-fc42a512c4a3" providerId="ADAL" clId="{1BB71C00-33FE-4235-B057-84496EFA2B66}" dt="2020-07-30T08:06:10.412" v="888" actId="26606"/>
          <ac:picMkLst>
            <pc:docMk/>
            <pc:sldMk cId="2719627165" sldId="900"/>
            <ac:picMk id="5" creationId="{389CE745-5BE5-4657-B9F8-0820066007D5}"/>
          </ac:picMkLst>
        </pc:picChg>
      </pc:sldChg>
      <pc:sldChg chg="addSp delSp modSp add mod setBg">
        <pc:chgData name="Syed Mazhar" userId="32b98d0d-057f-4041-9b93-fc42a512c4a3" providerId="ADAL" clId="{1BB71C00-33FE-4235-B057-84496EFA2B66}" dt="2020-07-30T17:11:54.662" v="1974" actId="14100"/>
        <pc:sldMkLst>
          <pc:docMk/>
          <pc:sldMk cId="291276052" sldId="901"/>
        </pc:sldMkLst>
        <pc:spChg chg="mod">
          <ac:chgData name="Syed Mazhar" userId="32b98d0d-057f-4041-9b93-fc42a512c4a3" providerId="ADAL" clId="{1BB71C00-33FE-4235-B057-84496EFA2B66}" dt="2020-07-30T16:55:14.816" v="1793" actId="20577"/>
          <ac:spMkLst>
            <pc:docMk/>
            <pc:sldMk cId="291276052" sldId="901"/>
            <ac:spMk id="2" creationId="{599C8C00-DAEE-4B4D-B370-1114EA4E60E0}"/>
          </ac:spMkLst>
        </pc:spChg>
        <pc:spChg chg="del">
          <ac:chgData name="Syed Mazhar" userId="32b98d0d-057f-4041-9b93-fc42a512c4a3" providerId="ADAL" clId="{1BB71C00-33FE-4235-B057-84496EFA2B66}" dt="2020-07-30T08:06:07.524" v="887" actId="26606"/>
          <ac:spMkLst>
            <pc:docMk/>
            <pc:sldMk cId="291276052" sldId="901"/>
            <ac:spMk id="3" creationId="{4253FD3E-98D0-470B-81FB-338B80558E35}"/>
          </ac:spMkLst>
        </pc:spChg>
        <pc:picChg chg="add mod">
          <ac:chgData name="Syed Mazhar" userId="32b98d0d-057f-4041-9b93-fc42a512c4a3" providerId="ADAL" clId="{1BB71C00-33FE-4235-B057-84496EFA2B66}" dt="2020-07-30T17:11:54.662" v="1974" actId="14100"/>
          <ac:picMkLst>
            <pc:docMk/>
            <pc:sldMk cId="291276052" sldId="901"/>
            <ac:picMk id="4" creationId="{AA931885-7286-4C48-9073-1504046CE535}"/>
          </ac:picMkLst>
        </pc:picChg>
        <pc:picChg chg="del">
          <ac:chgData name="Syed Mazhar" userId="32b98d0d-057f-4041-9b93-fc42a512c4a3" providerId="ADAL" clId="{1BB71C00-33FE-4235-B057-84496EFA2B66}" dt="2020-07-29T18:29:32.604" v="741" actId="478"/>
          <ac:picMkLst>
            <pc:docMk/>
            <pc:sldMk cId="291276052" sldId="901"/>
            <ac:picMk id="5" creationId="{389CE745-5BE5-4657-B9F8-0820066007D5}"/>
          </ac:picMkLst>
        </pc:picChg>
        <pc:picChg chg="add mod">
          <ac:chgData name="Syed Mazhar" userId="32b98d0d-057f-4041-9b93-fc42a512c4a3" providerId="ADAL" clId="{1BB71C00-33FE-4235-B057-84496EFA2B66}" dt="2020-07-30T08:06:07.524" v="887" actId="26606"/>
          <ac:picMkLst>
            <pc:docMk/>
            <pc:sldMk cId="291276052" sldId="901"/>
            <ac:picMk id="6" creationId="{28C6B853-FC83-4813-A3B8-F13804EB3018}"/>
          </ac:picMkLst>
        </pc:picChg>
      </pc:sldChg>
      <pc:sldChg chg="add del">
        <pc:chgData name="Syed Mazhar" userId="32b98d0d-057f-4041-9b93-fc42a512c4a3" providerId="ADAL" clId="{1BB71C00-33FE-4235-B057-84496EFA2B66}" dt="2020-07-29T18:06:00.453" v="349" actId="47"/>
        <pc:sldMkLst>
          <pc:docMk/>
          <pc:sldMk cId="351443903" sldId="901"/>
        </pc:sldMkLst>
      </pc:sldChg>
      <pc:sldChg chg="delSp modSp add del mod setBg">
        <pc:chgData name="Syed Mazhar" userId="32b98d0d-057f-4041-9b93-fc42a512c4a3" providerId="ADAL" clId="{1BB71C00-33FE-4235-B057-84496EFA2B66}" dt="2020-07-30T17:12:05.154" v="1975" actId="47"/>
        <pc:sldMkLst>
          <pc:docMk/>
          <pc:sldMk cId="3115600704" sldId="902"/>
        </pc:sldMkLst>
        <pc:spChg chg="mod">
          <ac:chgData name="Syed Mazhar" userId="32b98d0d-057f-4041-9b93-fc42a512c4a3" providerId="ADAL" clId="{1BB71C00-33FE-4235-B057-84496EFA2B66}" dt="2020-07-30T16:55:33.663" v="1794"/>
          <ac:spMkLst>
            <pc:docMk/>
            <pc:sldMk cId="3115600704" sldId="902"/>
            <ac:spMk id="2" creationId="{599C8C00-DAEE-4B4D-B370-1114EA4E60E0}"/>
          </ac:spMkLst>
        </pc:spChg>
        <pc:spChg chg="del">
          <ac:chgData name="Syed Mazhar" userId="32b98d0d-057f-4041-9b93-fc42a512c4a3" providerId="ADAL" clId="{1BB71C00-33FE-4235-B057-84496EFA2B66}" dt="2020-07-30T08:06:05.233" v="886" actId="26606"/>
          <ac:spMkLst>
            <pc:docMk/>
            <pc:sldMk cId="3115600704" sldId="902"/>
            <ac:spMk id="3" creationId="{4253FD3E-98D0-470B-81FB-338B80558E35}"/>
          </ac:spMkLst>
        </pc:spChg>
        <pc:picChg chg="mod">
          <ac:chgData name="Syed Mazhar" userId="32b98d0d-057f-4041-9b93-fc42a512c4a3" providerId="ADAL" clId="{1BB71C00-33FE-4235-B057-84496EFA2B66}" dt="2020-07-30T08:06:05.233" v="886" actId="26606"/>
          <ac:picMkLst>
            <pc:docMk/>
            <pc:sldMk cId="3115600704" sldId="902"/>
            <ac:picMk id="6" creationId="{28C6B853-FC83-4813-A3B8-F13804EB3018}"/>
          </ac:picMkLst>
        </pc:picChg>
      </pc:sldChg>
      <pc:sldChg chg="add del">
        <pc:chgData name="Syed Mazhar" userId="32b98d0d-057f-4041-9b93-fc42a512c4a3" providerId="ADAL" clId="{1BB71C00-33FE-4235-B057-84496EFA2B66}" dt="2020-07-30T09:02:05" v="1589" actId="47"/>
        <pc:sldMkLst>
          <pc:docMk/>
          <pc:sldMk cId="39450602" sldId="903"/>
        </pc:sldMkLst>
      </pc:sldChg>
      <pc:sldChg chg="addSp modSp new add del mod">
        <pc:chgData name="Syed Mazhar" userId="32b98d0d-057f-4041-9b93-fc42a512c4a3" providerId="ADAL" clId="{1BB71C00-33FE-4235-B057-84496EFA2B66}" dt="2020-07-30T09:02:05.825" v="1590" actId="47"/>
        <pc:sldMkLst>
          <pc:docMk/>
          <pc:sldMk cId="25220225" sldId="904"/>
        </pc:sldMkLst>
        <pc:picChg chg="add mod">
          <ac:chgData name="Syed Mazhar" userId="32b98d0d-057f-4041-9b93-fc42a512c4a3" providerId="ADAL" clId="{1BB71C00-33FE-4235-B057-84496EFA2B66}" dt="2020-07-30T03:48:53.328" v="749" actId="1076"/>
          <ac:picMkLst>
            <pc:docMk/>
            <pc:sldMk cId="25220225" sldId="904"/>
            <ac:picMk id="3" creationId="{AAF2951A-4BFF-4F60-8C95-FA783D954191}"/>
          </ac:picMkLst>
        </pc:picChg>
      </pc:sldChg>
      <pc:sldChg chg="addSp delSp modSp add del mod">
        <pc:chgData name="Syed Mazhar" userId="32b98d0d-057f-4041-9b93-fc42a512c4a3" providerId="ADAL" clId="{1BB71C00-33FE-4235-B057-84496EFA2B66}" dt="2020-07-30T08:28:16.848" v="1000" actId="47"/>
        <pc:sldMkLst>
          <pc:docMk/>
          <pc:sldMk cId="2979129312" sldId="905"/>
        </pc:sldMkLst>
        <pc:spChg chg="add del mod">
          <ac:chgData name="Syed Mazhar" userId="32b98d0d-057f-4041-9b93-fc42a512c4a3" providerId="ADAL" clId="{1BB71C00-33FE-4235-B057-84496EFA2B66}" dt="2020-07-30T03:55:24.405" v="796" actId="767"/>
          <ac:spMkLst>
            <pc:docMk/>
            <pc:sldMk cId="2979129312" sldId="905"/>
            <ac:spMk id="7" creationId="{4ECDA6B8-7939-4E48-8FF1-DE3FC322BD6A}"/>
          </ac:spMkLst>
        </pc:spChg>
        <pc:spChg chg="add del mod">
          <ac:chgData name="Syed Mazhar" userId="32b98d0d-057f-4041-9b93-fc42a512c4a3" providerId="ADAL" clId="{1BB71C00-33FE-4235-B057-84496EFA2B66}" dt="2020-07-30T03:55:22.451" v="792" actId="22"/>
          <ac:spMkLst>
            <pc:docMk/>
            <pc:sldMk cId="2979129312" sldId="905"/>
            <ac:spMk id="9" creationId="{708B7E5C-2109-4F3D-AF5B-848978E17D8C}"/>
          </ac:spMkLst>
        </pc:spChg>
        <pc:graphicFrameChg chg="add del modGraphic">
          <ac:chgData name="Syed Mazhar" userId="32b98d0d-057f-4041-9b93-fc42a512c4a3" providerId="ADAL" clId="{1BB71C00-33FE-4235-B057-84496EFA2B66}" dt="2020-07-30T03:52:18.429" v="788" actId="1032"/>
          <ac:graphicFrameMkLst>
            <pc:docMk/>
            <pc:sldMk cId="2979129312" sldId="905"/>
            <ac:graphicFrameMk id="10" creationId="{7D4F148B-164B-438A-8BAE-A6959C8F2577}"/>
          </ac:graphicFrameMkLst>
        </pc:graphicFrameChg>
        <pc:picChg chg="del">
          <ac:chgData name="Syed Mazhar" userId="32b98d0d-057f-4041-9b93-fc42a512c4a3" providerId="ADAL" clId="{1BB71C00-33FE-4235-B057-84496EFA2B66}" dt="2020-07-30T03:49:41.606" v="751" actId="478"/>
          <ac:picMkLst>
            <pc:docMk/>
            <pc:sldMk cId="2979129312" sldId="905"/>
            <ac:picMk id="3" creationId="{AAF2951A-4BFF-4F60-8C95-FA783D954191}"/>
          </ac:picMkLst>
        </pc:picChg>
        <pc:picChg chg="add mod">
          <ac:chgData name="Syed Mazhar" userId="32b98d0d-057f-4041-9b93-fc42a512c4a3" providerId="ADAL" clId="{1BB71C00-33FE-4235-B057-84496EFA2B66}" dt="2020-07-30T03:55:26.496" v="799" actId="1076"/>
          <ac:picMkLst>
            <pc:docMk/>
            <pc:sldMk cId="2979129312" sldId="905"/>
            <ac:picMk id="4" creationId="{46EC5032-05C4-4E4C-A2D1-C85005D3BA53}"/>
          </ac:picMkLst>
        </pc:picChg>
        <pc:picChg chg="add del mod">
          <ac:chgData name="Syed Mazhar" userId="32b98d0d-057f-4041-9b93-fc42a512c4a3" providerId="ADAL" clId="{1BB71C00-33FE-4235-B057-84496EFA2B66}" dt="2020-07-30T03:55:25.603" v="798" actId="22"/>
          <ac:picMkLst>
            <pc:docMk/>
            <pc:sldMk cId="2979129312" sldId="905"/>
            <ac:picMk id="6" creationId="{3759EA89-0F40-4E5B-BB95-DD28DFFD9994}"/>
          </ac:picMkLst>
        </pc:picChg>
      </pc:sldChg>
      <pc:sldChg chg="new del">
        <pc:chgData name="Syed Mazhar" userId="32b98d0d-057f-4041-9b93-fc42a512c4a3" providerId="ADAL" clId="{1BB71C00-33FE-4235-B057-84496EFA2B66}" dt="2020-07-30T07:27:58.488" v="859" actId="47"/>
        <pc:sldMkLst>
          <pc:docMk/>
          <pc:sldMk cId="1104602452" sldId="906"/>
        </pc:sldMkLst>
      </pc:sldChg>
      <pc:sldChg chg="addSp delSp modSp new mod setBg setClrOvrMap">
        <pc:chgData name="Syed Mazhar" userId="32b98d0d-057f-4041-9b93-fc42a512c4a3" providerId="ADAL" clId="{1BB71C00-33FE-4235-B057-84496EFA2B66}" dt="2020-07-30T03:59:06.481" v="856" actId="26606"/>
        <pc:sldMkLst>
          <pc:docMk/>
          <pc:sldMk cId="1198689079" sldId="907"/>
        </pc:sldMkLst>
        <pc:spChg chg="mod">
          <ac:chgData name="Syed Mazhar" userId="32b98d0d-057f-4041-9b93-fc42a512c4a3" providerId="ADAL" clId="{1BB71C00-33FE-4235-B057-84496EFA2B66}" dt="2020-07-30T03:59:06.481" v="855" actId="26606"/>
          <ac:spMkLst>
            <pc:docMk/>
            <pc:sldMk cId="1198689079" sldId="907"/>
            <ac:spMk id="2" creationId="{DED06B98-C896-4439-9633-04044A14536A}"/>
          </ac:spMkLst>
        </pc:spChg>
        <pc:spChg chg="mod ord">
          <ac:chgData name="Syed Mazhar" userId="32b98d0d-057f-4041-9b93-fc42a512c4a3" providerId="ADAL" clId="{1BB71C00-33FE-4235-B057-84496EFA2B66}" dt="2020-07-30T03:59:06.481" v="855" actId="26606"/>
          <ac:spMkLst>
            <pc:docMk/>
            <pc:sldMk cId="1198689079" sldId="907"/>
            <ac:spMk id="3" creationId="{654EE14E-99DD-494A-A9EA-F00CFD3BF381}"/>
          </ac:spMkLst>
        </pc:spChg>
        <pc:spChg chg="add del">
          <ac:chgData name="Syed Mazhar" userId="32b98d0d-057f-4041-9b93-fc42a512c4a3" providerId="ADAL" clId="{1BB71C00-33FE-4235-B057-84496EFA2B66}" dt="2020-07-30T03:56:58.295" v="839" actId="26606"/>
          <ac:spMkLst>
            <pc:docMk/>
            <pc:sldMk cId="1198689079" sldId="907"/>
            <ac:spMk id="9" creationId="{8F7AFB9A-7364-478C-B48B-8523CDD9AE8D}"/>
          </ac:spMkLst>
        </pc:spChg>
        <pc:spChg chg="add del">
          <ac:chgData name="Syed Mazhar" userId="32b98d0d-057f-4041-9b93-fc42a512c4a3" providerId="ADAL" clId="{1BB71C00-33FE-4235-B057-84496EFA2B66}" dt="2020-07-30T03:56:17.342" v="828" actId="26606"/>
          <ac:spMkLst>
            <pc:docMk/>
            <pc:sldMk cId="1198689079" sldId="907"/>
            <ac:spMk id="10" creationId="{4038CB10-1F5C-4D54-9DF7-12586DE5B007}"/>
          </ac:spMkLst>
        </pc:spChg>
        <pc:spChg chg="add del">
          <ac:chgData name="Syed Mazhar" userId="32b98d0d-057f-4041-9b93-fc42a512c4a3" providerId="ADAL" clId="{1BB71C00-33FE-4235-B057-84496EFA2B66}" dt="2020-07-30T03:56:58.295" v="839" actId="26606"/>
          <ac:spMkLst>
            <pc:docMk/>
            <pc:sldMk cId="1198689079" sldId="907"/>
            <ac:spMk id="11" creationId="{36678033-86B6-40E6-BE90-78D8ED4E3A31}"/>
          </ac:spMkLst>
        </pc:spChg>
        <pc:spChg chg="add del">
          <ac:chgData name="Syed Mazhar" userId="32b98d0d-057f-4041-9b93-fc42a512c4a3" providerId="ADAL" clId="{1BB71C00-33FE-4235-B057-84496EFA2B66}" dt="2020-07-30T03:56:17.342" v="828" actId="26606"/>
          <ac:spMkLst>
            <pc:docMk/>
            <pc:sldMk cId="1198689079" sldId="907"/>
            <ac:spMk id="12" creationId="{73ED6512-6858-4552-B699-9A97FE9A4EA2}"/>
          </ac:spMkLst>
        </pc:spChg>
        <pc:spChg chg="add del">
          <ac:chgData name="Syed Mazhar" userId="32b98d0d-057f-4041-9b93-fc42a512c4a3" providerId="ADAL" clId="{1BB71C00-33FE-4235-B057-84496EFA2B66}" dt="2020-07-30T03:56:58.295" v="839" actId="26606"/>
          <ac:spMkLst>
            <pc:docMk/>
            <pc:sldMk cId="1198689079" sldId="907"/>
            <ac:spMk id="13" creationId="{D2542E1A-076E-4A34-BB67-2BF961754E0C}"/>
          </ac:spMkLst>
        </pc:spChg>
        <pc:spChg chg="add del">
          <ac:chgData name="Syed Mazhar" userId="32b98d0d-057f-4041-9b93-fc42a512c4a3" providerId="ADAL" clId="{1BB71C00-33FE-4235-B057-84496EFA2B66}" dt="2020-07-30T03:56:20.513" v="830" actId="26606"/>
          <ac:spMkLst>
            <pc:docMk/>
            <pc:sldMk cId="1198689079" sldId="907"/>
            <ac:spMk id="14" creationId="{A5271697-90F1-4A23-8EF2-0179F2EAFACB}"/>
          </ac:spMkLst>
        </pc:spChg>
        <pc:spChg chg="add del">
          <ac:chgData name="Syed Mazhar" userId="32b98d0d-057f-4041-9b93-fc42a512c4a3" providerId="ADAL" clId="{1BB71C00-33FE-4235-B057-84496EFA2B66}" dt="2020-07-30T03:56:20.513" v="830" actId="26606"/>
          <ac:spMkLst>
            <pc:docMk/>
            <pc:sldMk cId="1198689079" sldId="907"/>
            <ac:spMk id="15" creationId="{A81E7530-396C-45F0-92F4-A885648D1631}"/>
          </ac:spMkLst>
        </pc:spChg>
        <pc:spChg chg="add del">
          <ac:chgData name="Syed Mazhar" userId="32b98d0d-057f-4041-9b93-fc42a512c4a3" providerId="ADAL" clId="{1BB71C00-33FE-4235-B057-84496EFA2B66}" dt="2020-07-30T03:56:58.295" v="839" actId="26606"/>
          <ac:spMkLst>
            <pc:docMk/>
            <pc:sldMk cId="1198689079" sldId="907"/>
            <ac:spMk id="18" creationId="{75C56826-D4E5-42ED-8529-079651CB3005}"/>
          </ac:spMkLst>
        </pc:spChg>
        <pc:spChg chg="add del">
          <ac:chgData name="Syed Mazhar" userId="32b98d0d-057f-4041-9b93-fc42a512c4a3" providerId="ADAL" clId="{1BB71C00-33FE-4235-B057-84496EFA2B66}" dt="2020-07-30T03:56:58.295" v="839" actId="26606"/>
          <ac:spMkLst>
            <pc:docMk/>
            <pc:sldMk cId="1198689079" sldId="907"/>
            <ac:spMk id="20" creationId="{82095FCE-EF05-4443-B97A-85DEE3A5CA17}"/>
          </ac:spMkLst>
        </pc:spChg>
        <pc:spChg chg="add del">
          <ac:chgData name="Syed Mazhar" userId="32b98d0d-057f-4041-9b93-fc42a512c4a3" providerId="ADAL" clId="{1BB71C00-33FE-4235-B057-84496EFA2B66}" dt="2020-07-30T03:57:05.732" v="841" actId="26606"/>
          <ac:spMkLst>
            <pc:docMk/>
            <pc:sldMk cId="1198689079" sldId="907"/>
            <ac:spMk id="22" creationId="{B5809B1F-0726-44C0-B0A1-7FCE2A129E20}"/>
          </ac:spMkLst>
        </pc:spChg>
        <pc:spChg chg="add del">
          <ac:chgData name="Syed Mazhar" userId="32b98d0d-057f-4041-9b93-fc42a512c4a3" providerId="ADAL" clId="{1BB71C00-33FE-4235-B057-84496EFA2B66}" dt="2020-07-30T03:57:05.732" v="841" actId="26606"/>
          <ac:spMkLst>
            <pc:docMk/>
            <pc:sldMk cId="1198689079" sldId="907"/>
            <ac:spMk id="23" creationId="{26EE9A0B-C601-4E3F-8541-29CA20DE1186}"/>
          </ac:spMkLst>
        </pc:spChg>
        <pc:spChg chg="add del">
          <ac:chgData name="Syed Mazhar" userId="32b98d0d-057f-4041-9b93-fc42a512c4a3" providerId="ADAL" clId="{1BB71C00-33FE-4235-B057-84496EFA2B66}" dt="2020-07-30T03:57:27.921" v="843" actId="26606"/>
          <ac:spMkLst>
            <pc:docMk/>
            <pc:sldMk cId="1198689079" sldId="907"/>
            <ac:spMk id="25" creationId="{E36BB3C5-822B-45E1-A81E-5CC3176C61A1}"/>
          </ac:spMkLst>
        </pc:spChg>
        <pc:spChg chg="add del">
          <ac:chgData name="Syed Mazhar" userId="32b98d0d-057f-4041-9b93-fc42a512c4a3" providerId="ADAL" clId="{1BB71C00-33FE-4235-B057-84496EFA2B66}" dt="2020-07-30T03:57:27.921" v="843" actId="26606"/>
          <ac:spMkLst>
            <pc:docMk/>
            <pc:sldMk cId="1198689079" sldId="907"/>
            <ac:spMk id="26" creationId="{FB39ECA9-4CDE-4883-98E8-287E905E9F07}"/>
          </ac:spMkLst>
        </pc:spChg>
        <pc:spChg chg="add del">
          <ac:chgData name="Syed Mazhar" userId="32b98d0d-057f-4041-9b93-fc42a512c4a3" providerId="ADAL" clId="{1BB71C00-33FE-4235-B057-84496EFA2B66}" dt="2020-07-30T03:57:27.921" v="843" actId="26606"/>
          <ac:spMkLst>
            <pc:docMk/>
            <pc:sldMk cId="1198689079" sldId="907"/>
            <ac:spMk id="27" creationId="{A67483D0-BAEB-4927-88AD-76F5DA8468DE}"/>
          </ac:spMkLst>
        </pc:spChg>
        <pc:spChg chg="add del">
          <ac:chgData name="Syed Mazhar" userId="32b98d0d-057f-4041-9b93-fc42a512c4a3" providerId="ADAL" clId="{1BB71C00-33FE-4235-B057-84496EFA2B66}" dt="2020-07-30T03:57:27.921" v="843" actId="26606"/>
          <ac:spMkLst>
            <pc:docMk/>
            <pc:sldMk cId="1198689079" sldId="907"/>
            <ac:spMk id="28" creationId="{0DBB7B12-4298-4CFB-B539-44A91C930328}"/>
          </ac:spMkLst>
        </pc:spChg>
        <pc:spChg chg="add del">
          <ac:chgData name="Syed Mazhar" userId="32b98d0d-057f-4041-9b93-fc42a512c4a3" providerId="ADAL" clId="{1BB71C00-33FE-4235-B057-84496EFA2B66}" dt="2020-07-30T03:56:20.513" v="830" actId="26606"/>
          <ac:spMkLst>
            <pc:docMk/>
            <pc:sldMk cId="1198689079" sldId="907"/>
            <ac:spMk id="37" creationId="{7316481C-0A49-4796-812B-0D64F063B720}"/>
          </ac:spMkLst>
        </pc:spChg>
        <pc:spChg chg="add del">
          <ac:chgData name="Syed Mazhar" userId="32b98d0d-057f-4041-9b93-fc42a512c4a3" providerId="ADAL" clId="{1BB71C00-33FE-4235-B057-84496EFA2B66}" dt="2020-07-30T03:56:20.513" v="830" actId="26606"/>
          <ac:spMkLst>
            <pc:docMk/>
            <pc:sldMk cId="1198689079" sldId="907"/>
            <ac:spMk id="38" creationId="{D9F5512A-48E1-4C07-B75E-3CCC517B6804}"/>
          </ac:spMkLst>
        </pc:spChg>
        <pc:spChg chg="add del">
          <ac:chgData name="Syed Mazhar" userId="32b98d0d-057f-4041-9b93-fc42a512c4a3" providerId="ADAL" clId="{1BB71C00-33FE-4235-B057-84496EFA2B66}" dt="2020-07-30T03:57:32.389" v="845" actId="26606"/>
          <ac:spMkLst>
            <pc:docMk/>
            <pc:sldMk cId="1198689079" sldId="907"/>
            <ac:spMk id="39" creationId="{9D3A9E89-033E-4C4A-8C41-416DABFFD307}"/>
          </ac:spMkLst>
        </pc:spChg>
        <pc:spChg chg="add del">
          <ac:chgData name="Syed Mazhar" userId="32b98d0d-057f-4041-9b93-fc42a512c4a3" providerId="ADAL" clId="{1BB71C00-33FE-4235-B057-84496EFA2B66}" dt="2020-07-30T03:56:27.123" v="832" actId="26606"/>
          <ac:spMkLst>
            <pc:docMk/>
            <pc:sldMk cId="1198689079" sldId="907"/>
            <ac:spMk id="40" creationId="{3CD9DF72-87A3-404E-A828-84CBF11A8303}"/>
          </ac:spMkLst>
        </pc:spChg>
        <pc:spChg chg="add del">
          <ac:chgData name="Syed Mazhar" userId="32b98d0d-057f-4041-9b93-fc42a512c4a3" providerId="ADAL" clId="{1BB71C00-33FE-4235-B057-84496EFA2B66}" dt="2020-07-30T03:57:32.389" v="845" actId="26606"/>
          <ac:spMkLst>
            <pc:docMk/>
            <pc:sldMk cId="1198689079" sldId="907"/>
            <ac:spMk id="42" creationId="{86293361-111E-427D-8E5B-256944AC8395}"/>
          </ac:spMkLst>
        </pc:spChg>
        <pc:spChg chg="add del">
          <ac:chgData name="Syed Mazhar" userId="32b98d0d-057f-4041-9b93-fc42a512c4a3" providerId="ADAL" clId="{1BB71C00-33FE-4235-B057-84496EFA2B66}" dt="2020-07-30T03:56:29.061" v="834" actId="26606"/>
          <ac:spMkLst>
            <pc:docMk/>
            <pc:sldMk cId="1198689079" sldId="907"/>
            <ac:spMk id="43" creationId="{EBF87945-A001-489F-9D9B-7D9435F0B9CA}"/>
          </ac:spMkLst>
        </pc:spChg>
        <pc:spChg chg="add del">
          <ac:chgData name="Syed Mazhar" userId="32b98d0d-057f-4041-9b93-fc42a512c4a3" providerId="ADAL" clId="{1BB71C00-33FE-4235-B057-84496EFA2B66}" dt="2020-07-30T03:56:42.748" v="836" actId="26606"/>
          <ac:spMkLst>
            <pc:docMk/>
            <pc:sldMk cId="1198689079" sldId="907"/>
            <ac:spMk id="45" creationId="{D1A4588A-55D5-49B8-BE41-54ACDCFF2C17}"/>
          </ac:spMkLst>
        </pc:spChg>
        <pc:spChg chg="add del">
          <ac:chgData name="Syed Mazhar" userId="32b98d0d-057f-4041-9b93-fc42a512c4a3" providerId="ADAL" clId="{1BB71C00-33FE-4235-B057-84496EFA2B66}" dt="2020-07-30T03:56:42.748" v="836" actId="26606"/>
          <ac:spMkLst>
            <pc:docMk/>
            <pc:sldMk cId="1198689079" sldId="907"/>
            <ac:spMk id="46" creationId="{F97E7EA2-EDCD-47E9-81BC-415C606D1B58}"/>
          </ac:spMkLst>
        </pc:spChg>
        <pc:spChg chg="add del">
          <ac:chgData name="Syed Mazhar" userId="32b98d0d-057f-4041-9b93-fc42a512c4a3" providerId="ADAL" clId="{1BB71C00-33FE-4235-B057-84496EFA2B66}" dt="2020-07-30T03:57:32.389" v="845" actId="26606"/>
          <ac:spMkLst>
            <pc:docMk/>
            <pc:sldMk cId="1198689079" sldId="907"/>
            <ac:spMk id="55" creationId="{78907291-9D6D-4740-81DB-441477BCA279}"/>
          </ac:spMkLst>
        </pc:spChg>
        <pc:spChg chg="add del">
          <ac:chgData name="Syed Mazhar" userId="32b98d0d-057f-4041-9b93-fc42a512c4a3" providerId="ADAL" clId="{1BB71C00-33FE-4235-B057-84496EFA2B66}" dt="2020-07-30T03:57:35.450" v="847" actId="26606"/>
          <ac:spMkLst>
            <pc:docMk/>
            <pc:sldMk cId="1198689079" sldId="907"/>
            <ac:spMk id="57" creationId="{C95B82D5-A8BB-45BF-BED8-C7B206892100}"/>
          </ac:spMkLst>
        </pc:spChg>
        <pc:spChg chg="add del">
          <ac:chgData name="Syed Mazhar" userId="32b98d0d-057f-4041-9b93-fc42a512c4a3" providerId="ADAL" clId="{1BB71C00-33FE-4235-B057-84496EFA2B66}" dt="2020-07-30T03:57:35.450" v="847" actId="26606"/>
          <ac:spMkLst>
            <pc:docMk/>
            <pc:sldMk cId="1198689079" sldId="907"/>
            <ac:spMk id="58" creationId="{296C61EC-FBF4-4216-BE67-6C864D30A01C}"/>
          </ac:spMkLst>
        </pc:spChg>
        <pc:spChg chg="add del">
          <ac:chgData name="Syed Mazhar" userId="32b98d0d-057f-4041-9b93-fc42a512c4a3" providerId="ADAL" clId="{1BB71C00-33FE-4235-B057-84496EFA2B66}" dt="2020-07-30T03:57:41.431" v="849" actId="26606"/>
          <ac:spMkLst>
            <pc:docMk/>
            <pc:sldMk cId="1198689079" sldId="907"/>
            <ac:spMk id="60" creationId="{38468727-63BE-4191-B4A6-C30C82C0E986}"/>
          </ac:spMkLst>
        </pc:spChg>
        <pc:spChg chg="add del">
          <ac:chgData name="Syed Mazhar" userId="32b98d0d-057f-4041-9b93-fc42a512c4a3" providerId="ADAL" clId="{1BB71C00-33FE-4235-B057-84496EFA2B66}" dt="2020-07-30T03:57:41.431" v="849" actId="26606"/>
          <ac:spMkLst>
            <pc:docMk/>
            <pc:sldMk cId="1198689079" sldId="907"/>
            <ac:spMk id="61" creationId="{9D355BB6-1BB8-4828-B246-CFB31742D7B8}"/>
          </ac:spMkLst>
        </pc:spChg>
        <pc:spChg chg="add del">
          <ac:chgData name="Syed Mazhar" userId="32b98d0d-057f-4041-9b93-fc42a512c4a3" providerId="ADAL" clId="{1BB71C00-33FE-4235-B057-84496EFA2B66}" dt="2020-07-30T03:57:41.431" v="849" actId="26606"/>
          <ac:spMkLst>
            <pc:docMk/>
            <pc:sldMk cId="1198689079" sldId="907"/>
            <ac:spMk id="62" creationId="{CA52A9B9-B2B3-46F0-9D53-0EFF9905BF8F}"/>
          </ac:spMkLst>
        </pc:spChg>
        <pc:spChg chg="add del">
          <ac:chgData name="Syed Mazhar" userId="32b98d0d-057f-4041-9b93-fc42a512c4a3" providerId="ADAL" clId="{1BB71C00-33FE-4235-B057-84496EFA2B66}" dt="2020-07-30T03:59:06.481" v="856" actId="26606"/>
          <ac:spMkLst>
            <pc:docMk/>
            <pc:sldMk cId="1198689079" sldId="907"/>
            <ac:spMk id="64" creationId="{E36BB3C5-822B-45E1-A81E-5CC3176C61A1}"/>
          </ac:spMkLst>
        </pc:spChg>
        <pc:spChg chg="add del">
          <ac:chgData name="Syed Mazhar" userId="32b98d0d-057f-4041-9b93-fc42a512c4a3" providerId="ADAL" clId="{1BB71C00-33FE-4235-B057-84496EFA2B66}" dt="2020-07-30T03:59:06.481" v="856" actId="26606"/>
          <ac:spMkLst>
            <pc:docMk/>
            <pc:sldMk cId="1198689079" sldId="907"/>
            <ac:spMk id="65" creationId="{FB39ECA9-4CDE-4883-98E8-287E905E9F07}"/>
          </ac:spMkLst>
        </pc:spChg>
        <pc:spChg chg="add del">
          <ac:chgData name="Syed Mazhar" userId="32b98d0d-057f-4041-9b93-fc42a512c4a3" providerId="ADAL" clId="{1BB71C00-33FE-4235-B057-84496EFA2B66}" dt="2020-07-30T03:59:06.481" v="856" actId="26606"/>
          <ac:spMkLst>
            <pc:docMk/>
            <pc:sldMk cId="1198689079" sldId="907"/>
            <ac:spMk id="66" creationId="{A67483D0-BAEB-4927-88AD-76F5DA8468DE}"/>
          </ac:spMkLst>
        </pc:spChg>
        <pc:spChg chg="add del">
          <ac:chgData name="Syed Mazhar" userId="32b98d0d-057f-4041-9b93-fc42a512c4a3" providerId="ADAL" clId="{1BB71C00-33FE-4235-B057-84496EFA2B66}" dt="2020-07-30T03:59:06.481" v="856" actId="26606"/>
          <ac:spMkLst>
            <pc:docMk/>
            <pc:sldMk cId="1198689079" sldId="907"/>
            <ac:spMk id="67" creationId="{0DBB7B12-4298-4CFB-B539-44A91C930328}"/>
          </ac:spMkLst>
        </pc:spChg>
        <pc:spChg chg="add del">
          <ac:chgData name="Syed Mazhar" userId="32b98d0d-057f-4041-9b93-fc42a512c4a3" providerId="ADAL" clId="{1BB71C00-33FE-4235-B057-84496EFA2B66}" dt="2020-07-30T03:58:52.199" v="853" actId="26606"/>
          <ac:spMkLst>
            <pc:docMk/>
            <pc:sldMk cId="1198689079" sldId="907"/>
            <ac:spMk id="72" creationId="{38468727-63BE-4191-B4A6-C30C82C0E986}"/>
          </ac:spMkLst>
        </pc:spChg>
        <pc:spChg chg="add del">
          <ac:chgData name="Syed Mazhar" userId="32b98d0d-057f-4041-9b93-fc42a512c4a3" providerId="ADAL" clId="{1BB71C00-33FE-4235-B057-84496EFA2B66}" dt="2020-07-30T03:58:52.199" v="853" actId="26606"/>
          <ac:spMkLst>
            <pc:docMk/>
            <pc:sldMk cId="1198689079" sldId="907"/>
            <ac:spMk id="74" creationId="{9D355BB6-1BB8-4828-B246-CFB31742D7B8}"/>
          </ac:spMkLst>
        </pc:spChg>
        <pc:spChg chg="add del">
          <ac:chgData name="Syed Mazhar" userId="32b98d0d-057f-4041-9b93-fc42a512c4a3" providerId="ADAL" clId="{1BB71C00-33FE-4235-B057-84496EFA2B66}" dt="2020-07-30T03:58:52.199" v="853" actId="26606"/>
          <ac:spMkLst>
            <pc:docMk/>
            <pc:sldMk cId="1198689079" sldId="907"/>
            <ac:spMk id="76" creationId="{CA52A9B9-B2B3-46F0-9D53-0EFF9905BF8F}"/>
          </ac:spMkLst>
        </pc:spChg>
        <pc:spChg chg="add del">
          <ac:chgData name="Syed Mazhar" userId="32b98d0d-057f-4041-9b93-fc42a512c4a3" providerId="ADAL" clId="{1BB71C00-33FE-4235-B057-84496EFA2B66}" dt="2020-07-30T03:59:06.481" v="855" actId="26606"/>
          <ac:spMkLst>
            <pc:docMk/>
            <pc:sldMk cId="1198689079" sldId="907"/>
            <ac:spMk id="78" creationId="{72B886CF-D3D5-4CDE-A0D0-35994223D8D7}"/>
          </ac:spMkLst>
        </pc:spChg>
        <pc:spChg chg="add del">
          <ac:chgData name="Syed Mazhar" userId="32b98d0d-057f-4041-9b93-fc42a512c4a3" providerId="ADAL" clId="{1BB71C00-33FE-4235-B057-84496EFA2B66}" dt="2020-07-30T03:59:06.481" v="855" actId="26606"/>
          <ac:spMkLst>
            <pc:docMk/>
            <pc:sldMk cId="1198689079" sldId="907"/>
            <ac:spMk id="79" creationId="{C3E975A9-E5F4-41D1-8B17-BBC67C7138AD}"/>
          </ac:spMkLst>
        </pc:spChg>
        <pc:spChg chg="add del">
          <ac:chgData name="Syed Mazhar" userId="32b98d0d-057f-4041-9b93-fc42a512c4a3" providerId="ADAL" clId="{1BB71C00-33FE-4235-B057-84496EFA2B66}" dt="2020-07-30T03:59:06.481" v="855" actId="26606"/>
          <ac:spMkLst>
            <pc:docMk/>
            <pc:sldMk cId="1198689079" sldId="907"/>
            <ac:spMk id="80" creationId="{3ED4DDBF-257C-4116-AECA-9F2940B66D6F}"/>
          </ac:spMkLst>
        </pc:spChg>
        <pc:spChg chg="add">
          <ac:chgData name="Syed Mazhar" userId="32b98d0d-057f-4041-9b93-fc42a512c4a3" providerId="ADAL" clId="{1BB71C00-33FE-4235-B057-84496EFA2B66}" dt="2020-07-30T03:59:06.481" v="856" actId="26606"/>
          <ac:spMkLst>
            <pc:docMk/>
            <pc:sldMk cId="1198689079" sldId="907"/>
            <ac:spMk id="82" creationId="{E36BB3C5-822B-45E1-A81E-5CC3176C61A1}"/>
          </ac:spMkLst>
        </pc:spChg>
        <pc:spChg chg="add">
          <ac:chgData name="Syed Mazhar" userId="32b98d0d-057f-4041-9b93-fc42a512c4a3" providerId="ADAL" clId="{1BB71C00-33FE-4235-B057-84496EFA2B66}" dt="2020-07-30T03:59:06.481" v="856" actId="26606"/>
          <ac:spMkLst>
            <pc:docMk/>
            <pc:sldMk cId="1198689079" sldId="907"/>
            <ac:spMk id="83" creationId="{FB39ECA9-4CDE-4883-98E8-287E905E9F07}"/>
          </ac:spMkLst>
        </pc:spChg>
        <pc:spChg chg="add">
          <ac:chgData name="Syed Mazhar" userId="32b98d0d-057f-4041-9b93-fc42a512c4a3" providerId="ADAL" clId="{1BB71C00-33FE-4235-B057-84496EFA2B66}" dt="2020-07-30T03:59:06.481" v="856" actId="26606"/>
          <ac:spMkLst>
            <pc:docMk/>
            <pc:sldMk cId="1198689079" sldId="907"/>
            <ac:spMk id="84" creationId="{A67483D0-BAEB-4927-88AD-76F5DA8468DE}"/>
          </ac:spMkLst>
        </pc:spChg>
        <pc:spChg chg="add">
          <ac:chgData name="Syed Mazhar" userId="32b98d0d-057f-4041-9b93-fc42a512c4a3" providerId="ADAL" clId="{1BB71C00-33FE-4235-B057-84496EFA2B66}" dt="2020-07-30T03:59:06.481" v="856" actId="26606"/>
          <ac:spMkLst>
            <pc:docMk/>
            <pc:sldMk cId="1198689079" sldId="907"/>
            <ac:spMk id="85" creationId="{0DBB7B12-4298-4CFB-B539-44A91C930328}"/>
          </ac:spMkLst>
        </pc:spChg>
        <pc:grpChg chg="add del">
          <ac:chgData name="Syed Mazhar" userId="32b98d0d-057f-4041-9b93-fc42a512c4a3" providerId="ADAL" clId="{1BB71C00-33FE-4235-B057-84496EFA2B66}" dt="2020-07-30T03:56:20.513" v="830" actId="26606"/>
          <ac:grpSpMkLst>
            <pc:docMk/>
            <pc:sldMk cId="1198689079" sldId="907"/>
            <ac:grpSpMk id="16" creationId="{81DE8B58-F373-409E-A253-4380A66091D4}"/>
          </ac:grpSpMkLst>
        </pc:grpChg>
        <pc:grpChg chg="add del">
          <ac:chgData name="Syed Mazhar" userId="32b98d0d-057f-4041-9b93-fc42a512c4a3" providerId="ADAL" clId="{1BB71C00-33FE-4235-B057-84496EFA2B66}" dt="2020-07-30T03:57:32.389" v="845" actId="26606"/>
          <ac:grpSpMkLst>
            <pc:docMk/>
            <pc:sldMk cId="1198689079" sldId="907"/>
            <ac:grpSpMk id="44" creationId="{A41D73DD-160B-4885-A9CF-94EADD70D421}"/>
          </ac:grpSpMkLst>
        </pc:grpChg>
        <pc:picChg chg="add mod ord">
          <ac:chgData name="Syed Mazhar" userId="32b98d0d-057f-4041-9b93-fc42a512c4a3" providerId="ADAL" clId="{1BB71C00-33FE-4235-B057-84496EFA2B66}" dt="2020-07-30T03:59:06.481" v="855" actId="26606"/>
          <ac:picMkLst>
            <pc:docMk/>
            <pc:sldMk cId="1198689079" sldId="907"/>
            <ac:picMk id="5" creationId="{DFF89C5A-66BB-4341-A520-B43176EA23C1}"/>
          </ac:picMkLst>
        </pc:picChg>
        <pc:picChg chg="add mod ord">
          <ac:chgData name="Syed Mazhar" userId="32b98d0d-057f-4041-9b93-fc42a512c4a3" providerId="ADAL" clId="{1BB71C00-33FE-4235-B057-84496EFA2B66}" dt="2020-07-30T03:59:06.481" v="855" actId="26606"/>
          <ac:picMkLst>
            <pc:docMk/>
            <pc:sldMk cId="1198689079" sldId="907"/>
            <ac:picMk id="7" creationId="{1AC893CE-40DD-480A-987D-D1009E757739}"/>
          </ac:picMkLst>
        </pc:picChg>
        <pc:cxnChg chg="add del">
          <ac:chgData name="Syed Mazhar" userId="32b98d0d-057f-4041-9b93-fc42a512c4a3" providerId="ADAL" clId="{1BB71C00-33FE-4235-B057-84496EFA2B66}" dt="2020-07-30T03:56:27.123" v="832" actId="26606"/>
          <ac:cxnSpMkLst>
            <pc:docMk/>
            <pc:sldMk cId="1198689079" sldId="907"/>
            <ac:cxnSpMk id="41" creationId="{20E3A342-4D61-4E3F-AF90-1AB42AEB96CC}"/>
          </ac:cxnSpMkLst>
        </pc:cxnChg>
      </pc:sldChg>
      <pc:sldChg chg="addSp delSp modSp add mod setBg">
        <pc:chgData name="Syed Mazhar" userId="32b98d0d-057f-4041-9b93-fc42a512c4a3" providerId="ADAL" clId="{1BB71C00-33FE-4235-B057-84496EFA2B66}" dt="2020-07-30T17:13:24.421" v="1981" actId="14100"/>
        <pc:sldMkLst>
          <pc:docMk/>
          <pc:sldMk cId="239778695" sldId="908"/>
        </pc:sldMkLst>
        <pc:spChg chg="mod">
          <ac:chgData name="Syed Mazhar" userId="32b98d0d-057f-4041-9b93-fc42a512c4a3" providerId="ADAL" clId="{1BB71C00-33FE-4235-B057-84496EFA2B66}" dt="2020-07-30T16:55:52.683" v="1852" actId="20577"/>
          <ac:spMkLst>
            <pc:docMk/>
            <pc:sldMk cId="239778695" sldId="908"/>
            <ac:spMk id="2" creationId="{599C8C00-DAEE-4B4D-B370-1114EA4E60E0}"/>
          </ac:spMkLst>
        </pc:spChg>
        <pc:spChg chg="del">
          <ac:chgData name="Syed Mazhar" userId="32b98d0d-057f-4041-9b93-fc42a512c4a3" providerId="ADAL" clId="{1BB71C00-33FE-4235-B057-84496EFA2B66}" dt="2020-07-30T08:06:00.240" v="885" actId="26606"/>
          <ac:spMkLst>
            <pc:docMk/>
            <pc:sldMk cId="239778695" sldId="908"/>
            <ac:spMk id="3" creationId="{4253FD3E-98D0-470B-81FB-338B80558E35}"/>
          </ac:spMkLst>
        </pc:spChg>
        <pc:picChg chg="add mod">
          <ac:chgData name="Syed Mazhar" userId="32b98d0d-057f-4041-9b93-fc42a512c4a3" providerId="ADAL" clId="{1BB71C00-33FE-4235-B057-84496EFA2B66}" dt="2020-07-30T17:13:24.421" v="1981" actId="14100"/>
          <ac:picMkLst>
            <pc:docMk/>
            <pc:sldMk cId="239778695" sldId="908"/>
            <ac:picMk id="4" creationId="{7F5708C7-53F8-4C3F-8A90-CBBC6B715570}"/>
          </ac:picMkLst>
        </pc:picChg>
        <pc:picChg chg="add mod">
          <ac:chgData name="Syed Mazhar" userId="32b98d0d-057f-4041-9b93-fc42a512c4a3" providerId="ADAL" clId="{1BB71C00-33FE-4235-B057-84496EFA2B66}" dt="2020-07-30T08:06:00.240" v="885" actId="26606"/>
          <ac:picMkLst>
            <pc:docMk/>
            <pc:sldMk cId="239778695" sldId="908"/>
            <ac:picMk id="5" creationId="{F7D2C3BA-C19F-4F18-A3C2-0C133D1DA32A}"/>
          </ac:picMkLst>
        </pc:picChg>
        <pc:picChg chg="del">
          <ac:chgData name="Syed Mazhar" userId="32b98d0d-057f-4041-9b93-fc42a512c4a3" providerId="ADAL" clId="{1BB71C00-33FE-4235-B057-84496EFA2B66}" dt="2020-07-30T08:05:15.290" v="877" actId="478"/>
          <ac:picMkLst>
            <pc:docMk/>
            <pc:sldMk cId="239778695" sldId="908"/>
            <ac:picMk id="6" creationId="{28C6B853-FC83-4813-A3B8-F13804EB3018}"/>
          </ac:picMkLst>
        </pc:picChg>
      </pc:sldChg>
      <pc:sldChg chg="addSp delSp modSp add mod setBg">
        <pc:chgData name="Syed Mazhar" userId="32b98d0d-057f-4041-9b93-fc42a512c4a3" providerId="ADAL" clId="{1BB71C00-33FE-4235-B057-84496EFA2B66}" dt="2020-07-30T16:56:57.239" v="1917" actId="20577"/>
        <pc:sldMkLst>
          <pc:docMk/>
          <pc:sldMk cId="2317271277" sldId="909"/>
        </pc:sldMkLst>
        <pc:spChg chg="mod">
          <ac:chgData name="Syed Mazhar" userId="32b98d0d-057f-4041-9b93-fc42a512c4a3" providerId="ADAL" clId="{1BB71C00-33FE-4235-B057-84496EFA2B66}" dt="2020-07-30T16:56:57.239" v="1917" actId="20577"/>
          <ac:spMkLst>
            <pc:docMk/>
            <pc:sldMk cId="2317271277" sldId="909"/>
            <ac:spMk id="2" creationId="{599C8C00-DAEE-4B4D-B370-1114EA4E60E0}"/>
          </ac:spMkLst>
        </pc:spChg>
        <pc:spChg chg="del">
          <ac:chgData name="Syed Mazhar" userId="32b98d0d-057f-4041-9b93-fc42a512c4a3" providerId="ADAL" clId="{1BB71C00-33FE-4235-B057-84496EFA2B66}" dt="2020-07-30T08:10:37.817" v="890" actId="26606"/>
          <ac:spMkLst>
            <pc:docMk/>
            <pc:sldMk cId="2317271277" sldId="909"/>
            <ac:spMk id="3" creationId="{4253FD3E-98D0-470B-81FB-338B80558E35}"/>
          </ac:spMkLst>
        </pc:spChg>
        <pc:picChg chg="add mod">
          <ac:chgData name="Syed Mazhar" userId="32b98d0d-057f-4041-9b93-fc42a512c4a3" providerId="ADAL" clId="{1BB71C00-33FE-4235-B057-84496EFA2B66}" dt="2020-07-30T08:10:37.817" v="890" actId="26606"/>
          <ac:picMkLst>
            <pc:docMk/>
            <pc:sldMk cId="2317271277" sldId="909"/>
            <ac:picMk id="5" creationId="{F5D3D2DE-48A6-4633-9D64-CD4D73AEC05B}"/>
          </ac:picMkLst>
        </pc:picChg>
      </pc:sldChg>
      <pc:sldChg chg="addSp delSp modSp add mod ord setBg">
        <pc:chgData name="Syed Mazhar" userId="32b98d0d-057f-4041-9b93-fc42a512c4a3" providerId="ADAL" clId="{1BB71C00-33FE-4235-B057-84496EFA2B66}" dt="2020-07-30T17:01:51.218" v="1936" actId="313"/>
        <pc:sldMkLst>
          <pc:docMk/>
          <pc:sldMk cId="3199553307" sldId="910"/>
        </pc:sldMkLst>
        <pc:spChg chg="mod">
          <ac:chgData name="Syed Mazhar" userId="32b98d0d-057f-4041-9b93-fc42a512c4a3" providerId="ADAL" clId="{1BB71C00-33FE-4235-B057-84496EFA2B66}" dt="2020-07-30T17:01:51.218" v="1936" actId="313"/>
          <ac:spMkLst>
            <pc:docMk/>
            <pc:sldMk cId="3199553307" sldId="910"/>
            <ac:spMk id="2" creationId="{599C8C00-DAEE-4B4D-B370-1114EA4E60E0}"/>
          </ac:spMkLst>
        </pc:spChg>
        <pc:spChg chg="del">
          <ac:chgData name="Syed Mazhar" userId="32b98d0d-057f-4041-9b93-fc42a512c4a3" providerId="ADAL" clId="{1BB71C00-33FE-4235-B057-84496EFA2B66}" dt="2020-07-30T08:13:04.963" v="900" actId="26606"/>
          <ac:spMkLst>
            <pc:docMk/>
            <pc:sldMk cId="3199553307" sldId="910"/>
            <ac:spMk id="3" creationId="{4253FD3E-98D0-470B-81FB-338B80558E35}"/>
          </ac:spMkLst>
        </pc:spChg>
        <pc:picChg chg="add mod">
          <ac:chgData name="Syed Mazhar" userId="32b98d0d-057f-4041-9b93-fc42a512c4a3" providerId="ADAL" clId="{1BB71C00-33FE-4235-B057-84496EFA2B66}" dt="2020-07-30T08:13:04.963" v="900" actId="26606"/>
          <ac:picMkLst>
            <pc:docMk/>
            <pc:sldMk cId="3199553307" sldId="910"/>
            <ac:picMk id="5" creationId="{8AFB7C2D-D8DD-4CA7-9453-6727672EFAD8}"/>
          </ac:picMkLst>
        </pc:picChg>
      </pc:sldChg>
      <pc:sldChg chg="addSp delSp modSp add mod ord setBg">
        <pc:chgData name="Syed Mazhar" userId="32b98d0d-057f-4041-9b93-fc42a512c4a3" providerId="ADAL" clId="{1BB71C00-33FE-4235-B057-84496EFA2B66}" dt="2020-07-30T16:56:29.426" v="1882" actId="20577"/>
        <pc:sldMkLst>
          <pc:docMk/>
          <pc:sldMk cId="3371122206" sldId="911"/>
        </pc:sldMkLst>
        <pc:spChg chg="mod">
          <ac:chgData name="Syed Mazhar" userId="32b98d0d-057f-4041-9b93-fc42a512c4a3" providerId="ADAL" clId="{1BB71C00-33FE-4235-B057-84496EFA2B66}" dt="2020-07-30T16:56:29.426" v="1882" actId="20577"/>
          <ac:spMkLst>
            <pc:docMk/>
            <pc:sldMk cId="3371122206" sldId="911"/>
            <ac:spMk id="2" creationId="{599C8C00-DAEE-4B4D-B370-1114EA4E60E0}"/>
          </ac:spMkLst>
        </pc:spChg>
        <pc:spChg chg="del">
          <ac:chgData name="Syed Mazhar" userId="32b98d0d-057f-4041-9b93-fc42a512c4a3" providerId="ADAL" clId="{1BB71C00-33FE-4235-B057-84496EFA2B66}" dt="2020-07-30T08:18:10.137" v="908" actId="26606"/>
          <ac:spMkLst>
            <pc:docMk/>
            <pc:sldMk cId="3371122206" sldId="911"/>
            <ac:spMk id="3" creationId="{4253FD3E-98D0-470B-81FB-338B80558E35}"/>
          </ac:spMkLst>
        </pc:spChg>
        <pc:picChg chg="add mod">
          <ac:chgData name="Syed Mazhar" userId="32b98d0d-057f-4041-9b93-fc42a512c4a3" providerId="ADAL" clId="{1BB71C00-33FE-4235-B057-84496EFA2B66}" dt="2020-07-30T08:18:13.127" v="911" actId="27614"/>
          <ac:picMkLst>
            <pc:docMk/>
            <pc:sldMk cId="3371122206" sldId="911"/>
            <ac:picMk id="5" creationId="{FE59F5A5-836A-469E-9D0A-6C175EFD3BE2}"/>
          </ac:picMkLst>
        </pc:picChg>
      </pc:sldChg>
      <pc:sldChg chg="addSp delSp modSp add mod setBg">
        <pc:chgData name="Syed Mazhar" userId="32b98d0d-057f-4041-9b93-fc42a512c4a3" providerId="ADAL" clId="{1BB71C00-33FE-4235-B057-84496EFA2B66}" dt="2020-07-30T08:48:48.424" v="1436" actId="20577"/>
        <pc:sldMkLst>
          <pc:docMk/>
          <pc:sldMk cId="1298542611" sldId="912"/>
        </pc:sldMkLst>
        <pc:spChg chg="mod">
          <ac:chgData name="Syed Mazhar" userId="32b98d0d-057f-4041-9b93-fc42a512c4a3" providerId="ADAL" clId="{1BB71C00-33FE-4235-B057-84496EFA2B66}" dt="2020-07-30T08:48:48.424" v="1436" actId="20577"/>
          <ac:spMkLst>
            <pc:docMk/>
            <pc:sldMk cId="1298542611" sldId="912"/>
            <ac:spMk id="2" creationId="{599C8C00-DAEE-4B4D-B370-1114EA4E60E0}"/>
          </ac:spMkLst>
        </pc:spChg>
        <pc:spChg chg="del">
          <ac:chgData name="Syed Mazhar" userId="32b98d0d-057f-4041-9b93-fc42a512c4a3" providerId="ADAL" clId="{1BB71C00-33FE-4235-B057-84496EFA2B66}" dt="2020-07-30T08:19:27.425" v="913" actId="26606"/>
          <ac:spMkLst>
            <pc:docMk/>
            <pc:sldMk cId="1298542611" sldId="912"/>
            <ac:spMk id="3" creationId="{4253FD3E-98D0-470B-81FB-338B80558E35}"/>
          </ac:spMkLst>
        </pc:spChg>
        <pc:picChg chg="add mod">
          <ac:chgData name="Syed Mazhar" userId="32b98d0d-057f-4041-9b93-fc42a512c4a3" providerId="ADAL" clId="{1BB71C00-33FE-4235-B057-84496EFA2B66}" dt="2020-07-30T08:19:27.425" v="913" actId="26606"/>
          <ac:picMkLst>
            <pc:docMk/>
            <pc:sldMk cId="1298542611" sldId="912"/>
            <ac:picMk id="5" creationId="{4BAFFF90-F932-449B-AFC8-018AE583F75F}"/>
          </ac:picMkLst>
        </pc:picChg>
      </pc:sldChg>
      <pc:sldChg chg="addSp delSp modSp add mod ord setBg">
        <pc:chgData name="Syed Mazhar" userId="32b98d0d-057f-4041-9b93-fc42a512c4a3" providerId="ADAL" clId="{1BB71C00-33FE-4235-B057-84496EFA2B66}" dt="2020-07-30T17:02:37.442" v="1966" actId="20577"/>
        <pc:sldMkLst>
          <pc:docMk/>
          <pc:sldMk cId="3608413397" sldId="913"/>
        </pc:sldMkLst>
        <pc:spChg chg="mod">
          <ac:chgData name="Syed Mazhar" userId="32b98d0d-057f-4041-9b93-fc42a512c4a3" providerId="ADAL" clId="{1BB71C00-33FE-4235-B057-84496EFA2B66}" dt="2020-07-30T17:02:37.442" v="1966" actId="20577"/>
          <ac:spMkLst>
            <pc:docMk/>
            <pc:sldMk cId="3608413397" sldId="913"/>
            <ac:spMk id="2" creationId="{599C8C00-DAEE-4B4D-B370-1114EA4E60E0}"/>
          </ac:spMkLst>
        </pc:spChg>
        <pc:spChg chg="del">
          <ac:chgData name="Syed Mazhar" userId="32b98d0d-057f-4041-9b93-fc42a512c4a3" providerId="ADAL" clId="{1BB71C00-33FE-4235-B057-84496EFA2B66}" dt="2020-07-30T08:24:49.122" v="940" actId="26606"/>
          <ac:spMkLst>
            <pc:docMk/>
            <pc:sldMk cId="3608413397" sldId="913"/>
            <ac:spMk id="3" creationId="{4253FD3E-98D0-470B-81FB-338B80558E35}"/>
          </ac:spMkLst>
        </pc:spChg>
        <pc:picChg chg="add mod">
          <ac:chgData name="Syed Mazhar" userId="32b98d0d-057f-4041-9b93-fc42a512c4a3" providerId="ADAL" clId="{1BB71C00-33FE-4235-B057-84496EFA2B66}" dt="2020-07-30T08:24:54.084" v="943" actId="27614"/>
          <ac:picMkLst>
            <pc:docMk/>
            <pc:sldMk cId="3608413397" sldId="913"/>
            <ac:picMk id="5" creationId="{2899E64E-A037-42AF-8B4B-82E546255AC9}"/>
          </ac:picMkLst>
        </pc:picChg>
      </pc:sldChg>
      <pc:sldChg chg="addSp delSp modSp add mod setBg">
        <pc:chgData name="Syed Mazhar" userId="32b98d0d-057f-4041-9b93-fc42a512c4a3" providerId="ADAL" clId="{1BB71C00-33FE-4235-B057-84496EFA2B66}" dt="2020-07-30T08:49:03.721" v="1486" actId="20577"/>
        <pc:sldMkLst>
          <pc:docMk/>
          <pc:sldMk cId="297047012" sldId="914"/>
        </pc:sldMkLst>
        <pc:spChg chg="mod">
          <ac:chgData name="Syed Mazhar" userId="32b98d0d-057f-4041-9b93-fc42a512c4a3" providerId="ADAL" clId="{1BB71C00-33FE-4235-B057-84496EFA2B66}" dt="2020-07-30T08:49:03.721" v="1486" actId="20577"/>
          <ac:spMkLst>
            <pc:docMk/>
            <pc:sldMk cId="297047012" sldId="914"/>
            <ac:spMk id="2" creationId="{599C8C00-DAEE-4B4D-B370-1114EA4E60E0}"/>
          </ac:spMkLst>
        </pc:spChg>
        <pc:spChg chg="add del">
          <ac:chgData name="Syed Mazhar" userId="32b98d0d-057f-4041-9b93-fc42a512c4a3" providerId="ADAL" clId="{1BB71C00-33FE-4235-B057-84496EFA2B66}" dt="2020-07-30T08:21:34.275" v="934" actId="26606"/>
          <ac:spMkLst>
            <pc:docMk/>
            <pc:sldMk cId="297047012" sldId="914"/>
            <ac:spMk id="3" creationId="{4253FD3E-98D0-470B-81FB-338B80558E35}"/>
          </ac:spMkLst>
        </pc:spChg>
        <pc:picChg chg="add del mod ord">
          <ac:chgData name="Syed Mazhar" userId="32b98d0d-057f-4041-9b93-fc42a512c4a3" providerId="ADAL" clId="{1BB71C00-33FE-4235-B057-84496EFA2B66}" dt="2020-07-30T08:21:19.916" v="926" actId="22"/>
          <ac:picMkLst>
            <pc:docMk/>
            <pc:sldMk cId="297047012" sldId="914"/>
            <ac:picMk id="5" creationId="{79D34ED6-32ED-42D9-9ABE-245A097DD508}"/>
          </ac:picMkLst>
        </pc:picChg>
        <pc:picChg chg="add del">
          <ac:chgData name="Syed Mazhar" userId="32b98d0d-057f-4041-9b93-fc42a512c4a3" providerId="ADAL" clId="{1BB71C00-33FE-4235-B057-84496EFA2B66}" dt="2020-07-30T08:21:18.274" v="925" actId="22"/>
          <ac:picMkLst>
            <pc:docMk/>
            <pc:sldMk cId="297047012" sldId="914"/>
            <ac:picMk id="7" creationId="{68BAA108-50A0-4EDD-A232-E2141904A1CC}"/>
          </ac:picMkLst>
        </pc:picChg>
        <pc:picChg chg="add del">
          <ac:chgData name="Syed Mazhar" userId="32b98d0d-057f-4041-9b93-fc42a512c4a3" providerId="ADAL" clId="{1BB71C00-33FE-4235-B057-84496EFA2B66}" dt="2020-07-30T08:21:14.311" v="924" actId="22"/>
          <ac:picMkLst>
            <pc:docMk/>
            <pc:sldMk cId="297047012" sldId="914"/>
            <ac:picMk id="9" creationId="{267B2420-C7F7-4E76-A11B-F9A4A3F28C6B}"/>
          </ac:picMkLst>
        </pc:picChg>
        <pc:picChg chg="add mod">
          <ac:chgData name="Syed Mazhar" userId="32b98d0d-057f-4041-9b93-fc42a512c4a3" providerId="ADAL" clId="{1BB71C00-33FE-4235-B057-84496EFA2B66}" dt="2020-07-30T08:21:34.275" v="934" actId="26606"/>
          <ac:picMkLst>
            <pc:docMk/>
            <pc:sldMk cId="297047012" sldId="914"/>
            <ac:picMk id="11" creationId="{688C07D1-0E26-46BB-8DE7-574BE51B4591}"/>
          </ac:picMkLst>
        </pc:picChg>
      </pc:sldChg>
      <pc:sldChg chg="addSp delSp modSp add mod ord setBg">
        <pc:chgData name="Syed Mazhar" userId="32b98d0d-057f-4041-9b93-fc42a512c4a3" providerId="ADAL" clId="{1BB71C00-33FE-4235-B057-84496EFA2B66}" dt="2020-07-30T16:50:10.570" v="1748"/>
        <pc:sldMkLst>
          <pc:docMk/>
          <pc:sldMk cId="3740684269" sldId="915"/>
        </pc:sldMkLst>
        <pc:spChg chg="mod">
          <ac:chgData name="Syed Mazhar" userId="32b98d0d-057f-4041-9b93-fc42a512c4a3" providerId="ADAL" clId="{1BB71C00-33FE-4235-B057-84496EFA2B66}" dt="2020-07-30T08:40:42.682" v="1058"/>
          <ac:spMkLst>
            <pc:docMk/>
            <pc:sldMk cId="3740684269" sldId="915"/>
            <ac:spMk id="2" creationId="{599C8C00-DAEE-4B4D-B370-1114EA4E60E0}"/>
          </ac:spMkLst>
        </pc:spChg>
        <pc:spChg chg="del">
          <ac:chgData name="Syed Mazhar" userId="32b98d0d-057f-4041-9b93-fc42a512c4a3" providerId="ADAL" clId="{1BB71C00-33FE-4235-B057-84496EFA2B66}" dt="2020-07-30T08:13:34.974" v="902" actId="26606"/>
          <ac:spMkLst>
            <pc:docMk/>
            <pc:sldMk cId="3740684269" sldId="915"/>
            <ac:spMk id="3" creationId="{4253FD3E-98D0-470B-81FB-338B80558E35}"/>
          </ac:spMkLst>
        </pc:spChg>
        <pc:picChg chg="add mod">
          <ac:chgData name="Syed Mazhar" userId="32b98d0d-057f-4041-9b93-fc42a512c4a3" providerId="ADAL" clId="{1BB71C00-33FE-4235-B057-84496EFA2B66}" dt="2020-07-30T08:13:34.974" v="902" actId="26606"/>
          <ac:picMkLst>
            <pc:docMk/>
            <pc:sldMk cId="3740684269" sldId="915"/>
            <ac:picMk id="5" creationId="{0ABD1C8E-747B-4EA9-894E-FA0191F76542}"/>
          </ac:picMkLst>
        </pc:picChg>
        <pc:picChg chg="add del">
          <ac:chgData name="Syed Mazhar" userId="32b98d0d-057f-4041-9b93-fc42a512c4a3" providerId="ADAL" clId="{1BB71C00-33FE-4235-B057-84496EFA2B66}" dt="2020-07-30T08:40:33.617" v="1057" actId="22"/>
          <ac:picMkLst>
            <pc:docMk/>
            <pc:sldMk cId="3740684269" sldId="915"/>
            <ac:picMk id="7" creationId="{D7132712-3F77-4A33-9D11-D01189B54983}"/>
          </ac:picMkLst>
        </pc:picChg>
      </pc:sldChg>
      <pc:sldChg chg="addSp delSp modSp add mod ord setBg">
        <pc:chgData name="Syed Mazhar" userId="32b98d0d-057f-4041-9b93-fc42a512c4a3" providerId="ADAL" clId="{1BB71C00-33FE-4235-B057-84496EFA2B66}" dt="2020-07-30T16:49:56.669" v="1746"/>
        <pc:sldMkLst>
          <pc:docMk/>
          <pc:sldMk cId="232018032" sldId="916"/>
        </pc:sldMkLst>
        <pc:spChg chg="mod">
          <ac:chgData name="Syed Mazhar" userId="32b98d0d-057f-4041-9b93-fc42a512c4a3" providerId="ADAL" clId="{1BB71C00-33FE-4235-B057-84496EFA2B66}" dt="2020-07-30T08:41:04.116" v="1098" actId="20577"/>
          <ac:spMkLst>
            <pc:docMk/>
            <pc:sldMk cId="232018032" sldId="916"/>
            <ac:spMk id="2" creationId="{599C8C00-DAEE-4B4D-B370-1114EA4E60E0}"/>
          </ac:spMkLst>
        </pc:spChg>
        <pc:spChg chg="del">
          <ac:chgData name="Syed Mazhar" userId="32b98d0d-057f-4041-9b93-fc42a512c4a3" providerId="ADAL" clId="{1BB71C00-33FE-4235-B057-84496EFA2B66}" dt="2020-07-30T08:14:40.388" v="904" actId="26606"/>
          <ac:spMkLst>
            <pc:docMk/>
            <pc:sldMk cId="232018032" sldId="916"/>
            <ac:spMk id="3" creationId="{4253FD3E-98D0-470B-81FB-338B80558E35}"/>
          </ac:spMkLst>
        </pc:spChg>
        <pc:picChg chg="add mod">
          <ac:chgData name="Syed Mazhar" userId="32b98d0d-057f-4041-9b93-fc42a512c4a3" providerId="ADAL" clId="{1BB71C00-33FE-4235-B057-84496EFA2B66}" dt="2020-07-30T08:14:40.388" v="904" actId="26606"/>
          <ac:picMkLst>
            <pc:docMk/>
            <pc:sldMk cId="232018032" sldId="916"/>
            <ac:picMk id="5" creationId="{0417A377-0809-42E2-8DBF-446B99950987}"/>
          </ac:picMkLst>
        </pc:picChg>
      </pc:sldChg>
      <pc:sldChg chg="addSp delSp modSp add mod setBg">
        <pc:chgData name="Syed Mazhar" userId="32b98d0d-057f-4041-9b93-fc42a512c4a3" providerId="ADAL" clId="{1BB71C00-33FE-4235-B057-84496EFA2B66}" dt="2020-07-30T08:49:28.935" v="1530" actId="20577"/>
        <pc:sldMkLst>
          <pc:docMk/>
          <pc:sldMk cId="790139319" sldId="917"/>
        </pc:sldMkLst>
        <pc:spChg chg="mod">
          <ac:chgData name="Syed Mazhar" userId="32b98d0d-057f-4041-9b93-fc42a512c4a3" providerId="ADAL" clId="{1BB71C00-33FE-4235-B057-84496EFA2B66}" dt="2020-07-30T08:49:28.935" v="1530" actId="20577"/>
          <ac:spMkLst>
            <pc:docMk/>
            <pc:sldMk cId="790139319" sldId="917"/>
            <ac:spMk id="2" creationId="{599C8C00-DAEE-4B4D-B370-1114EA4E60E0}"/>
          </ac:spMkLst>
        </pc:spChg>
        <pc:spChg chg="del">
          <ac:chgData name="Syed Mazhar" userId="32b98d0d-057f-4041-9b93-fc42a512c4a3" providerId="ADAL" clId="{1BB71C00-33FE-4235-B057-84496EFA2B66}" dt="2020-07-30T08:23:30.411" v="936" actId="26606"/>
          <ac:spMkLst>
            <pc:docMk/>
            <pc:sldMk cId="790139319" sldId="917"/>
            <ac:spMk id="3" creationId="{4253FD3E-98D0-470B-81FB-338B80558E35}"/>
          </ac:spMkLst>
        </pc:spChg>
        <pc:picChg chg="add mod">
          <ac:chgData name="Syed Mazhar" userId="32b98d0d-057f-4041-9b93-fc42a512c4a3" providerId="ADAL" clId="{1BB71C00-33FE-4235-B057-84496EFA2B66}" dt="2020-07-30T08:23:30.411" v="936" actId="26606"/>
          <ac:picMkLst>
            <pc:docMk/>
            <pc:sldMk cId="790139319" sldId="917"/>
            <ac:picMk id="5" creationId="{CF611037-D777-47BA-827C-A4C4221E1684}"/>
          </ac:picMkLst>
        </pc:picChg>
      </pc:sldChg>
      <pc:sldChg chg="add del ord">
        <pc:chgData name="Syed Mazhar" userId="32b98d0d-057f-4041-9b93-fc42a512c4a3" providerId="ADAL" clId="{1BB71C00-33FE-4235-B057-84496EFA2B66}" dt="2020-07-30T08:16:56.622" v="905" actId="47"/>
        <pc:sldMkLst>
          <pc:docMk/>
          <pc:sldMk cId="1478633720" sldId="917"/>
        </pc:sldMkLst>
      </pc:sldChg>
      <pc:sldChg chg="add del">
        <pc:chgData name="Syed Mazhar" userId="32b98d0d-057f-4041-9b93-fc42a512c4a3" providerId="ADAL" clId="{1BB71C00-33FE-4235-B057-84496EFA2B66}" dt="2020-07-30T08:16:57.435" v="906" actId="47"/>
        <pc:sldMkLst>
          <pc:docMk/>
          <pc:sldMk cId="1759633461" sldId="918"/>
        </pc:sldMkLst>
      </pc:sldChg>
      <pc:sldChg chg="addSp delSp modSp add mod setBg">
        <pc:chgData name="Syed Mazhar" userId="32b98d0d-057f-4041-9b93-fc42a512c4a3" providerId="ADAL" clId="{1BB71C00-33FE-4235-B057-84496EFA2B66}" dt="2020-07-30T08:23:57.970" v="938" actId="26606"/>
        <pc:sldMkLst>
          <pc:docMk/>
          <pc:sldMk cId="2741953898" sldId="918"/>
        </pc:sldMkLst>
        <pc:spChg chg="mod">
          <ac:chgData name="Syed Mazhar" userId="32b98d0d-057f-4041-9b93-fc42a512c4a3" providerId="ADAL" clId="{1BB71C00-33FE-4235-B057-84496EFA2B66}" dt="2020-07-30T08:23:57.970" v="938" actId="26606"/>
          <ac:spMkLst>
            <pc:docMk/>
            <pc:sldMk cId="2741953898" sldId="918"/>
            <ac:spMk id="2" creationId="{599C8C00-DAEE-4B4D-B370-1114EA4E60E0}"/>
          </ac:spMkLst>
        </pc:spChg>
        <pc:spChg chg="del">
          <ac:chgData name="Syed Mazhar" userId="32b98d0d-057f-4041-9b93-fc42a512c4a3" providerId="ADAL" clId="{1BB71C00-33FE-4235-B057-84496EFA2B66}" dt="2020-07-30T08:23:57.970" v="938" actId="26606"/>
          <ac:spMkLst>
            <pc:docMk/>
            <pc:sldMk cId="2741953898" sldId="918"/>
            <ac:spMk id="3" creationId="{4253FD3E-98D0-470B-81FB-338B80558E35}"/>
          </ac:spMkLst>
        </pc:spChg>
        <pc:picChg chg="add mod">
          <ac:chgData name="Syed Mazhar" userId="32b98d0d-057f-4041-9b93-fc42a512c4a3" providerId="ADAL" clId="{1BB71C00-33FE-4235-B057-84496EFA2B66}" dt="2020-07-30T08:23:57.970" v="938" actId="26606"/>
          <ac:picMkLst>
            <pc:docMk/>
            <pc:sldMk cId="2741953898" sldId="918"/>
            <ac:picMk id="5" creationId="{7FC177E9-C00B-446B-9683-13E092125D49}"/>
          </ac:picMkLst>
        </pc:picChg>
      </pc:sldChg>
      <pc:sldChg chg="addSp delSp modSp add mod ord setBg">
        <pc:chgData name="Syed Mazhar" userId="32b98d0d-057f-4041-9b93-fc42a512c4a3" providerId="ADAL" clId="{1BB71C00-33FE-4235-B057-84496EFA2B66}" dt="2020-07-30T08:49:57.319" v="1568"/>
        <pc:sldMkLst>
          <pc:docMk/>
          <pc:sldMk cId="4000591980" sldId="919"/>
        </pc:sldMkLst>
        <pc:spChg chg="mod">
          <ac:chgData name="Syed Mazhar" userId="32b98d0d-057f-4041-9b93-fc42a512c4a3" providerId="ADAL" clId="{1BB71C00-33FE-4235-B057-84496EFA2B66}" dt="2020-07-30T08:26:23.650" v="996" actId="26606"/>
          <ac:spMkLst>
            <pc:docMk/>
            <pc:sldMk cId="4000591980" sldId="919"/>
            <ac:spMk id="2" creationId="{599C8C00-DAEE-4B4D-B370-1114EA4E60E0}"/>
          </ac:spMkLst>
        </pc:spChg>
        <pc:spChg chg="del">
          <ac:chgData name="Syed Mazhar" userId="32b98d0d-057f-4041-9b93-fc42a512c4a3" providerId="ADAL" clId="{1BB71C00-33FE-4235-B057-84496EFA2B66}" dt="2020-07-30T08:26:23.650" v="996" actId="26606"/>
          <ac:spMkLst>
            <pc:docMk/>
            <pc:sldMk cId="4000591980" sldId="919"/>
            <ac:spMk id="3" creationId="{4253FD3E-98D0-470B-81FB-338B80558E35}"/>
          </ac:spMkLst>
        </pc:spChg>
        <pc:spChg chg="add del mod">
          <ac:chgData name="Syed Mazhar" userId="32b98d0d-057f-4041-9b93-fc42a512c4a3" providerId="ADAL" clId="{1BB71C00-33FE-4235-B057-84496EFA2B66}" dt="2020-07-30T08:28:04.993" v="999" actId="26606"/>
          <ac:spMkLst>
            <pc:docMk/>
            <pc:sldMk cId="4000591980" sldId="919"/>
            <ac:spMk id="7" creationId="{C21F0205-7CCB-4FD8-8BA3-B3893790B6E5}"/>
          </ac:spMkLst>
        </pc:spChg>
        <pc:picChg chg="add del mod">
          <ac:chgData name="Syed Mazhar" userId="32b98d0d-057f-4041-9b93-fc42a512c4a3" providerId="ADAL" clId="{1BB71C00-33FE-4235-B057-84496EFA2B66}" dt="2020-07-30T08:28:02.216" v="997" actId="478"/>
          <ac:picMkLst>
            <pc:docMk/>
            <pc:sldMk cId="4000591980" sldId="919"/>
            <ac:picMk id="5" creationId="{C8E1C065-D261-4851-8D4D-5277890F3F43}"/>
          </ac:picMkLst>
        </pc:picChg>
        <pc:picChg chg="add mod">
          <ac:chgData name="Syed Mazhar" userId="32b98d0d-057f-4041-9b93-fc42a512c4a3" providerId="ADAL" clId="{1BB71C00-33FE-4235-B057-84496EFA2B66}" dt="2020-07-30T08:28:04.993" v="999" actId="26606"/>
          <ac:picMkLst>
            <pc:docMk/>
            <pc:sldMk cId="4000591980" sldId="919"/>
            <ac:picMk id="9" creationId="{A2BACEA2-37CB-482D-BB06-48E833AB9BA1}"/>
          </ac:picMkLst>
        </pc:picChg>
      </pc:sldChg>
      <pc:sldChg chg="addSp delSp modSp add mod">
        <pc:chgData name="Syed Mazhar" userId="32b98d0d-057f-4041-9b93-fc42a512c4a3" providerId="ADAL" clId="{1BB71C00-33FE-4235-B057-84496EFA2B66}" dt="2020-07-30T16:49:08.747" v="1743" actId="26606"/>
        <pc:sldMkLst>
          <pc:docMk/>
          <pc:sldMk cId="2047829438" sldId="920"/>
        </pc:sldMkLst>
        <pc:spChg chg="mod">
          <ac:chgData name="Syed Mazhar" userId="32b98d0d-057f-4041-9b93-fc42a512c4a3" providerId="ADAL" clId="{1BB71C00-33FE-4235-B057-84496EFA2B66}" dt="2020-07-30T16:49:08.747" v="1743" actId="26606"/>
          <ac:spMkLst>
            <pc:docMk/>
            <pc:sldMk cId="2047829438" sldId="920"/>
            <ac:spMk id="2" creationId="{478FA2E5-188E-4EF7-8EA0-6334B25F5BF3}"/>
          </ac:spMkLst>
        </pc:spChg>
        <pc:spChg chg="del">
          <ac:chgData name="Syed Mazhar" userId="32b98d0d-057f-4041-9b93-fc42a512c4a3" providerId="ADAL" clId="{1BB71C00-33FE-4235-B057-84496EFA2B66}" dt="2020-07-30T16:49:08.747" v="1743" actId="26606"/>
          <ac:spMkLst>
            <pc:docMk/>
            <pc:sldMk cId="2047829438" sldId="920"/>
            <ac:spMk id="58" creationId="{827B839B-9ADE-406B-8590-F1CAEDED45A1}"/>
          </ac:spMkLst>
        </pc:spChg>
        <pc:spChg chg="del">
          <ac:chgData name="Syed Mazhar" userId="32b98d0d-057f-4041-9b93-fc42a512c4a3" providerId="ADAL" clId="{1BB71C00-33FE-4235-B057-84496EFA2B66}" dt="2020-07-30T16:49:08.747" v="1743" actId="26606"/>
          <ac:spMkLst>
            <pc:docMk/>
            <pc:sldMk cId="2047829438" sldId="920"/>
            <ac:spMk id="60" creationId="{CFE45BF0-46DB-408C-B5F7-7B11716805D4}"/>
          </ac:spMkLst>
        </pc:spChg>
        <pc:spChg chg="del">
          <ac:chgData name="Syed Mazhar" userId="32b98d0d-057f-4041-9b93-fc42a512c4a3" providerId="ADAL" clId="{1BB71C00-33FE-4235-B057-84496EFA2B66}" dt="2020-07-30T16:49:08.747" v="1743" actId="26606"/>
          <ac:spMkLst>
            <pc:docMk/>
            <pc:sldMk cId="2047829438" sldId="920"/>
            <ac:spMk id="64" creationId="{472E3A19-F5D5-48FC-BB9C-48C2F68F598B}"/>
          </ac:spMkLst>
        </pc:spChg>
        <pc:spChg chg="del">
          <ac:chgData name="Syed Mazhar" userId="32b98d0d-057f-4041-9b93-fc42a512c4a3" providerId="ADAL" clId="{1BB71C00-33FE-4235-B057-84496EFA2B66}" dt="2020-07-30T16:49:08.747" v="1743" actId="26606"/>
          <ac:spMkLst>
            <pc:docMk/>
            <pc:sldMk cId="2047829438" sldId="920"/>
            <ac:spMk id="65" creationId="{2AEBC8F2-97B1-41B4-93F1-2D289E197FBA}"/>
          </ac:spMkLst>
        </pc:spChg>
        <pc:spChg chg="del">
          <ac:chgData name="Syed Mazhar" userId="32b98d0d-057f-4041-9b93-fc42a512c4a3" providerId="ADAL" clId="{1BB71C00-33FE-4235-B057-84496EFA2B66}" dt="2020-07-30T16:49:08.747" v="1743" actId="26606"/>
          <ac:spMkLst>
            <pc:docMk/>
            <pc:sldMk cId="2047829438" sldId="920"/>
            <ac:spMk id="66" creationId="{7A62E32F-BB65-43A8-8EB5-92346890E549}"/>
          </ac:spMkLst>
        </pc:spChg>
        <pc:spChg chg="del mod">
          <ac:chgData name="Syed Mazhar" userId="32b98d0d-057f-4041-9b93-fc42a512c4a3" providerId="ADAL" clId="{1BB71C00-33FE-4235-B057-84496EFA2B66}" dt="2020-07-30T16:49:08.747" v="1743" actId="26606"/>
          <ac:spMkLst>
            <pc:docMk/>
            <pc:sldMk cId="2047829438" sldId="920"/>
            <ac:spMk id="67" creationId="{5B95DE23-1B8C-4EB0-B37F-EAC50E34FD04}"/>
          </ac:spMkLst>
        </pc:spChg>
        <pc:spChg chg="del">
          <ac:chgData name="Syed Mazhar" userId="32b98d0d-057f-4041-9b93-fc42a512c4a3" providerId="ADAL" clId="{1BB71C00-33FE-4235-B057-84496EFA2B66}" dt="2020-07-30T16:49:08.747" v="1743" actId="26606"/>
          <ac:spMkLst>
            <pc:docMk/>
            <pc:sldMk cId="2047829438" sldId="920"/>
            <ac:spMk id="68" creationId="{14E91B64-9FCC-451E-AFB4-A827D6329367}"/>
          </ac:spMkLst>
        </pc:spChg>
        <pc:spChg chg="add">
          <ac:chgData name="Syed Mazhar" userId="32b98d0d-057f-4041-9b93-fc42a512c4a3" providerId="ADAL" clId="{1BB71C00-33FE-4235-B057-84496EFA2B66}" dt="2020-07-30T16:49:08.747" v="1743" actId="26606"/>
          <ac:spMkLst>
            <pc:docMk/>
            <pc:sldMk cId="2047829438" sldId="920"/>
            <ac:spMk id="74" creationId="{982413CC-69E6-4BDA-A88D-E4EF8F95B27D}"/>
          </ac:spMkLst>
        </pc:spChg>
        <pc:grpChg chg="add">
          <ac:chgData name="Syed Mazhar" userId="32b98d0d-057f-4041-9b93-fc42a512c4a3" providerId="ADAL" clId="{1BB71C00-33FE-4235-B057-84496EFA2B66}" dt="2020-07-30T16:49:08.747" v="1743" actId="26606"/>
          <ac:grpSpMkLst>
            <pc:docMk/>
            <pc:sldMk cId="2047829438" sldId="920"/>
            <ac:grpSpMk id="76" creationId="{4F1F7357-8633-4CE7-BF80-475EE8A2FAEA}"/>
          </ac:grpSpMkLst>
        </pc:grpChg>
        <pc:graphicFrameChg chg="add">
          <ac:chgData name="Syed Mazhar" userId="32b98d0d-057f-4041-9b93-fc42a512c4a3" providerId="ADAL" clId="{1BB71C00-33FE-4235-B057-84496EFA2B66}" dt="2020-07-30T16:49:08.747" v="1743" actId="26606"/>
          <ac:graphicFrameMkLst>
            <pc:docMk/>
            <pc:sldMk cId="2047829438" sldId="920"/>
            <ac:graphicFrameMk id="70" creationId="{5B6F378B-D7B9-41B4-985C-937CCD16D47C}"/>
          </ac:graphicFrameMkLst>
        </pc:graphicFrameChg>
      </pc:sldChg>
      <pc:sldChg chg="add del">
        <pc:chgData name="Syed Mazhar" userId="32b98d0d-057f-4041-9b93-fc42a512c4a3" providerId="ADAL" clId="{1BB71C00-33FE-4235-B057-84496EFA2B66}" dt="2020-07-30T08:49:52.731" v="1564" actId="47"/>
        <pc:sldMkLst>
          <pc:docMk/>
          <pc:sldMk cId="4062511774" sldId="920"/>
        </pc:sldMkLst>
      </pc:sldChg>
      <pc:sldChg chg="add del">
        <pc:chgData name="Syed Mazhar" userId="32b98d0d-057f-4041-9b93-fc42a512c4a3" providerId="ADAL" clId="{1BB71C00-33FE-4235-B057-84496EFA2B66}" dt="2020-07-30T08:49:52.941" v="1565" actId="47"/>
        <pc:sldMkLst>
          <pc:docMk/>
          <pc:sldMk cId="1960084527" sldId="921"/>
        </pc:sldMkLst>
      </pc:sldChg>
      <pc:sldChg chg="add del">
        <pc:chgData name="Syed Mazhar" userId="32b98d0d-057f-4041-9b93-fc42a512c4a3" providerId="ADAL" clId="{1BB71C00-33FE-4235-B057-84496EFA2B66}" dt="2020-07-30T17:01:21.230" v="1935" actId="47"/>
        <pc:sldMkLst>
          <pc:docMk/>
          <pc:sldMk cId="3931704896" sldId="921"/>
        </pc:sldMkLst>
      </pc:sldChg>
      <pc:sldChg chg="addSp delSp modSp new mod setBg">
        <pc:chgData name="Syed Mazhar" userId="32b98d0d-057f-4041-9b93-fc42a512c4a3" providerId="ADAL" clId="{1BB71C00-33FE-4235-B057-84496EFA2B66}" dt="2020-07-30T17:01:12.754" v="1934" actId="26606"/>
        <pc:sldMkLst>
          <pc:docMk/>
          <pc:sldMk cId="2535627206" sldId="922"/>
        </pc:sldMkLst>
        <pc:spChg chg="mod">
          <ac:chgData name="Syed Mazhar" userId="32b98d0d-057f-4041-9b93-fc42a512c4a3" providerId="ADAL" clId="{1BB71C00-33FE-4235-B057-84496EFA2B66}" dt="2020-07-30T17:01:12.754" v="1934" actId="26606"/>
          <ac:spMkLst>
            <pc:docMk/>
            <pc:sldMk cId="2535627206" sldId="922"/>
            <ac:spMk id="2" creationId="{99EDD575-B08B-4EDB-9D73-7C9DC5E06C9F}"/>
          </ac:spMkLst>
        </pc:spChg>
        <pc:spChg chg="del">
          <ac:chgData name="Syed Mazhar" userId="32b98d0d-057f-4041-9b93-fc42a512c4a3" providerId="ADAL" clId="{1BB71C00-33FE-4235-B057-84496EFA2B66}" dt="2020-07-30T17:00:40.334" v="1931" actId="478"/>
          <ac:spMkLst>
            <pc:docMk/>
            <pc:sldMk cId="2535627206" sldId="922"/>
            <ac:spMk id="3" creationId="{588EF430-4411-448B-8129-318EA4D848E7}"/>
          </ac:spMkLst>
        </pc:spChg>
        <pc:spChg chg="add del">
          <ac:chgData name="Syed Mazhar" userId="32b98d0d-057f-4041-9b93-fc42a512c4a3" providerId="ADAL" clId="{1BB71C00-33FE-4235-B057-84496EFA2B66}" dt="2020-07-30T17:01:12.746" v="1933" actId="26606"/>
          <ac:spMkLst>
            <pc:docMk/>
            <pc:sldMk cId="2535627206" sldId="922"/>
            <ac:spMk id="7" creationId="{46F1F2C8-798B-4CCE-A851-94AFAF350BED}"/>
          </ac:spMkLst>
        </pc:spChg>
        <pc:spChg chg="add del">
          <ac:chgData name="Syed Mazhar" userId="32b98d0d-057f-4041-9b93-fc42a512c4a3" providerId="ADAL" clId="{1BB71C00-33FE-4235-B057-84496EFA2B66}" dt="2020-07-30T17:01:12.746" v="1933" actId="26606"/>
          <ac:spMkLst>
            <pc:docMk/>
            <pc:sldMk cId="2535627206" sldId="922"/>
            <ac:spMk id="9" creationId="{755E9CD0-04B0-4A3C-B291-AD913379C713}"/>
          </ac:spMkLst>
        </pc:spChg>
        <pc:spChg chg="add del">
          <ac:chgData name="Syed Mazhar" userId="32b98d0d-057f-4041-9b93-fc42a512c4a3" providerId="ADAL" clId="{1BB71C00-33FE-4235-B057-84496EFA2B66}" dt="2020-07-30T17:01:12.746" v="1933" actId="26606"/>
          <ac:spMkLst>
            <pc:docMk/>
            <pc:sldMk cId="2535627206" sldId="922"/>
            <ac:spMk id="11" creationId="{1DD8BF3B-6066-418C-8D1A-75C5E396FC04}"/>
          </ac:spMkLst>
        </pc:spChg>
        <pc:spChg chg="add del">
          <ac:chgData name="Syed Mazhar" userId="32b98d0d-057f-4041-9b93-fc42a512c4a3" providerId="ADAL" clId="{1BB71C00-33FE-4235-B057-84496EFA2B66}" dt="2020-07-30T17:01:12.746" v="1933" actId="26606"/>
          <ac:spMkLst>
            <pc:docMk/>
            <pc:sldMk cId="2535627206" sldId="922"/>
            <ac:spMk id="13" creationId="{80BC66F9-7A74-4286-AD22-1174052CC22C}"/>
          </ac:spMkLst>
        </pc:spChg>
        <pc:spChg chg="add del">
          <ac:chgData name="Syed Mazhar" userId="32b98d0d-057f-4041-9b93-fc42a512c4a3" providerId="ADAL" clId="{1BB71C00-33FE-4235-B057-84496EFA2B66}" dt="2020-07-30T17:01:12.746" v="1933" actId="26606"/>
          <ac:spMkLst>
            <pc:docMk/>
            <pc:sldMk cId="2535627206" sldId="922"/>
            <ac:spMk id="15" creationId="{D8142CC3-2B5C-48E6-9DF0-6C8ACBAF23EF}"/>
          </ac:spMkLst>
        </pc:spChg>
        <pc:spChg chg="add del">
          <ac:chgData name="Syed Mazhar" userId="32b98d0d-057f-4041-9b93-fc42a512c4a3" providerId="ADAL" clId="{1BB71C00-33FE-4235-B057-84496EFA2B66}" dt="2020-07-30T17:01:12.746" v="1933" actId="26606"/>
          <ac:spMkLst>
            <pc:docMk/>
            <pc:sldMk cId="2535627206" sldId="922"/>
            <ac:spMk id="19" creationId="{46A89C79-8EF3-4AF9-B3D9-59A883F41C83}"/>
          </ac:spMkLst>
        </pc:spChg>
        <pc:spChg chg="add del">
          <ac:chgData name="Syed Mazhar" userId="32b98d0d-057f-4041-9b93-fc42a512c4a3" providerId="ADAL" clId="{1BB71C00-33FE-4235-B057-84496EFA2B66}" dt="2020-07-30T17:01:12.746" v="1933" actId="26606"/>
          <ac:spMkLst>
            <pc:docMk/>
            <pc:sldMk cId="2535627206" sldId="922"/>
            <ac:spMk id="21" creationId="{EFE5CE34-4543-42E5-B82C-1F3D12422CDD}"/>
          </ac:spMkLst>
        </pc:spChg>
        <pc:spChg chg="add del">
          <ac:chgData name="Syed Mazhar" userId="32b98d0d-057f-4041-9b93-fc42a512c4a3" providerId="ADAL" clId="{1BB71C00-33FE-4235-B057-84496EFA2B66}" dt="2020-07-30T17:01:12.746" v="1933" actId="26606"/>
          <ac:spMkLst>
            <pc:docMk/>
            <pc:sldMk cId="2535627206" sldId="922"/>
            <ac:spMk id="23" creationId="{72AF41FE-63D7-4695-81D2-66D2510E4486}"/>
          </ac:spMkLst>
        </pc:spChg>
        <pc:spChg chg="add">
          <ac:chgData name="Syed Mazhar" userId="32b98d0d-057f-4041-9b93-fc42a512c4a3" providerId="ADAL" clId="{1BB71C00-33FE-4235-B057-84496EFA2B66}" dt="2020-07-30T17:01:12.754" v="1934" actId="26606"/>
          <ac:spMkLst>
            <pc:docMk/>
            <pc:sldMk cId="2535627206" sldId="922"/>
            <ac:spMk id="25" creationId="{1ACA2EA0-FFD3-42EC-9406-B595015ED96E}"/>
          </ac:spMkLst>
        </pc:spChg>
        <pc:spChg chg="add">
          <ac:chgData name="Syed Mazhar" userId="32b98d0d-057f-4041-9b93-fc42a512c4a3" providerId="ADAL" clId="{1BB71C00-33FE-4235-B057-84496EFA2B66}" dt="2020-07-30T17:01:12.754" v="1934" actId="26606"/>
          <ac:spMkLst>
            <pc:docMk/>
            <pc:sldMk cId="2535627206" sldId="922"/>
            <ac:spMk id="26" creationId="{D5288BCE-665C-472A-8C43-664BCFA31E43}"/>
          </ac:spMkLst>
        </pc:spChg>
        <pc:spChg chg="add">
          <ac:chgData name="Syed Mazhar" userId="32b98d0d-057f-4041-9b93-fc42a512c4a3" providerId="ADAL" clId="{1BB71C00-33FE-4235-B057-84496EFA2B66}" dt="2020-07-30T17:01:12.754" v="1934" actId="26606"/>
          <ac:spMkLst>
            <pc:docMk/>
            <pc:sldMk cId="2535627206" sldId="922"/>
            <ac:spMk id="27" creationId="{46C57131-53A7-4C1A-BEA8-25F06A06AD29}"/>
          </ac:spMkLst>
        </pc:spChg>
        <pc:cxnChg chg="add del">
          <ac:chgData name="Syed Mazhar" userId="32b98d0d-057f-4041-9b93-fc42a512c4a3" providerId="ADAL" clId="{1BB71C00-33FE-4235-B057-84496EFA2B66}" dt="2020-07-30T17:01:12.746" v="1933" actId="26606"/>
          <ac:cxnSpMkLst>
            <pc:docMk/>
            <pc:sldMk cId="2535627206" sldId="922"/>
            <ac:cxnSpMk id="17" creationId="{7B2D303B-3DD0-4319-9EAD-361847FEC71D}"/>
          </ac:cxnSpMkLst>
        </pc:cxnChg>
      </pc:sldChg>
      <pc:sldChg chg="add del">
        <pc:chgData name="Syed Mazhar" userId="32b98d0d-057f-4041-9b93-fc42a512c4a3" providerId="ADAL" clId="{1BB71C00-33FE-4235-B057-84496EFA2B66}" dt="2020-07-30T08:49:54.474" v="1566" actId="47"/>
        <pc:sldMkLst>
          <pc:docMk/>
          <pc:sldMk cId="3090762928" sldId="922"/>
        </pc:sldMkLst>
      </pc:sldChg>
      <pc:sldChg chg="modSp new del mod">
        <pc:chgData name="Syed Mazhar" userId="32b98d0d-057f-4041-9b93-fc42a512c4a3" providerId="ADAL" clId="{1BB71C00-33FE-4235-B057-84496EFA2B66}" dt="2020-07-30T08:54:06.656" v="1587" actId="47"/>
        <pc:sldMkLst>
          <pc:docMk/>
          <pc:sldMk cId="663016833" sldId="923"/>
        </pc:sldMkLst>
        <pc:spChg chg="mod">
          <ac:chgData name="Syed Mazhar" userId="32b98d0d-057f-4041-9b93-fc42a512c4a3" providerId="ADAL" clId="{1BB71C00-33FE-4235-B057-84496EFA2B66}" dt="2020-07-30T08:44:52.240" v="1126" actId="20577"/>
          <ac:spMkLst>
            <pc:docMk/>
            <pc:sldMk cId="663016833" sldId="923"/>
            <ac:spMk id="2" creationId="{07D142C1-A65E-4553-825C-4F2D98DA5F66}"/>
          </ac:spMkLst>
        </pc:spChg>
        <pc:spChg chg="mod">
          <ac:chgData name="Syed Mazhar" userId="32b98d0d-057f-4041-9b93-fc42a512c4a3" providerId="ADAL" clId="{1BB71C00-33FE-4235-B057-84496EFA2B66}" dt="2020-07-30T08:46:49.138" v="1271" actId="6549"/>
          <ac:spMkLst>
            <pc:docMk/>
            <pc:sldMk cId="663016833" sldId="923"/>
            <ac:spMk id="3" creationId="{17C4E02F-CCBA-443C-AC6B-E340949195C2}"/>
          </ac:spMkLst>
        </pc:spChg>
      </pc:sldChg>
      <pc:sldMasterChg chg="del delSldLayout">
        <pc:chgData name="Syed Mazhar" userId="32b98d0d-057f-4041-9b93-fc42a512c4a3" providerId="ADAL" clId="{1BB71C00-33FE-4235-B057-84496EFA2B66}" dt="2020-07-30T09:02:05.825" v="1590" actId="47"/>
        <pc:sldMasterMkLst>
          <pc:docMk/>
          <pc:sldMasterMk cId="2746869403" sldId="2147483648"/>
        </pc:sldMasterMkLst>
        <pc:sldLayoutChg chg="del">
          <pc:chgData name="Syed Mazhar" userId="32b98d0d-057f-4041-9b93-fc42a512c4a3" providerId="ADAL" clId="{1BB71C00-33FE-4235-B057-84496EFA2B66}" dt="2020-07-30T09:02:05.825" v="1590" actId="47"/>
          <pc:sldLayoutMkLst>
            <pc:docMk/>
            <pc:sldMasterMk cId="2746869403" sldId="2147483648"/>
            <pc:sldLayoutMk cId="311299900" sldId="2147483649"/>
          </pc:sldLayoutMkLst>
        </pc:sldLayoutChg>
        <pc:sldLayoutChg chg="del">
          <pc:chgData name="Syed Mazhar" userId="32b98d0d-057f-4041-9b93-fc42a512c4a3" providerId="ADAL" clId="{1BB71C00-33FE-4235-B057-84496EFA2B66}" dt="2020-07-30T09:02:05.825" v="1590" actId="47"/>
          <pc:sldLayoutMkLst>
            <pc:docMk/>
            <pc:sldMasterMk cId="2746869403" sldId="2147483648"/>
            <pc:sldLayoutMk cId="1714376319" sldId="2147483650"/>
          </pc:sldLayoutMkLst>
        </pc:sldLayoutChg>
        <pc:sldLayoutChg chg="del">
          <pc:chgData name="Syed Mazhar" userId="32b98d0d-057f-4041-9b93-fc42a512c4a3" providerId="ADAL" clId="{1BB71C00-33FE-4235-B057-84496EFA2B66}" dt="2020-07-30T09:02:05.825" v="1590" actId="47"/>
          <pc:sldLayoutMkLst>
            <pc:docMk/>
            <pc:sldMasterMk cId="2746869403" sldId="2147483648"/>
            <pc:sldLayoutMk cId="2134260252" sldId="2147483651"/>
          </pc:sldLayoutMkLst>
        </pc:sldLayoutChg>
        <pc:sldLayoutChg chg="del">
          <pc:chgData name="Syed Mazhar" userId="32b98d0d-057f-4041-9b93-fc42a512c4a3" providerId="ADAL" clId="{1BB71C00-33FE-4235-B057-84496EFA2B66}" dt="2020-07-30T09:02:05.825" v="1590" actId="47"/>
          <pc:sldLayoutMkLst>
            <pc:docMk/>
            <pc:sldMasterMk cId="2746869403" sldId="2147483648"/>
            <pc:sldLayoutMk cId="2126033709" sldId="2147483652"/>
          </pc:sldLayoutMkLst>
        </pc:sldLayoutChg>
        <pc:sldLayoutChg chg="del">
          <pc:chgData name="Syed Mazhar" userId="32b98d0d-057f-4041-9b93-fc42a512c4a3" providerId="ADAL" clId="{1BB71C00-33FE-4235-B057-84496EFA2B66}" dt="2020-07-30T09:02:05.825" v="1590" actId="47"/>
          <pc:sldLayoutMkLst>
            <pc:docMk/>
            <pc:sldMasterMk cId="2746869403" sldId="2147483648"/>
            <pc:sldLayoutMk cId="3012330250" sldId="2147483653"/>
          </pc:sldLayoutMkLst>
        </pc:sldLayoutChg>
        <pc:sldLayoutChg chg="del">
          <pc:chgData name="Syed Mazhar" userId="32b98d0d-057f-4041-9b93-fc42a512c4a3" providerId="ADAL" clId="{1BB71C00-33FE-4235-B057-84496EFA2B66}" dt="2020-07-30T09:02:05.825" v="1590" actId="47"/>
          <pc:sldLayoutMkLst>
            <pc:docMk/>
            <pc:sldMasterMk cId="2746869403" sldId="2147483648"/>
            <pc:sldLayoutMk cId="1400361107" sldId="2147483654"/>
          </pc:sldLayoutMkLst>
        </pc:sldLayoutChg>
        <pc:sldLayoutChg chg="del">
          <pc:chgData name="Syed Mazhar" userId="32b98d0d-057f-4041-9b93-fc42a512c4a3" providerId="ADAL" clId="{1BB71C00-33FE-4235-B057-84496EFA2B66}" dt="2020-07-30T09:02:05.825" v="1590" actId="47"/>
          <pc:sldLayoutMkLst>
            <pc:docMk/>
            <pc:sldMasterMk cId="2746869403" sldId="2147483648"/>
            <pc:sldLayoutMk cId="242148929" sldId="2147483655"/>
          </pc:sldLayoutMkLst>
        </pc:sldLayoutChg>
        <pc:sldLayoutChg chg="del">
          <pc:chgData name="Syed Mazhar" userId="32b98d0d-057f-4041-9b93-fc42a512c4a3" providerId="ADAL" clId="{1BB71C00-33FE-4235-B057-84496EFA2B66}" dt="2020-07-30T09:02:05.825" v="1590" actId="47"/>
          <pc:sldLayoutMkLst>
            <pc:docMk/>
            <pc:sldMasterMk cId="2746869403" sldId="2147483648"/>
            <pc:sldLayoutMk cId="3191585262" sldId="2147483656"/>
          </pc:sldLayoutMkLst>
        </pc:sldLayoutChg>
        <pc:sldLayoutChg chg="del">
          <pc:chgData name="Syed Mazhar" userId="32b98d0d-057f-4041-9b93-fc42a512c4a3" providerId="ADAL" clId="{1BB71C00-33FE-4235-B057-84496EFA2B66}" dt="2020-07-30T09:02:05.825" v="1590" actId="47"/>
          <pc:sldLayoutMkLst>
            <pc:docMk/>
            <pc:sldMasterMk cId="2746869403" sldId="2147483648"/>
            <pc:sldLayoutMk cId="1765451942" sldId="2147483657"/>
          </pc:sldLayoutMkLst>
        </pc:sldLayoutChg>
        <pc:sldLayoutChg chg="del">
          <pc:chgData name="Syed Mazhar" userId="32b98d0d-057f-4041-9b93-fc42a512c4a3" providerId="ADAL" clId="{1BB71C00-33FE-4235-B057-84496EFA2B66}" dt="2020-07-30T09:02:05.825" v="1590" actId="47"/>
          <pc:sldLayoutMkLst>
            <pc:docMk/>
            <pc:sldMasterMk cId="2746869403" sldId="2147483648"/>
            <pc:sldLayoutMk cId="3847914302" sldId="2147483658"/>
          </pc:sldLayoutMkLst>
        </pc:sldLayoutChg>
        <pc:sldLayoutChg chg="del">
          <pc:chgData name="Syed Mazhar" userId="32b98d0d-057f-4041-9b93-fc42a512c4a3" providerId="ADAL" clId="{1BB71C00-33FE-4235-B057-84496EFA2B66}" dt="2020-07-30T09:02:05.825" v="1590" actId="47"/>
          <pc:sldLayoutMkLst>
            <pc:docMk/>
            <pc:sldMasterMk cId="2746869403" sldId="2147483648"/>
            <pc:sldLayoutMk cId="338760237" sldId="2147483659"/>
          </pc:sldLayoutMkLst>
        </pc:sldLayoutChg>
        <pc:sldLayoutChg chg="del">
          <pc:chgData name="Syed Mazhar" userId="32b98d0d-057f-4041-9b93-fc42a512c4a3" providerId="ADAL" clId="{1BB71C00-33FE-4235-B057-84496EFA2B66}" dt="2020-07-30T09:02:05" v="1589" actId="47"/>
          <pc:sldLayoutMkLst>
            <pc:docMk/>
            <pc:sldMasterMk cId="2746869403" sldId="2147483648"/>
            <pc:sldLayoutMk cId="1578205506" sldId="2147483672"/>
          </pc:sldLayoutMkLst>
        </pc:sldLayoutChg>
      </pc:sldMasterChg>
      <pc:sldMasterChg chg="add del addSldLayout delSldLayout">
        <pc:chgData name="Syed Mazhar" userId="32b98d0d-057f-4041-9b93-fc42a512c4a3" providerId="ADAL" clId="{1BB71C00-33FE-4235-B057-84496EFA2B66}" dt="2020-07-29T18:06:05.553" v="357" actId="47"/>
        <pc:sldMasterMkLst>
          <pc:docMk/>
          <pc:sldMasterMk cId="3910462539" sldId="2147483660"/>
        </pc:sldMasterMkLst>
        <pc:sldLayoutChg chg="add del">
          <pc:chgData name="Syed Mazhar" userId="32b98d0d-057f-4041-9b93-fc42a512c4a3" providerId="ADAL" clId="{1BB71C00-33FE-4235-B057-84496EFA2B66}" dt="2020-07-29T18:06:05.553" v="357" actId="47"/>
          <pc:sldLayoutMkLst>
            <pc:docMk/>
            <pc:sldMasterMk cId="3910462539" sldId="2147483660"/>
            <pc:sldLayoutMk cId="879381079" sldId="2147483661"/>
          </pc:sldLayoutMkLst>
        </pc:sldLayoutChg>
        <pc:sldLayoutChg chg="add del">
          <pc:chgData name="Syed Mazhar" userId="32b98d0d-057f-4041-9b93-fc42a512c4a3" providerId="ADAL" clId="{1BB71C00-33FE-4235-B057-84496EFA2B66}" dt="2020-07-29T18:06:05.553" v="357" actId="47"/>
          <pc:sldLayoutMkLst>
            <pc:docMk/>
            <pc:sldMasterMk cId="3910462539" sldId="2147483660"/>
            <pc:sldLayoutMk cId="1831447581" sldId="2147483662"/>
          </pc:sldLayoutMkLst>
        </pc:sldLayoutChg>
        <pc:sldLayoutChg chg="add del">
          <pc:chgData name="Syed Mazhar" userId="32b98d0d-057f-4041-9b93-fc42a512c4a3" providerId="ADAL" clId="{1BB71C00-33FE-4235-B057-84496EFA2B66}" dt="2020-07-29T18:06:05.553" v="357" actId="47"/>
          <pc:sldLayoutMkLst>
            <pc:docMk/>
            <pc:sldMasterMk cId="3910462539" sldId="2147483660"/>
            <pc:sldLayoutMk cId="3622950938" sldId="2147483663"/>
          </pc:sldLayoutMkLst>
        </pc:sldLayoutChg>
        <pc:sldLayoutChg chg="add del">
          <pc:chgData name="Syed Mazhar" userId="32b98d0d-057f-4041-9b93-fc42a512c4a3" providerId="ADAL" clId="{1BB71C00-33FE-4235-B057-84496EFA2B66}" dt="2020-07-29T18:06:05.553" v="357" actId="47"/>
          <pc:sldLayoutMkLst>
            <pc:docMk/>
            <pc:sldMasterMk cId="3910462539" sldId="2147483660"/>
            <pc:sldLayoutMk cId="3155223177" sldId="2147483664"/>
          </pc:sldLayoutMkLst>
        </pc:sldLayoutChg>
        <pc:sldLayoutChg chg="add del">
          <pc:chgData name="Syed Mazhar" userId="32b98d0d-057f-4041-9b93-fc42a512c4a3" providerId="ADAL" clId="{1BB71C00-33FE-4235-B057-84496EFA2B66}" dt="2020-07-29T18:06:05.553" v="357" actId="47"/>
          <pc:sldLayoutMkLst>
            <pc:docMk/>
            <pc:sldMasterMk cId="3910462539" sldId="2147483660"/>
            <pc:sldLayoutMk cId="929611587" sldId="2147483665"/>
          </pc:sldLayoutMkLst>
        </pc:sldLayoutChg>
        <pc:sldLayoutChg chg="add del">
          <pc:chgData name="Syed Mazhar" userId="32b98d0d-057f-4041-9b93-fc42a512c4a3" providerId="ADAL" clId="{1BB71C00-33FE-4235-B057-84496EFA2B66}" dt="2020-07-29T18:06:05.553" v="357" actId="47"/>
          <pc:sldLayoutMkLst>
            <pc:docMk/>
            <pc:sldMasterMk cId="3910462539" sldId="2147483660"/>
            <pc:sldLayoutMk cId="2054160322" sldId="2147483666"/>
          </pc:sldLayoutMkLst>
        </pc:sldLayoutChg>
        <pc:sldLayoutChg chg="add del">
          <pc:chgData name="Syed Mazhar" userId="32b98d0d-057f-4041-9b93-fc42a512c4a3" providerId="ADAL" clId="{1BB71C00-33FE-4235-B057-84496EFA2B66}" dt="2020-07-29T18:06:05.553" v="357" actId="47"/>
          <pc:sldLayoutMkLst>
            <pc:docMk/>
            <pc:sldMasterMk cId="3910462539" sldId="2147483660"/>
            <pc:sldLayoutMk cId="3790625694" sldId="2147483667"/>
          </pc:sldLayoutMkLst>
        </pc:sldLayoutChg>
        <pc:sldLayoutChg chg="add del">
          <pc:chgData name="Syed Mazhar" userId="32b98d0d-057f-4041-9b93-fc42a512c4a3" providerId="ADAL" clId="{1BB71C00-33FE-4235-B057-84496EFA2B66}" dt="2020-07-29T18:06:05.553" v="357" actId="47"/>
          <pc:sldLayoutMkLst>
            <pc:docMk/>
            <pc:sldMasterMk cId="3910462539" sldId="2147483660"/>
            <pc:sldLayoutMk cId="579082230" sldId="2147483668"/>
          </pc:sldLayoutMkLst>
        </pc:sldLayoutChg>
        <pc:sldLayoutChg chg="add del">
          <pc:chgData name="Syed Mazhar" userId="32b98d0d-057f-4041-9b93-fc42a512c4a3" providerId="ADAL" clId="{1BB71C00-33FE-4235-B057-84496EFA2B66}" dt="2020-07-29T18:06:05.553" v="357" actId="47"/>
          <pc:sldLayoutMkLst>
            <pc:docMk/>
            <pc:sldMasterMk cId="3910462539" sldId="2147483660"/>
            <pc:sldLayoutMk cId="2062134273" sldId="2147483669"/>
          </pc:sldLayoutMkLst>
        </pc:sldLayoutChg>
        <pc:sldLayoutChg chg="add del">
          <pc:chgData name="Syed Mazhar" userId="32b98d0d-057f-4041-9b93-fc42a512c4a3" providerId="ADAL" clId="{1BB71C00-33FE-4235-B057-84496EFA2B66}" dt="2020-07-29T18:06:05.553" v="357" actId="47"/>
          <pc:sldLayoutMkLst>
            <pc:docMk/>
            <pc:sldMasterMk cId="3910462539" sldId="2147483660"/>
            <pc:sldLayoutMk cId="1555392800" sldId="2147483670"/>
          </pc:sldLayoutMkLst>
        </pc:sldLayoutChg>
        <pc:sldLayoutChg chg="add del">
          <pc:chgData name="Syed Mazhar" userId="32b98d0d-057f-4041-9b93-fc42a512c4a3" providerId="ADAL" clId="{1BB71C00-33FE-4235-B057-84496EFA2B66}" dt="2020-07-29T18:06:05.553" v="357" actId="47"/>
          <pc:sldLayoutMkLst>
            <pc:docMk/>
            <pc:sldMasterMk cId="3910462539" sldId="2147483660"/>
            <pc:sldLayoutMk cId="3424556434" sldId="2147483671"/>
          </pc:sldLayoutMkLst>
        </pc:sldLayoutChg>
      </pc:sldMasterChg>
    </pc:docChg>
  </pc:docChgLst>
  <pc:docChgLst>
    <pc:chgData name="Syed Mazhar" userId="32b98d0d-057f-4041-9b93-fc42a512c4a3" providerId="ADAL" clId="{5BE4FDE5-3839-4B5C-835B-A900E8390B0B}"/>
    <pc:docChg chg="undo custSel mod addSld modSld">
      <pc:chgData name="Syed Mazhar" userId="32b98d0d-057f-4041-9b93-fc42a512c4a3" providerId="ADAL" clId="{5BE4FDE5-3839-4B5C-835B-A900E8390B0B}" dt="2019-09-13T09:03:13.675" v="568" actId="6549"/>
      <pc:docMkLst>
        <pc:docMk/>
      </pc:docMkLst>
      <pc:sldChg chg="addSp delSp modSp add mod setBg">
        <pc:chgData name="Syed Mazhar" userId="32b98d0d-057f-4041-9b93-fc42a512c4a3" providerId="ADAL" clId="{5BE4FDE5-3839-4B5C-835B-A900E8390B0B}" dt="2019-09-04T06:31:35.520" v="498" actId="20577"/>
        <pc:sldMkLst>
          <pc:docMk/>
          <pc:sldMk cId="3083202556" sldId="257"/>
        </pc:sldMkLst>
        <pc:spChg chg="del">
          <ac:chgData name="Syed Mazhar" userId="32b98d0d-057f-4041-9b93-fc42a512c4a3" providerId="ADAL" clId="{5BE4FDE5-3839-4B5C-835B-A900E8390B0B}" dt="2019-09-04T05:28:22.965" v="134" actId="478"/>
          <ac:spMkLst>
            <pc:docMk/>
            <pc:sldMk cId="3083202556" sldId="257"/>
            <ac:spMk id="2" creationId="{FA1284CF-5135-4D5A-A442-12D7307DEC11}"/>
          </ac:spMkLst>
        </pc:spChg>
        <pc:spChg chg="add del mod">
          <ac:chgData name="Syed Mazhar" userId="32b98d0d-057f-4041-9b93-fc42a512c4a3" providerId="ADAL" clId="{5BE4FDE5-3839-4B5C-835B-A900E8390B0B}" dt="2019-09-04T05:41:59.631" v="351" actId="26606"/>
          <ac:spMkLst>
            <pc:docMk/>
            <pc:sldMk cId="3083202556" sldId="257"/>
            <ac:spMk id="3" creationId="{B6DED1D2-0B6C-4CC0-8BAD-F50CDFE8C632}"/>
          </ac:spMkLst>
        </pc:spChg>
        <pc:spChg chg="add mod">
          <ac:chgData name="Syed Mazhar" userId="32b98d0d-057f-4041-9b93-fc42a512c4a3" providerId="ADAL" clId="{5BE4FDE5-3839-4B5C-835B-A900E8390B0B}" dt="2019-09-04T05:41:59.631" v="351" actId="26606"/>
          <ac:spMkLst>
            <pc:docMk/>
            <pc:sldMk cId="3083202556" sldId="257"/>
            <ac:spMk id="4" creationId="{E6B5F151-CA57-462D-9D9A-15F58F7C194F}"/>
          </ac:spMkLst>
        </pc:spChg>
        <pc:spChg chg="add del">
          <ac:chgData name="Syed Mazhar" userId="32b98d0d-057f-4041-9b93-fc42a512c4a3" providerId="ADAL" clId="{5BE4FDE5-3839-4B5C-835B-A900E8390B0B}" dt="2019-09-04T05:41:51.152" v="348" actId="26606"/>
          <ac:spMkLst>
            <pc:docMk/>
            <pc:sldMk cId="3083202556" sldId="257"/>
            <ac:spMk id="9" creationId="{8D70B121-56F4-4848-B38B-182089D909FA}"/>
          </ac:spMkLst>
        </pc:spChg>
        <pc:spChg chg="add del">
          <ac:chgData name="Syed Mazhar" userId="32b98d0d-057f-4041-9b93-fc42a512c4a3" providerId="ADAL" clId="{5BE4FDE5-3839-4B5C-835B-A900E8390B0B}" dt="2019-09-04T05:41:48.495" v="346" actId="26606"/>
          <ac:spMkLst>
            <pc:docMk/>
            <pc:sldMk cId="3083202556" sldId="257"/>
            <ac:spMk id="11" creationId="{46C2E80F-49A6-4372-B103-219D417A55ED}"/>
          </ac:spMkLst>
        </pc:spChg>
        <pc:spChg chg="add del">
          <ac:chgData name="Syed Mazhar" userId="32b98d0d-057f-4041-9b93-fc42a512c4a3" providerId="ADAL" clId="{5BE4FDE5-3839-4B5C-835B-A900E8390B0B}" dt="2019-09-04T05:41:51.152" v="348" actId="26606"/>
          <ac:spMkLst>
            <pc:docMk/>
            <pc:sldMk cId="3083202556" sldId="257"/>
            <ac:spMk id="14" creationId="{B6DED1D2-0B6C-4CC0-8BAD-F50CDFE8C632}"/>
          </ac:spMkLst>
        </pc:spChg>
        <pc:spChg chg="add del">
          <ac:chgData name="Syed Mazhar" userId="32b98d0d-057f-4041-9b93-fc42a512c4a3" providerId="ADAL" clId="{5BE4FDE5-3839-4B5C-835B-A900E8390B0B}" dt="2019-09-04T05:41:59.546" v="350" actId="26606"/>
          <ac:spMkLst>
            <pc:docMk/>
            <pc:sldMk cId="3083202556" sldId="257"/>
            <ac:spMk id="16" creationId="{B6DED1D2-0B6C-4CC0-8BAD-F50CDFE8C632}"/>
          </ac:spMkLst>
        </pc:spChg>
        <pc:spChg chg="add del">
          <ac:chgData name="Syed Mazhar" userId="32b98d0d-057f-4041-9b93-fc42a512c4a3" providerId="ADAL" clId="{5BE4FDE5-3839-4B5C-835B-A900E8390B0B}" dt="2019-09-04T05:41:59.546" v="350" actId="26606"/>
          <ac:spMkLst>
            <pc:docMk/>
            <pc:sldMk cId="3083202556" sldId="257"/>
            <ac:spMk id="17" creationId="{59A309A7-1751-4ABE-A3C1-EEC40366AD89}"/>
          </ac:spMkLst>
        </pc:spChg>
        <pc:spChg chg="add del">
          <ac:chgData name="Syed Mazhar" userId="32b98d0d-057f-4041-9b93-fc42a512c4a3" providerId="ADAL" clId="{5BE4FDE5-3839-4B5C-835B-A900E8390B0B}" dt="2019-09-04T05:41:59.546" v="350" actId="26606"/>
          <ac:spMkLst>
            <pc:docMk/>
            <pc:sldMk cId="3083202556" sldId="257"/>
            <ac:spMk id="18" creationId="{967D8EB6-EAE1-4F9C-B398-83321E287204}"/>
          </ac:spMkLst>
        </pc:spChg>
        <pc:graphicFrameChg chg="add del">
          <ac:chgData name="Syed Mazhar" userId="32b98d0d-057f-4041-9b93-fc42a512c4a3" providerId="ADAL" clId="{5BE4FDE5-3839-4B5C-835B-A900E8390B0B}" dt="2019-09-04T05:41:48.495" v="346" actId="26606"/>
          <ac:graphicFrameMkLst>
            <pc:docMk/>
            <pc:sldMk cId="3083202556" sldId="257"/>
            <ac:graphicFrameMk id="6" creationId="{511A1731-0A8A-454F-99F4-B4219A56299D}"/>
          </ac:graphicFrameMkLst>
        </pc:graphicFrameChg>
        <pc:graphicFrameChg chg="add mod">
          <ac:chgData name="Syed Mazhar" userId="32b98d0d-057f-4041-9b93-fc42a512c4a3" providerId="ADAL" clId="{5BE4FDE5-3839-4B5C-835B-A900E8390B0B}" dt="2019-09-04T06:31:35.520" v="498" actId="20577"/>
          <ac:graphicFrameMkLst>
            <pc:docMk/>
            <pc:sldMk cId="3083202556" sldId="257"/>
            <ac:graphicFrameMk id="20" creationId="{A99B2DAC-BE9D-46B2-B42B-D1F517D4F3A6}"/>
          </ac:graphicFrameMkLst>
        </pc:graphicFrameChg>
        <pc:picChg chg="add del">
          <ac:chgData name="Syed Mazhar" userId="32b98d0d-057f-4041-9b93-fc42a512c4a3" providerId="ADAL" clId="{5BE4FDE5-3839-4B5C-835B-A900E8390B0B}" dt="2019-09-04T05:41:59.546" v="350" actId="26606"/>
          <ac:picMkLst>
            <pc:docMk/>
            <pc:sldMk cId="3083202556" sldId="257"/>
            <ac:picMk id="8" creationId="{24B7149B-A4C4-497D-8A91-12543E6FBC42}"/>
          </ac:picMkLst>
        </pc:picChg>
        <pc:cxnChg chg="add del">
          <ac:chgData name="Syed Mazhar" userId="32b98d0d-057f-4041-9b93-fc42a512c4a3" providerId="ADAL" clId="{5BE4FDE5-3839-4B5C-835B-A900E8390B0B}" dt="2019-09-04T05:41:51.152" v="348" actId="26606"/>
          <ac:cxnSpMkLst>
            <pc:docMk/>
            <pc:sldMk cId="3083202556" sldId="257"/>
            <ac:cxnSpMk id="13" creationId="{2D72A2C9-F3CA-4216-8BAD-FA4C970C3C4E}"/>
          </ac:cxnSpMkLst>
        </pc:cxnChg>
      </pc:sldChg>
      <pc:sldChg chg="addSp delSp modSp add mod setBg">
        <pc:chgData name="Syed Mazhar" userId="32b98d0d-057f-4041-9b93-fc42a512c4a3" providerId="ADAL" clId="{5BE4FDE5-3839-4B5C-835B-A900E8390B0B}" dt="2019-09-10T05:59:44.120" v="557" actId="20577"/>
        <pc:sldMkLst>
          <pc:docMk/>
          <pc:sldMk cId="3738790370" sldId="258"/>
        </pc:sldMkLst>
        <pc:spChg chg="mod">
          <ac:chgData name="Syed Mazhar" userId="32b98d0d-057f-4041-9b93-fc42a512c4a3" providerId="ADAL" clId="{5BE4FDE5-3839-4B5C-835B-A900E8390B0B}" dt="2019-09-10T05:59:44.120" v="557" actId="20577"/>
          <ac:spMkLst>
            <pc:docMk/>
            <pc:sldMk cId="3738790370" sldId="258"/>
            <ac:spMk id="2" creationId="{6B89BCDB-931D-4C99-9838-1D80BDE84F3E}"/>
          </ac:spMkLst>
        </pc:spChg>
        <pc:spChg chg="add del mod">
          <ac:chgData name="Syed Mazhar" userId="32b98d0d-057f-4041-9b93-fc42a512c4a3" providerId="ADAL" clId="{5BE4FDE5-3839-4B5C-835B-A900E8390B0B}" dt="2019-09-04T05:45:24.457" v="375" actId="26606"/>
          <ac:spMkLst>
            <pc:docMk/>
            <pc:sldMk cId="3738790370" sldId="258"/>
            <ac:spMk id="3" creationId="{3393C18B-D127-4385-BF7D-12CAF21685CB}"/>
          </ac:spMkLst>
        </pc:spChg>
        <pc:spChg chg="add del">
          <ac:chgData name="Syed Mazhar" userId="32b98d0d-057f-4041-9b93-fc42a512c4a3" providerId="ADAL" clId="{5BE4FDE5-3839-4B5C-835B-A900E8390B0B}" dt="2019-09-04T05:45:20.603" v="372" actId="26606"/>
          <ac:spMkLst>
            <pc:docMk/>
            <pc:sldMk cId="3738790370" sldId="258"/>
            <ac:spMk id="10" creationId="{A5711A0E-A428-4ED1-96CB-33D69FD842E4}"/>
          </ac:spMkLst>
        </pc:spChg>
        <pc:spChg chg="add del">
          <ac:chgData name="Syed Mazhar" userId="32b98d0d-057f-4041-9b93-fc42a512c4a3" providerId="ADAL" clId="{5BE4FDE5-3839-4B5C-835B-A900E8390B0B}" dt="2019-09-04T05:45:24.330" v="374" actId="26606"/>
          <ac:spMkLst>
            <pc:docMk/>
            <pc:sldMk cId="3738790370" sldId="258"/>
            <ac:spMk id="12" creationId="{A5711A0E-A428-4ED1-96CB-33D69FD842E4}"/>
          </ac:spMkLst>
        </pc:spChg>
        <pc:spChg chg="add del">
          <ac:chgData name="Syed Mazhar" userId="32b98d0d-057f-4041-9b93-fc42a512c4a3" providerId="ADAL" clId="{5BE4FDE5-3839-4B5C-835B-A900E8390B0B}" dt="2019-09-04T05:53:32.973" v="443" actId="26606"/>
          <ac:spMkLst>
            <pc:docMk/>
            <pc:sldMk cId="3738790370" sldId="258"/>
            <ac:spMk id="15" creationId="{46C2E80F-49A6-4372-B103-219D417A55ED}"/>
          </ac:spMkLst>
        </pc:spChg>
        <pc:graphicFrameChg chg="add del">
          <ac:chgData name="Syed Mazhar" userId="32b98d0d-057f-4041-9b93-fc42a512c4a3" providerId="ADAL" clId="{5BE4FDE5-3839-4B5C-835B-A900E8390B0B}" dt="2019-09-04T05:45:17.877" v="370" actId="26606"/>
          <ac:graphicFrameMkLst>
            <pc:docMk/>
            <pc:sldMk cId="3738790370" sldId="258"/>
            <ac:graphicFrameMk id="5" creationId="{CC0A7905-C38C-4D05-87FF-1BD54B18A38D}"/>
          </ac:graphicFrameMkLst>
        </pc:graphicFrameChg>
        <pc:graphicFrameChg chg="add del">
          <ac:chgData name="Syed Mazhar" userId="32b98d0d-057f-4041-9b93-fc42a512c4a3" providerId="ADAL" clId="{5BE4FDE5-3839-4B5C-835B-A900E8390B0B}" dt="2019-09-04T05:45:20.603" v="372" actId="26606"/>
          <ac:graphicFrameMkLst>
            <pc:docMk/>
            <pc:sldMk cId="3738790370" sldId="258"/>
            <ac:graphicFrameMk id="7" creationId="{608B9976-C311-4B06-84F5-74920E29EDEA}"/>
          </ac:graphicFrameMkLst>
        </pc:graphicFrameChg>
        <pc:graphicFrameChg chg="add del">
          <ac:chgData name="Syed Mazhar" userId="32b98d0d-057f-4041-9b93-fc42a512c4a3" providerId="ADAL" clId="{5BE4FDE5-3839-4B5C-835B-A900E8390B0B}" dt="2019-09-04T05:45:24.330" v="374" actId="26606"/>
          <ac:graphicFrameMkLst>
            <pc:docMk/>
            <pc:sldMk cId="3738790370" sldId="258"/>
            <ac:graphicFrameMk id="13" creationId="{D68D8C10-4043-498B-8FA7-2DD14927AE15}"/>
          </ac:graphicFrameMkLst>
        </pc:graphicFrameChg>
        <pc:graphicFrameChg chg="add mod modGraphic">
          <ac:chgData name="Syed Mazhar" userId="32b98d0d-057f-4041-9b93-fc42a512c4a3" providerId="ADAL" clId="{5BE4FDE5-3839-4B5C-835B-A900E8390B0B}" dt="2019-09-04T06:31:02.784" v="478" actId="20577"/>
          <ac:graphicFrameMkLst>
            <pc:docMk/>
            <pc:sldMk cId="3738790370" sldId="258"/>
            <ac:graphicFrameMk id="16" creationId="{80D11BA1-DDC7-46B0-9FF9-7F3A8C6311FB}"/>
          </ac:graphicFrameMkLst>
        </pc:graphicFrameChg>
      </pc:sldChg>
      <pc:sldChg chg="addSp delSp modSp add mod setBg">
        <pc:chgData name="Syed Mazhar" userId="32b98d0d-057f-4041-9b93-fc42a512c4a3" providerId="ADAL" clId="{5BE4FDE5-3839-4B5C-835B-A900E8390B0B}" dt="2019-09-10T06:00:27.153" v="567" actId="20577"/>
        <pc:sldMkLst>
          <pc:docMk/>
          <pc:sldMk cId="870899292" sldId="259"/>
        </pc:sldMkLst>
        <pc:spChg chg="mod">
          <ac:chgData name="Syed Mazhar" userId="32b98d0d-057f-4041-9b93-fc42a512c4a3" providerId="ADAL" clId="{5BE4FDE5-3839-4B5C-835B-A900E8390B0B}" dt="2019-09-10T06:00:27.153" v="567" actId="20577"/>
          <ac:spMkLst>
            <pc:docMk/>
            <pc:sldMk cId="870899292" sldId="259"/>
            <ac:spMk id="2" creationId="{FF8ABAEA-50ED-4C2B-AA0E-0A3A786366EC}"/>
          </ac:spMkLst>
        </pc:spChg>
        <pc:spChg chg="del mod">
          <ac:chgData name="Syed Mazhar" userId="32b98d0d-057f-4041-9b93-fc42a512c4a3" providerId="ADAL" clId="{5BE4FDE5-3839-4B5C-835B-A900E8390B0B}" dt="2019-09-04T05:45:44.733" v="376" actId="26606"/>
          <ac:spMkLst>
            <pc:docMk/>
            <pc:sldMk cId="870899292" sldId="259"/>
            <ac:spMk id="3" creationId="{5C6594F9-35CA-4B47-B57C-D09A94AFAF5C}"/>
          </ac:spMkLst>
        </pc:spChg>
        <pc:spChg chg="add">
          <ac:chgData name="Syed Mazhar" userId="32b98d0d-057f-4041-9b93-fc42a512c4a3" providerId="ADAL" clId="{5BE4FDE5-3839-4B5C-835B-A900E8390B0B}" dt="2019-09-04T05:45:44.733" v="376" actId="26606"/>
          <ac:spMkLst>
            <pc:docMk/>
            <pc:sldMk cId="870899292" sldId="259"/>
            <ac:spMk id="10" creationId="{BE95D989-81FA-4BAD-9AD5-E46CEDA91B36}"/>
          </ac:spMkLst>
        </pc:spChg>
        <pc:spChg chg="add">
          <ac:chgData name="Syed Mazhar" userId="32b98d0d-057f-4041-9b93-fc42a512c4a3" providerId="ADAL" clId="{5BE4FDE5-3839-4B5C-835B-A900E8390B0B}" dt="2019-09-04T05:45:44.733" v="376" actId="26606"/>
          <ac:spMkLst>
            <pc:docMk/>
            <pc:sldMk cId="870899292" sldId="259"/>
            <ac:spMk id="12" creationId="{156189E5-8A3E-4CFD-B71B-CCD0F8495E56}"/>
          </ac:spMkLst>
        </pc:spChg>
        <pc:graphicFrameChg chg="add mod">
          <ac:chgData name="Syed Mazhar" userId="32b98d0d-057f-4041-9b93-fc42a512c4a3" providerId="ADAL" clId="{5BE4FDE5-3839-4B5C-835B-A900E8390B0B}" dt="2019-09-04T06:32:42.807" v="555" actId="20577"/>
          <ac:graphicFrameMkLst>
            <pc:docMk/>
            <pc:sldMk cId="870899292" sldId="259"/>
            <ac:graphicFrameMk id="5" creationId="{F837A3CB-631F-43B0-BEBA-39561FEE1CD4}"/>
          </ac:graphicFrameMkLst>
        </pc:graphicFrameChg>
      </pc:sldChg>
      <pc:sldChg chg="modSp">
        <pc:chgData name="Syed Mazhar" userId="32b98d0d-057f-4041-9b93-fc42a512c4a3" providerId="ADAL" clId="{5BE4FDE5-3839-4B5C-835B-A900E8390B0B}" dt="2019-09-13T09:03:13.675" v="568" actId="6549"/>
        <pc:sldMkLst>
          <pc:docMk/>
          <pc:sldMk cId="1074325532" sldId="715"/>
        </pc:sldMkLst>
        <pc:spChg chg="mod">
          <ac:chgData name="Syed Mazhar" userId="32b98d0d-057f-4041-9b93-fc42a512c4a3" providerId="ADAL" clId="{5BE4FDE5-3839-4B5C-835B-A900E8390B0B}" dt="2019-09-13T09:03:13.675" v="568" actId="6549"/>
          <ac:spMkLst>
            <pc:docMk/>
            <pc:sldMk cId="1074325532" sldId="715"/>
            <ac:spMk id="88" creationId="{8E1AC7D3-6AF7-4BED-B5C8-6BD239C30BAF}"/>
          </ac:spMkLst>
        </pc:spChg>
      </pc:sldChg>
      <pc:sldChg chg="addSp delSp modSp new mod setBg">
        <pc:chgData name="Syed Mazhar" userId="32b98d0d-057f-4041-9b93-fc42a512c4a3" providerId="ADAL" clId="{5BE4FDE5-3839-4B5C-835B-A900E8390B0B}" dt="2019-09-04T05:48:42.941" v="399" actId="20577"/>
        <pc:sldMkLst>
          <pc:docMk/>
          <pc:sldMk cId="984225664" sldId="900"/>
        </pc:sldMkLst>
        <pc:spChg chg="mod">
          <ac:chgData name="Syed Mazhar" userId="32b98d0d-057f-4041-9b93-fc42a512c4a3" providerId="ADAL" clId="{5BE4FDE5-3839-4B5C-835B-A900E8390B0B}" dt="2019-09-04T05:44:25.657" v="368" actId="26606"/>
          <ac:spMkLst>
            <pc:docMk/>
            <pc:sldMk cId="984225664" sldId="900"/>
            <ac:spMk id="2" creationId="{788DE9EB-4105-48C4-815A-223F0C4F1E89}"/>
          </ac:spMkLst>
        </pc:spChg>
        <pc:spChg chg="add del mod">
          <ac:chgData name="Syed Mazhar" userId="32b98d0d-057f-4041-9b93-fc42a512c4a3" providerId="ADAL" clId="{5BE4FDE5-3839-4B5C-835B-A900E8390B0B}" dt="2019-09-04T05:44:25.657" v="368" actId="26606"/>
          <ac:spMkLst>
            <pc:docMk/>
            <pc:sldMk cId="984225664" sldId="900"/>
            <ac:spMk id="3" creationId="{C4821FB5-19F2-4B76-B0DA-5A514DB910B0}"/>
          </ac:spMkLst>
        </pc:spChg>
        <pc:spChg chg="add del">
          <ac:chgData name="Syed Mazhar" userId="32b98d0d-057f-4041-9b93-fc42a512c4a3" providerId="ADAL" clId="{5BE4FDE5-3839-4B5C-835B-A900E8390B0B}" dt="2019-09-04T05:33:11.278" v="194"/>
          <ac:spMkLst>
            <pc:docMk/>
            <pc:sldMk cId="984225664" sldId="900"/>
            <ac:spMk id="4" creationId="{02E5052F-3D60-4956-B9A4-6649E95AA16F}"/>
          </ac:spMkLst>
        </pc:spChg>
        <pc:spChg chg="add del">
          <ac:chgData name="Syed Mazhar" userId="32b98d0d-057f-4041-9b93-fc42a512c4a3" providerId="ADAL" clId="{5BE4FDE5-3839-4B5C-835B-A900E8390B0B}" dt="2019-09-04T05:44:13.398" v="365" actId="26606"/>
          <ac:spMkLst>
            <pc:docMk/>
            <pc:sldMk cId="984225664" sldId="900"/>
            <ac:spMk id="8" creationId="{C4821FB5-19F2-4B76-B0DA-5A514DB910B0}"/>
          </ac:spMkLst>
        </pc:spChg>
        <pc:spChg chg="add del">
          <ac:chgData name="Syed Mazhar" userId="32b98d0d-057f-4041-9b93-fc42a512c4a3" providerId="ADAL" clId="{5BE4FDE5-3839-4B5C-835B-A900E8390B0B}" dt="2019-09-04T05:43:31.285" v="359" actId="26606"/>
          <ac:spMkLst>
            <pc:docMk/>
            <pc:sldMk cId="984225664" sldId="900"/>
            <ac:spMk id="10" creationId="{46C2E80F-49A6-4372-B103-219D417A55ED}"/>
          </ac:spMkLst>
        </pc:spChg>
        <pc:spChg chg="add del">
          <ac:chgData name="Syed Mazhar" userId="32b98d0d-057f-4041-9b93-fc42a512c4a3" providerId="ADAL" clId="{5BE4FDE5-3839-4B5C-835B-A900E8390B0B}" dt="2019-09-04T05:44:13.398" v="365" actId="26606"/>
          <ac:spMkLst>
            <pc:docMk/>
            <pc:sldMk cId="984225664" sldId="900"/>
            <ac:spMk id="11" creationId="{59A309A7-1751-4ABE-A3C1-EEC40366AD89}"/>
          </ac:spMkLst>
        </pc:spChg>
        <pc:spChg chg="add del">
          <ac:chgData name="Syed Mazhar" userId="32b98d0d-057f-4041-9b93-fc42a512c4a3" providerId="ADAL" clId="{5BE4FDE5-3839-4B5C-835B-A900E8390B0B}" dt="2019-09-04T05:44:13.398" v="365" actId="26606"/>
          <ac:spMkLst>
            <pc:docMk/>
            <pc:sldMk cId="984225664" sldId="900"/>
            <ac:spMk id="12" creationId="{967D8EB6-EAE1-4F9C-B398-83321E287204}"/>
          </ac:spMkLst>
        </pc:spChg>
        <pc:spChg chg="add del">
          <ac:chgData name="Syed Mazhar" userId="32b98d0d-057f-4041-9b93-fc42a512c4a3" providerId="ADAL" clId="{5BE4FDE5-3839-4B5C-835B-A900E8390B0B}" dt="2019-09-04T05:43:30.670" v="358" actId="26606"/>
          <ac:spMkLst>
            <pc:docMk/>
            <pc:sldMk cId="984225664" sldId="900"/>
            <ac:spMk id="15" creationId="{A5711A0E-A428-4ED1-96CB-33D69FD842E4}"/>
          </ac:spMkLst>
        </pc:spChg>
        <pc:spChg chg="add del">
          <ac:chgData name="Syed Mazhar" userId="32b98d0d-057f-4041-9b93-fc42a512c4a3" providerId="ADAL" clId="{5BE4FDE5-3839-4B5C-835B-A900E8390B0B}" dt="2019-09-04T05:44:25.592" v="367" actId="26606"/>
          <ac:spMkLst>
            <pc:docMk/>
            <pc:sldMk cId="984225664" sldId="900"/>
            <ac:spMk id="16" creationId="{46C2E80F-49A6-4372-B103-219D417A55ED}"/>
          </ac:spMkLst>
        </pc:spChg>
        <pc:graphicFrameChg chg="add del">
          <ac:chgData name="Syed Mazhar" userId="32b98d0d-057f-4041-9b93-fc42a512c4a3" providerId="ADAL" clId="{5BE4FDE5-3839-4B5C-835B-A900E8390B0B}" dt="2019-09-04T05:42:21.077" v="353" actId="26606"/>
          <ac:graphicFrameMkLst>
            <pc:docMk/>
            <pc:sldMk cId="984225664" sldId="900"/>
            <ac:graphicFrameMk id="5" creationId="{74334A7A-630A-4384-ABE3-B85AAA878B44}"/>
          </ac:graphicFrameMkLst>
        </pc:graphicFrameChg>
        <pc:graphicFrameChg chg="add del">
          <ac:chgData name="Syed Mazhar" userId="32b98d0d-057f-4041-9b93-fc42a512c4a3" providerId="ADAL" clId="{5BE4FDE5-3839-4B5C-835B-A900E8390B0B}" dt="2019-09-04T05:43:58.258" v="363" actId="26606"/>
          <ac:graphicFrameMkLst>
            <pc:docMk/>
            <pc:sldMk cId="984225664" sldId="900"/>
            <ac:graphicFrameMk id="6" creationId="{C0FDB52F-0250-47D4-B2CB-4240CE5E6C33}"/>
          </ac:graphicFrameMkLst>
        </pc:graphicFrameChg>
        <pc:graphicFrameChg chg="add del">
          <ac:chgData name="Syed Mazhar" userId="32b98d0d-057f-4041-9b93-fc42a512c4a3" providerId="ADAL" clId="{5BE4FDE5-3839-4B5C-835B-A900E8390B0B}" dt="2019-09-04T05:42:31.392" v="355" actId="26606"/>
          <ac:graphicFrameMkLst>
            <pc:docMk/>
            <pc:sldMk cId="984225664" sldId="900"/>
            <ac:graphicFrameMk id="7" creationId="{ED98BC5C-AE1F-478D-B1B2-5F06300E7C82}"/>
          </ac:graphicFrameMkLst>
        </pc:graphicFrameChg>
        <pc:graphicFrameChg chg="add del mod modGraphic">
          <ac:chgData name="Syed Mazhar" userId="32b98d0d-057f-4041-9b93-fc42a512c4a3" providerId="ADAL" clId="{5BE4FDE5-3839-4B5C-835B-A900E8390B0B}" dt="2019-09-04T05:43:31.285" v="359" actId="26606"/>
          <ac:graphicFrameMkLst>
            <pc:docMk/>
            <pc:sldMk cId="984225664" sldId="900"/>
            <ac:graphicFrameMk id="9" creationId="{99348E6D-CD56-4D1A-BADB-C8F4F75B6A4F}"/>
          </ac:graphicFrameMkLst>
        </pc:graphicFrameChg>
        <pc:graphicFrameChg chg="add del">
          <ac:chgData name="Syed Mazhar" userId="32b98d0d-057f-4041-9b93-fc42a512c4a3" providerId="ADAL" clId="{5BE4FDE5-3839-4B5C-835B-A900E8390B0B}" dt="2019-09-04T05:44:25.592" v="367" actId="26606"/>
          <ac:graphicFrameMkLst>
            <pc:docMk/>
            <pc:sldMk cId="984225664" sldId="900"/>
            <ac:graphicFrameMk id="17" creationId="{E30C8084-7997-4669-BA2D-889D28B448B6}"/>
          </ac:graphicFrameMkLst>
        </pc:graphicFrameChg>
        <pc:graphicFrameChg chg="add mod">
          <ac:chgData name="Syed Mazhar" userId="32b98d0d-057f-4041-9b93-fc42a512c4a3" providerId="ADAL" clId="{5BE4FDE5-3839-4B5C-835B-A900E8390B0B}" dt="2019-09-04T05:48:42.941" v="399" actId="20577"/>
          <ac:graphicFrameMkLst>
            <pc:docMk/>
            <pc:sldMk cId="984225664" sldId="900"/>
            <ac:graphicFrameMk id="19" creationId="{C0FDB52F-0250-47D4-B2CB-4240CE5E6C33}"/>
          </ac:graphicFrameMkLst>
        </pc:graphicFrameChg>
        <pc:picChg chg="add del">
          <ac:chgData name="Syed Mazhar" userId="32b98d0d-057f-4041-9b93-fc42a512c4a3" providerId="ADAL" clId="{5BE4FDE5-3839-4B5C-835B-A900E8390B0B}" dt="2019-09-04T05:44:13.398" v="365" actId="26606"/>
          <ac:picMkLst>
            <pc:docMk/>
            <pc:sldMk cId="984225664" sldId="900"/>
            <ac:picMk id="13" creationId="{19CB38A4-71FF-485F-8D85-FF6CABEEB40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F65BE-F820-4D9F-93B6-6FFF4AC7E2AD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52319E0-389B-4CFD-9BB3-39FDB7675C9F}">
      <dgm:prSet/>
      <dgm:spPr/>
      <dgm:t>
        <a:bodyPr/>
        <a:lstStyle/>
        <a:p>
          <a:r>
            <a:rPr lang="en-US"/>
            <a:t>Power Platform</a:t>
          </a:r>
        </a:p>
      </dgm:t>
    </dgm:pt>
    <dgm:pt modelId="{89FA217C-82AC-49A1-8C33-548CD7DFF4F5}" type="parTrans" cxnId="{D15EB664-C7E2-483C-97A0-563D564F8C5D}">
      <dgm:prSet/>
      <dgm:spPr/>
      <dgm:t>
        <a:bodyPr/>
        <a:lstStyle/>
        <a:p>
          <a:endParaRPr lang="en-US"/>
        </a:p>
      </dgm:t>
    </dgm:pt>
    <dgm:pt modelId="{DF087EEE-929F-49C7-83FD-8FB8E3D5FF0E}" type="sibTrans" cxnId="{D15EB664-C7E2-483C-97A0-563D564F8C5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C4A4756-C8B7-4B06-9B73-2E1EE4DCE6B6}">
      <dgm:prSet/>
      <dgm:spPr/>
      <dgm:t>
        <a:bodyPr/>
        <a:lstStyle/>
        <a:p>
          <a:r>
            <a:rPr lang="en-US"/>
            <a:t>Model Driven application</a:t>
          </a:r>
        </a:p>
      </dgm:t>
    </dgm:pt>
    <dgm:pt modelId="{88805598-9887-4B1E-AC5C-2318A238B657}" type="parTrans" cxnId="{782F95F2-5D4E-44D7-BABA-EED5439C0E82}">
      <dgm:prSet/>
      <dgm:spPr/>
      <dgm:t>
        <a:bodyPr/>
        <a:lstStyle/>
        <a:p>
          <a:endParaRPr lang="en-US"/>
        </a:p>
      </dgm:t>
    </dgm:pt>
    <dgm:pt modelId="{F40B7348-78C4-434E-957C-14D96351F1E9}" type="sibTrans" cxnId="{782F95F2-5D4E-44D7-BABA-EED5439C0E8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01F10ED-F333-4532-B0A3-3E09DE3E0CEC}">
      <dgm:prSet/>
      <dgm:spPr/>
      <dgm:t>
        <a:bodyPr/>
        <a:lstStyle/>
        <a:p>
          <a:r>
            <a:rPr lang="en-US"/>
            <a:t>Canvas App</a:t>
          </a:r>
        </a:p>
      </dgm:t>
    </dgm:pt>
    <dgm:pt modelId="{DBD3AD02-CAAE-4892-BE0D-9C67C44A17F4}" type="parTrans" cxnId="{200A3852-AEA0-4279-8014-635A51899688}">
      <dgm:prSet/>
      <dgm:spPr/>
      <dgm:t>
        <a:bodyPr/>
        <a:lstStyle/>
        <a:p>
          <a:endParaRPr lang="en-US"/>
        </a:p>
      </dgm:t>
    </dgm:pt>
    <dgm:pt modelId="{FEED5B75-1D75-4323-A273-8C0A04638B2C}" type="sibTrans" cxnId="{200A3852-AEA0-4279-8014-635A5189968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2428110-598E-43D8-B0FB-02125C136F52}">
      <dgm:prSet/>
      <dgm:spPr/>
      <dgm:t>
        <a:bodyPr/>
        <a:lstStyle/>
        <a:p>
          <a:r>
            <a:rPr lang="en-US"/>
            <a:t>Power Automate</a:t>
          </a:r>
        </a:p>
      </dgm:t>
    </dgm:pt>
    <dgm:pt modelId="{CC743D6E-1044-47B0-8C7B-AD9B1A3F025F}" type="parTrans" cxnId="{E0DE49B7-B187-43A5-BBAA-A470E792E2EA}">
      <dgm:prSet/>
      <dgm:spPr/>
      <dgm:t>
        <a:bodyPr/>
        <a:lstStyle/>
        <a:p>
          <a:endParaRPr lang="en-US"/>
        </a:p>
      </dgm:t>
    </dgm:pt>
    <dgm:pt modelId="{664C790B-0EA8-4F6E-82A7-2EFDA479CBB3}" type="sibTrans" cxnId="{E0DE49B7-B187-43A5-BBAA-A470E792E2E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5F72B40-4642-4068-994F-6E5ED35C0512}" type="pres">
      <dgm:prSet presAssocID="{277F65BE-F820-4D9F-93B6-6FFF4AC7E2AD}" presName="Name0" presStyleCnt="0">
        <dgm:presLayoutVars>
          <dgm:animLvl val="lvl"/>
          <dgm:resizeHandles val="exact"/>
        </dgm:presLayoutVars>
      </dgm:prSet>
      <dgm:spPr/>
    </dgm:pt>
    <dgm:pt modelId="{D207570D-90FF-4F06-8EB5-B3594F3D8F4F}" type="pres">
      <dgm:prSet presAssocID="{D52319E0-389B-4CFD-9BB3-39FDB7675C9F}" presName="compositeNode" presStyleCnt="0">
        <dgm:presLayoutVars>
          <dgm:bulletEnabled val="1"/>
        </dgm:presLayoutVars>
      </dgm:prSet>
      <dgm:spPr/>
    </dgm:pt>
    <dgm:pt modelId="{62BAE571-BCD5-4B1E-9E5B-98A29E03480C}" type="pres">
      <dgm:prSet presAssocID="{D52319E0-389B-4CFD-9BB3-39FDB7675C9F}" presName="bgRect" presStyleLbl="bgAccFollowNode1" presStyleIdx="0" presStyleCnt="4"/>
      <dgm:spPr/>
    </dgm:pt>
    <dgm:pt modelId="{A917F2A6-6F6C-4BC4-9937-25D2885F3D09}" type="pres">
      <dgm:prSet presAssocID="{DF087EEE-929F-49C7-83FD-8FB8E3D5FF0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54BC70D2-CB29-477A-8C2D-A054FF8927E6}" type="pres">
      <dgm:prSet presAssocID="{D52319E0-389B-4CFD-9BB3-39FDB7675C9F}" presName="bottomLine" presStyleLbl="alignNode1" presStyleIdx="1" presStyleCnt="8">
        <dgm:presLayoutVars/>
      </dgm:prSet>
      <dgm:spPr/>
    </dgm:pt>
    <dgm:pt modelId="{15A4023E-70EC-416C-A33F-B519F4E0C2A6}" type="pres">
      <dgm:prSet presAssocID="{D52319E0-389B-4CFD-9BB3-39FDB7675C9F}" presName="nodeText" presStyleLbl="bgAccFollowNode1" presStyleIdx="0" presStyleCnt="4">
        <dgm:presLayoutVars>
          <dgm:bulletEnabled val="1"/>
        </dgm:presLayoutVars>
      </dgm:prSet>
      <dgm:spPr/>
    </dgm:pt>
    <dgm:pt modelId="{52E5BD2E-C2E1-4EE6-A935-E7C6BA1CF2F2}" type="pres">
      <dgm:prSet presAssocID="{DF087EEE-929F-49C7-83FD-8FB8E3D5FF0E}" presName="sibTrans" presStyleCnt="0"/>
      <dgm:spPr/>
    </dgm:pt>
    <dgm:pt modelId="{9B9826F5-2123-465E-8EB5-84157F9B8E98}" type="pres">
      <dgm:prSet presAssocID="{8C4A4756-C8B7-4B06-9B73-2E1EE4DCE6B6}" presName="compositeNode" presStyleCnt="0">
        <dgm:presLayoutVars>
          <dgm:bulletEnabled val="1"/>
        </dgm:presLayoutVars>
      </dgm:prSet>
      <dgm:spPr/>
    </dgm:pt>
    <dgm:pt modelId="{19426D4B-E79A-4D89-AD74-56ACA1B8E52C}" type="pres">
      <dgm:prSet presAssocID="{8C4A4756-C8B7-4B06-9B73-2E1EE4DCE6B6}" presName="bgRect" presStyleLbl="bgAccFollowNode1" presStyleIdx="1" presStyleCnt="4"/>
      <dgm:spPr/>
    </dgm:pt>
    <dgm:pt modelId="{2005896F-A615-4132-B2C3-8C9FB641224A}" type="pres">
      <dgm:prSet presAssocID="{F40B7348-78C4-434E-957C-14D96351F1E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1D21A3E7-D642-46B8-9AF3-6B116D060CE8}" type="pres">
      <dgm:prSet presAssocID="{8C4A4756-C8B7-4B06-9B73-2E1EE4DCE6B6}" presName="bottomLine" presStyleLbl="alignNode1" presStyleIdx="3" presStyleCnt="8">
        <dgm:presLayoutVars/>
      </dgm:prSet>
      <dgm:spPr/>
    </dgm:pt>
    <dgm:pt modelId="{88227122-55A3-4A21-A013-17BE3C0B77B2}" type="pres">
      <dgm:prSet presAssocID="{8C4A4756-C8B7-4B06-9B73-2E1EE4DCE6B6}" presName="nodeText" presStyleLbl="bgAccFollowNode1" presStyleIdx="1" presStyleCnt="4">
        <dgm:presLayoutVars>
          <dgm:bulletEnabled val="1"/>
        </dgm:presLayoutVars>
      </dgm:prSet>
      <dgm:spPr/>
    </dgm:pt>
    <dgm:pt modelId="{5778D959-BBA3-480F-ADEB-1E3ADE7C3503}" type="pres">
      <dgm:prSet presAssocID="{F40B7348-78C4-434E-957C-14D96351F1E9}" presName="sibTrans" presStyleCnt="0"/>
      <dgm:spPr/>
    </dgm:pt>
    <dgm:pt modelId="{67D14B6B-550C-4BE4-B235-2501E5A61678}" type="pres">
      <dgm:prSet presAssocID="{C01F10ED-F333-4532-B0A3-3E09DE3E0CEC}" presName="compositeNode" presStyleCnt="0">
        <dgm:presLayoutVars>
          <dgm:bulletEnabled val="1"/>
        </dgm:presLayoutVars>
      </dgm:prSet>
      <dgm:spPr/>
    </dgm:pt>
    <dgm:pt modelId="{3459366E-AC38-426B-8038-0AB336FA4B6E}" type="pres">
      <dgm:prSet presAssocID="{C01F10ED-F333-4532-B0A3-3E09DE3E0CEC}" presName="bgRect" presStyleLbl="bgAccFollowNode1" presStyleIdx="2" presStyleCnt="4"/>
      <dgm:spPr/>
    </dgm:pt>
    <dgm:pt modelId="{E40539B8-EC97-417E-84CB-3895992B60E9}" type="pres">
      <dgm:prSet presAssocID="{FEED5B75-1D75-4323-A273-8C0A04638B2C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FE5C6886-4CE8-4D88-9EC0-71FC4362B5C2}" type="pres">
      <dgm:prSet presAssocID="{C01F10ED-F333-4532-B0A3-3E09DE3E0CEC}" presName="bottomLine" presStyleLbl="alignNode1" presStyleIdx="5" presStyleCnt="8">
        <dgm:presLayoutVars/>
      </dgm:prSet>
      <dgm:spPr/>
    </dgm:pt>
    <dgm:pt modelId="{68B585BB-6A3F-407D-9CE5-D3805D10D6E8}" type="pres">
      <dgm:prSet presAssocID="{C01F10ED-F333-4532-B0A3-3E09DE3E0CEC}" presName="nodeText" presStyleLbl="bgAccFollowNode1" presStyleIdx="2" presStyleCnt="4">
        <dgm:presLayoutVars>
          <dgm:bulletEnabled val="1"/>
        </dgm:presLayoutVars>
      </dgm:prSet>
      <dgm:spPr/>
    </dgm:pt>
    <dgm:pt modelId="{9BE9948C-DC74-4F67-8227-B26759B889F4}" type="pres">
      <dgm:prSet presAssocID="{FEED5B75-1D75-4323-A273-8C0A04638B2C}" presName="sibTrans" presStyleCnt="0"/>
      <dgm:spPr/>
    </dgm:pt>
    <dgm:pt modelId="{0D7DA834-89AB-4609-9B0D-798FE4724ADF}" type="pres">
      <dgm:prSet presAssocID="{82428110-598E-43D8-B0FB-02125C136F52}" presName="compositeNode" presStyleCnt="0">
        <dgm:presLayoutVars>
          <dgm:bulletEnabled val="1"/>
        </dgm:presLayoutVars>
      </dgm:prSet>
      <dgm:spPr/>
    </dgm:pt>
    <dgm:pt modelId="{95E1FE80-645B-4F41-9379-BC23EBF411AE}" type="pres">
      <dgm:prSet presAssocID="{82428110-598E-43D8-B0FB-02125C136F52}" presName="bgRect" presStyleLbl="bgAccFollowNode1" presStyleIdx="3" presStyleCnt="4"/>
      <dgm:spPr/>
    </dgm:pt>
    <dgm:pt modelId="{9A8C8469-0525-4882-92C5-18118B8A438C}" type="pres">
      <dgm:prSet presAssocID="{664C790B-0EA8-4F6E-82A7-2EFDA479CBB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314D9D31-D9CF-45C4-A8BF-F31F4A3942FD}" type="pres">
      <dgm:prSet presAssocID="{82428110-598E-43D8-B0FB-02125C136F52}" presName="bottomLine" presStyleLbl="alignNode1" presStyleIdx="7" presStyleCnt="8">
        <dgm:presLayoutVars/>
      </dgm:prSet>
      <dgm:spPr/>
    </dgm:pt>
    <dgm:pt modelId="{3030F2F4-A70B-440C-934D-361BB18EF8BA}" type="pres">
      <dgm:prSet presAssocID="{82428110-598E-43D8-B0FB-02125C136F5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E3C7E0B-4DF4-4E17-80C8-7169D863B228}" type="presOf" srcId="{664C790B-0EA8-4F6E-82A7-2EFDA479CBB3}" destId="{9A8C8469-0525-4882-92C5-18118B8A438C}" srcOrd="0" destOrd="0" presId="urn:microsoft.com/office/officeart/2016/7/layout/BasicLinearProcessNumbered"/>
    <dgm:cxn modelId="{EB8FF01E-A91F-4B39-9B94-50E2B5343F50}" type="presOf" srcId="{D52319E0-389B-4CFD-9BB3-39FDB7675C9F}" destId="{62BAE571-BCD5-4B1E-9E5B-98A29E03480C}" srcOrd="0" destOrd="0" presId="urn:microsoft.com/office/officeart/2016/7/layout/BasicLinearProcessNumbered"/>
    <dgm:cxn modelId="{016F673C-37F0-41EE-AC60-DAFC75E86624}" type="presOf" srcId="{C01F10ED-F333-4532-B0A3-3E09DE3E0CEC}" destId="{3459366E-AC38-426B-8038-0AB336FA4B6E}" srcOrd="0" destOrd="0" presId="urn:microsoft.com/office/officeart/2016/7/layout/BasicLinearProcessNumbered"/>
    <dgm:cxn modelId="{D15EB664-C7E2-483C-97A0-563D564F8C5D}" srcId="{277F65BE-F820-4D9F-93B6-6FFF4AC7E2AD}" destId="{D52319E0-389B-4CFD-9BB3-39FDB7675C9F}" srcOrd="0" destOrd="0" parTransId="{89FA217C-82AC-49A1-8C33-548CD7DFF4F5}" sibTransId="{DF087EEE-929F-49C7-83FD-8FB8E3D5FF0E}"/>
    <dgm:cxn modelId="{22E00265-3350-4F60-8FF1-407B8B9AA132}" type="presOf" srcId="{8C4A4756-C8B7-4B06-9B73-2E1EE4DCE6B6}" destId="{19426D4B-E79A-4D89-AD74-56ACA1B8E52C}" srcOrd="0" destOrd="0" presId="urn:microsoft.com/office/officeart/2016/7/layout/BasicLinearProcessNumbered"/>
    <dgm:cxn modelId="{E69D2B6E-04B7-4133-B040-D13F37400DE2}" type="presOf" srcId="{82428110-598E-43D8-B0FB-02125C136F52}" destId="{95E1FE80-645B-4F41-9379-BC23EBF411AE}" srcOrd="0" destOrd="0" presId="urn:microsoft.com/office/officeart/2016/7/layout/BasicLinearProcessNumbered"/>
    <dgm:cxn modelId="{200A3852-AEA0-4279-8014-635A51899688}" srcId="{277F65BE-F820-4D9F-93B6-6FFF4AC7E2AD}" destId="{C01F10ED-F333-4532-B0A3-3E09DE3E0CEC}" srcOrd="2" destOrd="0" parTransId="{DBD3AD02-CAAE-4892-BE0D-9C67C44A17F4}" sibTransId="{FEED5B75-1D75-4323-A273-8C0A04638B2C}"/>
    <dgm:cxn modelId="{52AD2F7C-DBBD-417C-A765-69F1B4D71272}" type="presOf" srcId="{8C4A4756-C8B7-4B06-9B73-2E1EE4DCE6B6}" destId="{88227122-55A3-4A21-A013-17BE3C0B77B2}" srcOrd="1" destOrd="0" presId="urn:microsoft.com/office/officeart/2016/7/layout/BasicLinearProcessNumbered"/>
    <dgm:cxn modelId="{DF5B1284-3162-4C1E-8998-19D3F652D81E}" type="presOf" srcId="{D52319E0-389B-4CFD-9BB3-39FDB7675C9F}" destId="{15A4023E-70EC-416C-A33F-B519F4E0C2A6}" srcOrd="1" destOrd="0" presId="urn:microsoft.com/office/officeart/2016/7/layout/BasicLinearProcessNumbered"/>
    <dgm:cxn modelId="{2BD20A9A-06CC-4A7A-8A4E-33B9946E0628}" type="presOf" srcId="{277F65BE-F820-4D9F-93B6-6FFF4AC7E2AD}" destId="{F5F72B40-4642-4068-994F-6E5ED35C0512}" srcOrd="0" destOrd="0" presId="urn:microsoft.com/office/officeart/2016/7/layout/BasicLinearProcessNumbered"/>
    <dgm:cxn modelId="{96A9A6AA-1048-4069-ABE2-79C1AE032F7E}" type="presOf" srcId="{F40B7348-78C4-434E-957C-14D96351F1E9}" destId="{2005896F-A615-4132-B2C3-8C9FB641224A}" srcOrd="0" destOrd="0" presId="urn:microsoft.com/office/officeart/2016/7/layout/BasicLinearProcessNumbered"/>
    <dgm:cxn modelId="{E0DE49B7-B187-43A5-BBAA-A470E792E2EA}" srcId="{277F65BE-F820-4D9F-93B6-6FFF4AC7E2AD}" destId="{82428110-598E-43D8-B0FB-02125C136F52}" srcOrd="3" destOrd="0" parTransId="{CC743D6E-1044-47B0-8C7B-AD9B1A3F025F}" sibTransId="{664C790B-0EA8-4F6E-82A7-2EFDA479CBB3}"/>
    <dgm:cxn modelId="{4D03DEBE-D3B8-4237-B6CD-CB7BAF3987ED}" type="presOf" srcId="{C01F10ED-F333-4532-B0A3-3E09DE3E0CEC}" destId="{68B585BB-6A3F-407D-9CE5-D3805D10D6E8}" srcOrd="1" destOrd="0" presId="urn:microsoft.com/office/officeart/2016/7/layout/BasicLinearProcessNumbered"/>
    <dgm:cxn modelId="{9D4008CE-106C-402E-9721-F0287E4F8831}" type="presOf" srcId="{FEED5B75-1D75-4323-A273-8C0A04638B2C}" destId="{E40539B8-EC97-417E-84CB-3895992B60E9}" srcOrd="0" destOrd="0" presId="urn:microsoft.com/office/officeart/2016/7/layout/BasicLinearProcessNumbered"/>
    <dgm:cxn modelId="{782F95F2-5D4E-44D7-BABA-EED5439C0E82}" srcId="{277F65BE-F820-4D9F-93B6-6FFF4AC7E2AD}" destId="{8C4A4756-C8B7-4B06-9B73-2E1EE4DCE6B6}" srcOrd="1" destOrd="0" parTransId="{88805598-9887-4B1E-AC5C-2318A238B657}" sibTransId="{F40B7348-78C4-434E-957C-14D96351F1E9}"/>
    <dgm:cxn modelId="{45F82FF5-0F47-4F12-8074-AA0039A51884}" type="presOf" srcId="{DF087EEE-929F-49C7-83FD-8FB8E3D5FF0E}" destId="{A917F2A6-6F6C-4BC4-9937-25D2885F3D09}" srcOrd="0" destOrd="0" presId="urn:microsoft.com/office/officeart/2016/7/layout/BasicLinearProcessNumbered"/>
    <dgm:cxn modelId="{0A3748FA-CB15-4FEF-8ECA-7069489909F6}" type="presOf" srcId="{82428110-598E-43D8-B0FB-02125C136F52}" destId="{3030F2F4-A70B-440C-934D-361BB18EF8BA}" srcOrd="1" destOrd="0" presId="urn:microsoft.com/office/officeart/2016/7/layout/BasicLinearProcessNumbered"/>
    <dgm:cxn modelId="{BBCC2192-1509-4426-967B-7AFE6AD65E77}" type="presParOf" srcId="{F5F72B40-4642-4068-994F-6E5ED35C0512}" destId="{D207570D-90FF-4F06-8EB5-B3594F3D8F4F}" srcOrd="0" destOrd="0" presId="urn:microsoft.com/office/officeart/2016/7/layout/BasicLinearProcessNumbered"/>
    <dgm:cxn modelId="{0A280D1C-9365-4C64-8770-6F79B941B8D6}" type="presParOf" srcId="{D207570D-90FF-4F06-8EB5-B3594F3D8F4F}" destId="{62BAE571-BCD5-4B1E-9E5B-98A29E03480C}" srcOrd="0" destOrd="0" presId="urn:microsoft.com/office/officeart/2016/7/layout/BasicLinearProcessNumbered"/>
    <dgm:cxn modelId="{FDC4467E-8EAD-48D5-80F9-D7321DE88E42}" type="presParOf" srcId="{D207570D-90FF-4F06-8EB5-B3594F3D8F4F}" destId="{A917F2A6-6F6C-4BC4-9937-25D2885F3D09}" srcOrd="1" destOrd="0" presId="urn:microsoft.com/office/officeart/2016/7/layout/BasicLinearProcessNumbered"/>
    <dgm:cxn modelId="{CDFC5676-94BB-40E9-BAF7-8EB0D36E2F8B}" type="presParOf" srcId="{D207570D-90FF-4F06-8EB5-B3594F3D8F4F}" destId="{54BC70D2-CB29-477A-8C2D-A054FF8927E6}" srcOrd="2" destOrd="0" presId="urn:microsoft.com/office/officeart/2016/7/layout/BasicLinearProcessNumbered"/>
    <dgm:cxn modelId="{C84C4125-9570-4874-A8B7-087B3C1475A4}" type="presParOf" srcId="{D207570D-90FF-4F06-8EB5-B3594F3D8F4F}" destId="{15A4023E-70EC-416C-A33F-B519F4E0C2A6}" srcOrd="3" destOrd="0" presId="urn:microsoft.com/office/officeart/2016/7/layout/BasicLinearProcessNumbered"/>
    <dgm:cxn modelId="{2DD6C9AE-28E6-438B-B64E-41E1B929ECE2}" type="presParOf" srcId="{F5F72B40-4642-4068-994F-6E5ED35C0512}" destId="{52E5BD2E-C2E1-4EE6-A935-E7C6BA1CF2F2}" srcOrd="1" destOrd="0" presId="urn:microsoft.com/office/officeart/2016/7/layout/BasicLinearProcessNumbered"/>
    <dgm:cxn modelId="{5FD3D553-F1C6-4D38-8FAC-0995DA2E2AAA}" type="presParOf" srcId="{F5F72B40-4642-4068-994F-6E5ED35C0512}" destId="{9B9826F5-2123-465E-8EB5-84157F9B8E98}" srcOrd="2" destOrd="0" presId="urn:microsoft.com/office/officeart/2016/7/layout/BasicLinearProcessNumbered"/>
    <dgm:cxn modelId="{5D826FCC-CFC5-46CE-8B83-ED37D8B96FE9}" type="presParOf" srcId="{9B9826F5-2123-465E-8EB5-84157F9B8E98}" destId="{19426D4B-E79A-4D89-AD74-56ACA1B8E52C}" srcOrd="0" destOrd="0" presId="urn:microsoft.com/office/officeart/2016/7/layout/BasicLinearProcessNumbered"/>
    <dgm:cxn modelId="{FDDFA20D-8EB7-4FA5-AC4F-0CC4482C4AC6}" type="presParOf" srcId="{9B9826F5-2123-465E-8EB5-84157F9B8E98}" destId="{2005896F-A615-4132-B2C3-8C9FB641224A}" srcOrd="1" destOrd="0" presId="urn:microsoft.com/office/officeart/2016/7/layout/BasicLinearProcessNumbered"/>
    <dgm:cxn modelId="{FA49BAA1-A476-4F0E-862D-791746EC818F}" type="presParOf" srcId="{9B9826F5-2123-465E-8EB5-84157F9B8E98}" destId="{1D21A3E7-D642-46B8-9AF3-6B116D060CE8}" srcOrd="2" destOrd="0" presId="urn:microsoft.com/office/officeart/2016/7/layout/BasicLinearProcessNumbered"/>
    <dgm:cxn modelId="{03F828FB-E587-413E-ADB5-5DBB11485E9E}" type="presParOf" srcId="{9B9826F5-2123-465E-8EB5-84157F9B8E98}" destId="{88227122-55A3-4A21-A013-17BE3C0B77B2}" srcOrd="3" destOrd="0" presId="urn:microsoft.com/office/officeart/2016/7/layout/BasicLinearProcessNumbered"/>
    <dgm:cxn modelId="{6569B3B0-EB68-4E80-B1FD-68FD96BE7143}" type="presParOf" srcId="{F5F72B40-4642-4068-994F-6E5ED35C0512}" destId="{5778D959-BBA3-480F-ADEB-1E3ADE7C3503}" srcOrd="3" destOrd="0" presId="urn:microsoft.com/office/officeart/2016/7/layout/BasicLinearProcessNumbered"/>
    <dgm:cxn modelId="{A9AAF580-BDA0-4693-9F12-BAAF69489C15}" type="presParOf" srcId="{F5F72B40-4642-4068-994F-6E5ED35C0512}" destId="{67D14B6B-550C-4BE4-B235-2501E5A61678}" srcOrd="4" destOrd="0" presId="urn:microsoft.com/office/officeart/2016/7/layout/BasicLinearProcessNumbered"/>
    <dgm:cxn modelId="{FE661F75-4BAF-4C94-A401-3D5C1A7DA0DD}" type="presParOf" srcId="{67D14B6B-550C-4BE4-B235-2501E5A61678}" destId="{3459366E-AC38-426B-8038-0AB336FA4B6E}" srcOrd="0" destOrd="0" presId="urn:microsoft.com/office/officeart/2016/7/layout/BasicLinearProcessNumbered"/>
    <dgm:cxn modelId="{622CB20B-E047-410A-A74F-D86CD42641C7}" type="presParOf" srcId="{67D14B6B-550C-4BE4-B235-2501E5A61678}" destId="{E40539B8-EC97-417E-84CB-3895992B60E9}" srcOrd="1" destOrd="0" presId="urn:microsoft.com/office/officeart/2016/7/layout/BasicLinearProcessNumbered"/>
    <dgm:cxn modelId="{3176C813-BFC1-468A-AA35-8A5B218377C9}" type="presParOf" srcId="{67D14B6B-550C-4BE4-B235-2501E5A61678}" destId="{FE5C6886-4CE8-4D88-9EC0-71FC4362B5C2}" srcOrd="2" destOrd="0" presId="urn:microsoft.com/office/officeart/2016/7/layout/BasicLinearProcessNumbered"/>
    <dgm:cxn modelId="{658C0B33-D014-4DFF-8B7A-934231DB7D05}" type="presParOf" srcId="{67D14B6B-550C-4BE4-B235-2501E5A61678}" destId="{68B585BB-6A3F-407D-9CE5-D3805D10D6E8}" srcOrd="3" destOrd="0" presId="urn:microsoft.com/office/officeart/2016/7/layout/BasicLinearProcessNumbered"/>
    <dgm:cxn modelId="{9CABF2E1-4B4B-4A9A-8EB0-87D687B9DFC2}" type="presParOf" srcId="{F5F72B40-4642-4068-994F-6E5ED35C0512}" destId="{9BE9948C-DC74-4F67-8227-B26759B889F4}" srcOrd="5" destOrd="0" presId="urn:microsoft.com/office/officeart/2016/7/layout/BasicLinearProcessNumbered"/>
    <dgm:cxn modelId="{A83698E2-DCAC-4AB5-9276-95BC89ACF2A3}" type="presParOf" srcId="{F5F72B40-4642-4068-994F-6E5ED35C0512}" destId="{0D7DA834-89AB-4609-9B0D-798FE4724ADF}" srcOrd="6" destOrd="0" presId="urn:microsoft.com/office/officeart/2016/7/layout/BasicLinearProcessNumbered"/>
    <dgm:cxn modelId="{376F557C-9D75-437D-928D-F4534DDE1524}" type="presParOf" srcId="{0D7DA834-89AB-4609-9B0D-798FE4724ADF}" destId="{95E1FE80-645B-4F41-9379-BC23EBF411AE}" srcOrd="0" destOrd="0" presId="urn:microsoft.com/office/officeart/2016/7/layout/BasicLinearProcessNumbered"/>
    <dgm:cxn modelId="{29205981-3FAF-4874-88BE-372EE8D8D30B}" type="presParOf" srcId="{0D7DA834-89AB-4609-9B0D-798FE4724ADF}" destId="{9A8C8469-0525-4882-92C5-18118B8A438C}" srcOrd="1" destOrd="0" presId="urn:microsoft.com/office/officeart/2016/7/layout/BasicLinearProcessNumbered"/>
    <dgm:cxn modelId="{FADF8EA1-8885-4A43-A9D7-B44FA8F879F1}" type="presParOf" srcId="{0D7DA834-89AB-4609-9B0D-798FE4724ADF}" destId="{314D9D31-D9CF-45C4-A8BF-F31F4A3942FD}" srcOrd="2" destOrd="0" presId="urn:microsoft.com/office/officeart/2016/7/layout/BasicLinearProcessNumbered"/>
    <dgm:cxn modelId="{F7367553-A169-4AC2-BC89-5175E90EC268}" type="presParOf" srcId="{0D7DA834-89AB-4609-9B0D-798FE4724ADF}" destId="{3030F2F4-A70B-440C-934D-361BB18EF8B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B25000-442B-4F0D-906B-45FF15401078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FDE7210-AE26-475F-9B4D-EB9CA884D2BB}">
      <dgm:prSet/>
      <dgm:spPr/>
      <dgm:t>
        <a:bodyPr/>
        <a:lstStyle/>
        <a:p>
          <a:r>
            <a:rPr lang="en-US"/>
            <a:t>Plan Swag Distribution in Mega or Virtual Events</a:t>
          </a:r>
        </a:p>
      </dgm:t>
    </dgm:pt>
    <dgm:pt modelId="{C943D13B-96E7-4FBF-A72D-B153CF26F060}" type="parTrans" cxnId="{414C6C0A-DF61-4836-8360-CEEA4783C4D7}">
      <dgm:prSet/>
      <dgm:spPr/>
      <dgm:t>
        <a:bodyPr/>
        <a:lstStyle/>
        <a:p>
          <a:endParaRPr lang="en-US"/>
        </a:p>
      </dgm:t>
    </dgm:pt>
    <dgm:pt modelId="{49B825B6-284A-4B3E-BCFB-8FD5DEAAE69A}" type="sibTrans" cxnId="{414C6C0A-DF61-4836-8360-CEEA4783C4D7}">
      <dgm:prSet/>
      <dgm:spPr/>
      <dgm:t>
        <a:bodyPr/>
        <a:lstStyle/>
        <a:p>
          <a:endParaRPr lang="en-US"/>
        </a:p>
      </dgm:t>
    </dgm:pt>
    <dgm:pt modelId="{D0DD096D-BA02-4065-A484-ABADE220B46A}">
      <dgm:prSet/>
      <dgm:spPr/>
      <dgm:t>
        <a:bodyPr/>
        <a:lstStyle/>
        <a:p>
          <a:r>
            <a:rPr lang="en-US"/>
            <a:t>Booth Management</a:t>
          </a:r>
        </a:p>
      </dgm:t>
    </dgm:pt>
    <dgm:pt modelId="{69D687E6-49BF-44FD-9E80-970426DCA7C9}" type="parTrans" cxnId="{DC69DF2A-DBEB-4E61-93ED-124C7D65B9EA}">
      <dgm:prSet/>
      <dgm:spPr/>
      <dgm:t>
        <a:bodyPr/>
        <a:lstStyle/>
        <a:p>
          <a:endParaRPr lang="en-US"/>
        </a:p>
      </dgm:t>
    </dgm:pt>
    <dgm:pt modelId="{12FA0A39-0B5E-4E02-8C5D-2F5BB4146211}" type="sibTrans" cxnId="{DC69DF2A-DBEB-4E61-93ED-124C7D65B9EA}">
      <dgm:prSet/>
      <dgm:spPr/>
      <dgm:t>
        <a:bodyPr/>
        <a:lstStyle/>
        <a:p>
          <a:endParaRPr lang="en-US"/>
        </a:p>
      </dgm:t>
    </dgm:pt>
    <dgm:pt modelId="{99CD08AE-5110-454B-A063-393BDEF9AA5A}">
      <dgm:prSet/>
      <dgm:spPr/>
      <dgm:t>
        <a:bodyPr/>
        <a:lstStyle/>
        <a:p>
          <a:r>
            <a:rPr lang="en-US"/>
            <a:t>Plan, Prepare, Design Swag Boxes</a:t>
          </a:r>
        </a:p>
      </dgm:t>
    </dgm:pt>
    <dgm:pt modelId="{69BCCA43-CD11-4C57-8691-6F545116003E}" type="parTrans" cxnId="{EE1D6C6A-771A-429B-A168-E9E7116B94C6}">
      <dgm:prSet/>
      <dgm:spPr/>
      <dgm:t>
        <a:bodyPr/>
        <a:lstStyle/>
        <a:p>
          <a:endParaRPr lang="en-US"/>
        </a:p>
      </dgm:t>
    </dgm:pt>
    <dgm:pt modelId="{943B7FEE-98A9-4B89-861B-CA76DC0185AD}" type="sibTrans" cxnId="{EE1D6C6A-771A-429B-A168-E9E7116B94C6}">
      <dgm:prSet/>
      <dgm:spPr/>
      <dgm:t>
        <a:bodyPr/>
        <a:lstStyle/>
        <a:p>
          <a:endParaRPr lang="en-US"/>
        </a:p>
      </dgm:t>
    </dgm:pt>
    <dgm:pt modelId="{D2356C19-9211-4C6E-BF1A-C13170DE498D}">
      <dgm:prSet/>
      <dgm:spPr/>
      <dgm:t>
        <a:bodyPr/>
        <a:lstStyle/>
        <a:p>
          <a:r>
            <a:rPr lang="en-US"/>
            <a:t>Swag Management</a:t>
          </a:r>
        </a:p>
      </dgm:t>
    </dgm:pt>
    <dgm:pt modelId="{EF4895B9-B94D-462F-936F-1751CE610696}" type="parTrans" cxnId="{7ABBBC7E-AD5D-4D84-948B-FDBB81949360}">
      <dgm:prSet/>
      <dgm:spPr/>
      <dgm:t>
        <a:bodyPr/>
        <a:lstStyle/>
        <a:p>
          <a:endParaRPr lang="en-US"/>
        </a:p>
      </dgm:t>
    </dgm:pt>
    <dgm:pt modelId="{AAEE8D75-4A22-4838-A661-CE5F6EF86A9E}" type="sibTrans" cxnId="{7ABBBC7E-AD5D-4D84-948B-FDBB81949360}">
      <dgm:prSet/>
      <dgm:spPr/>
      <dgm:t>
        <a:bodyPr/>
        <a:lstStyle/>
        <a:p>
          <a:endParaRPr lang="en-US"/>
        </a:p>
      </dgm:t>
    </dgm:pt>
    <dgm:pt modelId="{E28593BF-A5E6-423B-8ECA-6BD37FD9814C}">
      <dgm:prSet/>
      <dgm:spPr/>
      <dgm:t>
        <a:bodyPr/>
        <a:lstStyle/>
        <a:p>
          <a:r>
            <a:rPr lang="en-US"/>
            <a:t>Swag Tracking</a:t>
          </a:r>
        </a:p>
      </dgm:t>
    </dgm:pt>
    <dgm:pt modelId="{A5B4F3C7-28E3-4750-9952-0B080482F32B}" type="parTrans" cxnId="{FA6937C0-7662-4656-B15E-F1670FEB2F35}">
      <dgm:prSet/>
      <dgm:spPr/>
      <dgm:t>
        <a:bodyPr/>
        <a:lstStyle/>
        <a:p>
          <a:endParaRPr lang="en-US"/>
        </a:p>
      </dgm:t>
    </dgm:pt>
    <dgm:pt modelId="{2A2F96D7-3FAA-4AB3-9DAE-BBDEA4596DC0}" type="sibTrans" cxnId="{FA6937C0-7662-4656-B15E-F1670FEB2F35}">
      <dgm:prSet/>
      <dgm:spPr/>
      <dgm:t>
        <a:bodyPr/>
        <a:lstStyle/>
        <a:p>
          <a:endParaRPr lang="en-US"/>
        </a:p>
      </dgm:t>
    </dgm:pt>
    <dgm:pt modelId="{8429FD0E-615E-46FB-8DD9-5504E6B7F589}">
      <dgm:prSet/>
      <dgm:spPr/>
      <dgm:t>
        <a:bodyPr/>
        <a:lstStyle/>
        <a:p>
          <a:r>
            <a:rPr lang="en-US"/>
            <a:t>End User Visibility on Swag</a:t>
          </a:r>
        </a:p>
      </dgm:t>
    </dgm:pt>
    <dgm:pt modelId="{436BC9A2-6F0A-4D5F-98EF-FC5A85507AB7}" type="parTrans" cxnId="{73127D67-F941-49C4-9B0A-6D3F46DAD10A}">
      <dgm:prSet/>
      <dgm:spPr/>
      <dgm:t>
        <a:bodyPr/>
        <a:lstStyle/>
        <a:p>
          <a:endParaRPr lang="en-US"/>
        </a:p>
      </dgm:t>
    </dgm:pt>
    <dgm:pt modelId="{ED7CB02D-7EC4-4898-A2CA-1ECEC5E19F9A}" type="sibTrans" cxnId="{73127D67-F941-49C4-9B0A-6D3F46DAD10A}">
      <dgm:prSet/>
      <dgm:spPr/>
      <dgm:t>
        <a:bodyPr/>
        <a:lstStyle/>
        <a:p>
          <a:endParaRPr lang="en-US"/>
        </a:p>
      </dgm:t>
    </dgm:pt>
    <dgm:pt modelId="{C968B950-7E67-4E86-B501-99710C4DD6BB}" type="pres">
      <dgm:prSet presAssocID="{97B25000-442B-4F0D-906B-45FF15401078}" presName="Name0" presStyleCnt="0">
        <dgm:presLayoutVars>
          <dgm:dir/>
          <dgm:animLvl val="lvl"/>
          <dgm:resizeHandles val="exact"/>
        </dgm:presLayoutVars>
      </dgm:prSet>
      <dgm:spPr/>
    </dgm:pt>
    <dgm:pt modelId="{2D732F29-D461-4C6B-A98C-12352E8A519E}" type="pres">
      <dgm:prSet presAssocID="{5FDE7210-AE26-475F-9B4D-EB9CA884D2BB}" presName="linNode" presStyleCnt="0"/>
      <dgm:spPr/>
    </dgm:pt>
    <dgm:pt modelId="{A1E51C3D-A07A-470E-B144-5368D9C4D094}" type="pres">
      <dgm:prSet presAssocID="{5FDE7210-AE26-475F-9B4D-EB9CA884D2BB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DE939775-462E-4A9E-BD10-6FB5B6F1A7D6}" type="pres">
      <dgm:prSet presAssocID="{49B825B6-284A-4B3E-BCFB-8FD5DEAAE69A}" presName="sp" presStyleCnt="0"/>
      <dgm:spPr/>
    </dgm:pt>
    <dgm:pt modelId="{59682B64-422A-4AD1-8321-6AF1CC53E2CD}" type="pres">
      <dgm:prSet presAssocID="{D0DD096D-BA02-4065-A484-ABADE220B46A}" presName="linNode" presStyleCnt="0"/>
      <dgm:spPr/>
    </dgm:pt>
    <dgm:pt modelId="{AA94611D-092F-4C77-B7D3-111A70F1BA50}" type="pres">
      <dgm:prSet presAssocID="{D0DD096D-BA02-4065-A484-ABADE220B46A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5ACFB18A-91DD-45EF-B53D-EB3268C8D8E4}" type="pres">
      <dgm:prSet presAssocID="{12FA0A39-0B5E-4E02-8C5D-2F5BB4146211}" presName="sp" presStyleCnt="0"/>
      <dgm:spPr/>
    </dgm:pt>
    <dgm:pt modelId="{E7CB11B4-75D9-4C71-AA6E-02BB4219424C}" type="pres">
      <dgm:prSet presAssocID="{99CD08AE-5110-454B-A063-393BDEF9AA5A}" presName="linNode" presStyleCnt="0"/>
      <dgm:spPr/>
    </dgm:pt>
    <dgm:pt modelId="{D7998A3F-997B-44EA-B4E2-72CFAE6B9E4D}" type="pres">
      <dgm:prSet presAssocID="{99CD08AE-5110-454B-A063-393BDEF9AA5A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23298CD3-593A-4CD9-82B4-E3BD08133379}" type="pres">
      <dgm:prSet presAssocID="{943B7FEE-98A9-4B89-861B-CA76DC0185AD}" presName="sp" presStyleCnt="0"/>
      <dgm:spPr/>
    </dgm:pt>
    <dgm:pt modelId="{73576614-5190-46E4-98DC-CA89D26E8E16}" type="pres">
      <dgm:prSet presAssocID="{D2356C19-9211-4C6E-BF1A-C13170DE498D}" presName="linNode" presStyleCnt="0"/>
      <dgm:spPr/>
    </dgm:pt>
    <dgm:pt modelId="{A1974DC2-E658-47D5-8F63-C71C9623DE13}" type="pres">
      <dgm:prSet presAssocID="{D2356C19-9211-4C6E-BF1A-C13170DE498D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3AEC95DB-1F90-47FC-8450-E76F21529C34}" type="pres">
      <dgm:prSet presAssocID="{AAEE8D75-4A22-4838-A661-CE5F6EF86A9E}" presName="sp" presStyleCnt="0"/>
      <dgm:spPr/>
    </dgm:pt>
    <dgm:pt modelId="{F16E6947-11AB-4D84-B897-B859F5B13AA6}" type="pres">
      <dgm:prSet presAssocID="{E28593BF-A5E6-423B-8ECA-6BD37FD9814C}" presName="linNode" presStyleCnt="0"/>
      <dgm:spPr/>
    </dgm:pt>
    <dgm:pt modelId="{78F18A93-700B-4A77-880B-C6F1B0CA700F}" type="pres">
      <dgm:prSet presAssocID="{E28593BF-A5E6-423B-8ECA-6BD37FD9814C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31E0CECD-9C48-44C6-AAF6-1641715F2D15}" type="pres">
      <dgm:prSet presAssocID="{2A2F96D7-3FAA-4AB3-9DAE-BBDEA4596DC0}" presName="sp" presStyleCnt="0"/>
      <dgm:spPr/>
    </dgm:pt>
    <dgm:pt modelId="{BF442CD3-BCD5-4ADD-AEBC-E983599E4D3B}" type="pres">
      <dgm:prSet presAssocID="{8429FD0E-615E-46FB-8DD9-5504E6B7F589}" presName="linNode" presStyleCnt="0"/>
      <dgm:spPr/>
    </dgm:pt>
    <dgm:pt modelId="{07F3AF6F-0BF9-4830-B595-02D1E7FCDBB1}" type="pres">
      <dgm:prSet presAssocID="{8429FD0E-615E-46FB-8DD9-5504E6B7F589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414C6C0A-DF61-4836-8360-CEEA4783C4D7}" srcId="{97B25000-442B-4F0D-906B-45FF15401078}" destId="{5FDE7210-AE26-475F-9B4D-EB9CA884D2BB}" srcOrd="0" destOrd="0" parTransId="{C943D13B-96E7-4FBF-A72D-B153CF26F060}" sibTransId="{49B825B6-284A-4B3E-BCFB-8FD5DEAAE69A}"/>
    <dgm:cxn modelId="{25BE6A23-7FF0-4D86-B18D-8E552D566AA2}" type="presOf" srcId="{D2356C19-9211-4C6E-BF1A-C13170DE498D}" destId="{A1974DC2-E658-47D5-8F63-C71C9623DE13}" srcOrd="0" destOrd="0" presId="urn:microsoft.com/office/officeart/2005/8/layout/vList5"/>
    <dgm:cxn modelId="{DC69DF2A-DBEB-4E61-93ED-124C7D65B9EA}" srcId="{97B25000-442B-4F0D-906B-45FF15401078}" destId="{D0DD096D-BA02-4065-A484-ABADE220B46A}" srcOrd="1" destOrd="0" parTransId="{69D687E6-49BF-44FD-9E80-970426DCA7C9}" sibTransId="{12FA0A39-0B5E-4E02-8C5D-2F5BB4146211}"/>
    <dgm:cxn modelId="{73127D67-F941-49C4-9B0A-6D3F46DAD10A}" srcId="{97B25000-442B-4F0D-906B-45FF15401078}" destId="{8429FD0E-615E-46FB-8DD9-5504E6B7F589}" srcOrd="5" destOrd="0" parTransId="{436BC9A2-6F0A-4D5F-98EF-FC5A85507AB7}" sibTransId="{ED7CB02D-7EC4-4898-A2CA-1ECEC5E19F9A}"/>
    <dgm:cxn modelId="{D48C9467-57F3-4FF3-85D6-BA537C207383}" type="presOf" srcId="{99CD08AE-5110-454B-A063-393BDEF9AA5A}" destId="{D7998A3F-997B-44EA-B4E2-72CFAE6B9E4D}" srcOrd="0" destOrd="0" presId="urn:microsoft.com/office/officeart/2005/8/layout/vList5"/>
    <dgm:cxn modelId="{EE1D6C6A-771A-429B-A168-E9E7116B94C6}" srcId="{97B25000-442B-4F0D-906B-45FF15401078}" destId="{99CD08AE-5110-454B-A063-393BDEF9AA5A}" srcOrd="2" destOrd="0" parTransId="{69BCCA43-CD11-4C57-8691-6F545116003E}" sibTransId="{943B7FEE-98A9-4B89-861B-CA76DC0185AD}"/>
    <dgm:cxn modelId="{395A3659-2ADB-4421-AAC6-A56B6DBD6E32}" type="presOf" srcId="{97B25000-442B-4F0D-906B-45FF15401078}" destId="{C968B950-7E67-4E86-B501-99710C4DD6BB}" srcOrd="0" destOrd="0" presId="urn:microsoft.com/office/officeart/2005/8/layout/vList5"/>
    <dgm:cxn modelId="{7ABBBC7E-AD5D-4D84-948B-FDBB81949360}" srcId="{97B25000-442B-4F0D-906B-45FF15401078}" destId="{D2356C19-9211-4C6E-BF1A-C13170DE498D}" srcOrd="3" destOrd="0" parTransId="{EF4895B9-B94D-462F-936F-1751CE610696}" sibTransId="{AAEE8D75-4A22-4838-A661-CE5F6EF86A9E}"/>
    <dgm:cxn modelId="{155EDDAC-33FE-4188-ACD5-80BCBFDEE027}" type="presOf" srcId="{5FDE7210-AE26-475F-9B4D-EB9CA884D2BB}" destId="{A1E51C3D-A07A-470E-B144-5368D9C4D094}" srcOrd="0" destOrd="0" presId="urn:microsoft.com/office/officeart/2005/8/layout/vList5"/>
    <dgm:cxn modelId="{ED1A4AAE-9A12-4843-B875-0E36811B3A4D}" type="presOf" srcId="{E28593BF-A5E6-423B-8ECA-6BD37FD9814C}" destId="{78F18A93-700B-4A77-880B-C6F1B0CA700F}" srcOrd="0" destOrd="0" presId="urn:microsoft.com/office/officeart/2005/8/layout/vList5"/>
    <dgm:cxn modelId="{FA6937C0-7662-4656-B15E-F1670FEB2F35}" srcId="{97B25000-442B-4F0D-906B-45FF15401078}" destId="{E28593BF-A5E6-423B-8ECA-6BD37FD9814C}" srcOrd="4" destOrd="0" parTransId="{A5B4F3C7-28E3-4750-9952-0B080482F32B}" sibTransId="{2A2F96D7-3FAA-4AB3-9DAE-BBDEA4596DC0}"/>
    <dgm:cxn modelId="{BE0049EC-B83E-4CD7-80E2-DB10E25CCD8E}" type="presOf" srcId="{8429FD0E-615E-46FB-8DD9-5504E6B7F589}" destId="{07F3AF6F-0BF9-4830-B595-02D1E7FCDBB1}" srcOrd="0" destOrd="0" presId="urn:microsoft.com/office/officeart/2005/8/layout/vList5"/>
    <dgm:cxn modelId="{2D8ED7F0-44F8-40AB-8DDE-4D6ECE2D4BEF}" type="presOf" srcId="{D0DD096D-BA02-4065-A484-ABADE220B46A}" destId="{AA94611D-092F-4C77-B7D3-111A70F1BA50}" srcOrd="0" destOrd="0" presId="urn:microsoft.com/office/officeart/2005/8/layout/vList5"/>
    <dgm:cxn modelId="{F907C2B5-97EC-4C65-ACD4-2CAD028F20A1}" type="presParOf" srcId="{C968B950-7E67-4E86-B501-99710C4DD6BB}" destId="{2D732F29-D461-4C6B-A98C-12352E8A519E}" srcOrd="0" destOrd="0" presId="urn:microsoft.com/office/officeart/2005/8/layout/vList5"/>
    <dgm:cxn modelId="{47C32120-1B26-43AC-B10B-148BBB029AB6}" type="presParOf" srcId="{2D732F29-D461-4C6B-A98C-12352E8A519E}" destId="{A1E51C3D-A07A-470E-B144-5368D9C4D094}" srcOrd="0" destOrd="0" presId="urn:microsoft.com/office/officeart/2005/8/layout/vList5"/>
    <dgm:cxn modelId="{A11CB633-6021-4DEF-BCA5-DB5EC3B858F6}" type="presParOf" srcId="{C968B950-7E67-4E86-B501-99710C4DD6BB}" destId="{DE939775-462E-4A9E-BD10-6FB5B6F1A7D6}" srcOrd="1" destOrd="0" presId="urn:microsoft.com/office/officeart/2005/8/layout/vList5"/>
    <dgm:cxn modelId="{EA231DFE-BBBB-4D19-B463-D87BFB1A5ED0}" type="presParOf" srcId="{C968B950-7E67-4E86-B501-99710C4DD6BB}" destId="{59682B64-422A-4AD1-8321-6AF1CC53E2CD}" srcOrd="2" destOrd="0" presId="urn:microsoft.com/office/officeart/2005/8/layout/vList5"/>
    <dgm:cxn modelId="{DDDF80CB-18CF-4E20-B967-4C9BBC743DE0}" type="presParOf" srcId="{59682B64-422A-4AD1-8321-6AF1CC53E2CD}" destId="{AA94611D-092F-4C77-B7D3-111A70F1BA50}" srcOrd="0" destOrd="0" presId="urn:microsoft.com/office/officeart/2005/8/layout/vList5"/>
    <dgm:cxn modelId="{F2925BE7-8551-43E3-A6AE-65658907C451}" type="presParOf" srcId="{C968B950-7E67-4E86-B501-99710C4DD6BB}" destId="{5ACFB18A-91DD-45EF-B53D-EB3268C8D8E4}" srcOrd="3" destOrd="0" presId="urn:microsoft.com/office/officeart/2005/8/layout/vList5"/>
    <dgm:cxn modelId="{133DFFA2-281F-4389-BC6C-1A390A9EBF03}" type="presParOf" srcId="{C968B950-7E67-4E86-B501-99710C4DD6BB}" destId="{E7CB11B4-75D9-4C71-AA6E-02BB4219424C}" srcOrd="4" destOrd="0" presId="urn:microsoft.com/office/officeart/2005/8/layout/vList5"/>
    <dgm:cxn modelId="{56631D3E-74BC-451F-AE65-2BCBEA772EDD}" type="presParOf" srcId="{E7CB11B4-75D9-4C71-AA6E-02BB4219424C}" destId="{D7998A3F-997B-44EA-B4E2-72CFAE6B9E4D}" srcOrd="0" destOrd="0" presId="urn:microsoft.com/office/officeart/2005/8/layout/vList5"/>
    <dgm:cxn modelId="{5C3212A4-303D-4534-B2AF-53BAD2999A64}" type="presParOf" srcId="{C968B950-7E67-4E86-B501-99710C4DD6BB}" destId="{23298CD3-593A-4CD9-82B4-E3BD08133379}" srcOrd="5" destOrd="0" presId="urn:microsoft.com/office/officeart/2005/8/layout/vList5"/>
    <dgm:cxn modelId="{701AFF88-C4BA-4EEF-908A-6675B88821CB}" type="presParOf" srcId="{C968B950-7E67-4E86-B501-99710C4DD6BB}" destId="{73576614-5190-46E4-98DC-CA89D26E8E16}" srcOrd="6" destOrd="0" presId="urn:microsoft.com/office/officeart/2005/8/layout/vList5"/>
    <dgm:cxn modelId="{150C0CAE-1086-4DE1-BBFE-17AEDEC3F298}" type="presParOf" srcId="{73576614-5190-46E4-98DC-CA89D26E8E16}" destId="{A1974DC2-E658-47D5-8F63-C71C9623DE13}" srcOrd="0" destOrd="0" presId="urn:microsoft.com/office/officeart/2005/8/layout/vList5"/>
    <dgm:cxn modelId="{D7BCBF63-D41E-416B-8D6D-F957EED32100}" type="presParOf" srcId="{C968B950-7E67-4E86-B501-99710C4DD6BB}" destId="{3AEC95DB-1F90-47FC-8450-E76F21529C34}" srcOrd="7" destOrd="0" presId="urn:microsoft.com/office/officeart/2005/8/layout/vList5"/>
    <dgm:cxn modelId="{ABB26E06-E65C-4F44-BDF5-2B9FB9B21F62}" type="presParOf" srcId="{C968B950-7E67-4E86-B501-99710C4DD6BB}" destId="{F16E6947-11AB-4D84-B897-B859F5B13AA6}" srcOrd="8" destOrd="0" presId="urn:microsoft.com/office/officeart/2005/8/layout/vList5"/>
    <dgm:cxn modelId="{5D44974A-863C-42D0-9906-275BB63098F5}" type="presParOf" srcId="{F16E6947-11AB-4D84-B897-B859F5B13AA6}" destId="{78F18A93-700B-4A77-880B-C6F1B0CA700F}" srcOrd="0" destOrd="0" presId="urn:microsoft.com/office/officeart/2005/8/layout/vList5"/>
    <dgm:cxn modelId="{F7CD67AB-4F14-4009-88B6-E92B8BE62B83}" type="presParOf" srcId="{C968B950-7E67-4E86-B501-99710C4DD6BB}" destId="{31E0CECD-9C48-44C6-AAF6-1641715F2D15}" srcOrd="9" destOrd="0" presId="urn:microsoft.com/office/officeart/2005/8/layout/vList5"/>
    <dgm:cxn modelId="{26A9A5D9-536A-420B-8205-67A1BDD53A15}" type="presParOf" srcId="{C968B950-7E67-4E86-B501-99710C4DD6BB}" destId="{BF442CD3-BCD5-4ADD-AEBC-E983599E4D3B}" srcOrd="10" destOrd="0" presId="urn:microsoft.com/office/officeart/2005/8/layout/vList5"/>
    <dgm:cxn modelId="{DBF9278F-500C-41B9-BC7B-2D68F6606CB6}" type="presParOf" srcId="{BF442CD3-BCD5-4ADD-AEBC-E983599E4D3B}" destId="{07F3AF6F-0BF9-4830-B595-02D1E7FCDBB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5E6D0E-59C8-4912-9C1C-7F2A1B0CCD56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62DBAA-DA8E-4A8B-B1EF-F46D918F1F4D}">
      <dgm:prSet/>
      <dgm:spPr/>
      <dgm:t>
        <a:bodyPr/>
        <a:lstStyle/>
        <a:p>
          <a:r>
            <a:rPr lang="en-US"/>
            <a:t>Swag Management System – Model Driven Application developed with no code approach.</a:t>
          </a:r>
        </a:p>
      </dgm:t>
    </dgm:pt>
    <dgm:pt modelId="{508D6E25-7E4F-4E43-A03B-902B9348D650}" type="parTrans" cxnId="{5B56A160-ED52-44C4-B7C3-AA2AC4CB4C54}">
      <dgm:prSet/>
      <dgm:spPr/>
      <dgm:t>
        <a:bodyPr/>
        <a:lstStyle/>
        <a:p>
          <a:endParaRPr lang="en-US"/>
        </a:p>
      </dgm:t>
    </dgm:pt>
    <dgm:pt modelId="{DB6178E9-E604-413B-88FE-0E51686A00F5}" type="sibTrans" cxnId="{5B56A160-ED52-44C4-B7C3-AA2AC4CB4C54}">
      <dgm:prSet/>
      <dgm:spPr/>
      <dgm:t>
        <a:bodyPr/>
        <a:lstStyle/>
        <a:p>
          <a:endParaRPr lang="en-US"/>
        </a:p>
      </dgm:t>
    </dgm:pt>
    <dgm:pt modelId="{1A24EB7F-CDDB-4CB4-B63C-0FEFDAAC9C68}">
      <dgm:prSet/>
      <dgm:spPr/>
      <dgm:t>
        <a:bodyPr/>
        <a:lstStyle/>
        <a:p>
          <a:r>
            <a:rPr lang="en-US"/>
            <a:t>Swag Tracker – Canvas Application developed for end users to see swags assigned and provide additional information for swag processing</a:t>
          </a:r>
        </a:p>
      </dgm:t>
    </dgm:pt>
    <dgm:pt modelId="{45988360-0B47-448B-9F00-EF4FE09C3ACD}" type="parTrans" cxnId="{A85EAC80-F63C-4DDA-A7B1-839BBA9B7991}">
      <dgm:prSet/>
      <dgm:spPr/>
      <dgm:t>
        <a:bodyPr/>
        <a:lstStyle/>
        <a:p>
          <a:endParaRPr lang="en-US"/>
        </a:p>
      </dgm:t>
    </dgm:pt>
    <dgm:pt modelId="{325AF7F3-82C7-4F83-B8FE-BC17C4A83F3C}" type="sibTrans" cxnId="{A85EAC80-F63C-4DDA-A7B1-839BBA9B7991}">
      <dgm:prSet/>
      <dgm:spPr/>
      <dgm:t>
        <a:bodyPr/>
        <a:lstStyle/>
        <a:p>
          <a:endParaRPr lang="en-US"/>
        </a:p>
      </dgm:t>
    </dgm:pt>
    <dgm:pt modelId="{4E44AFCE-0738-44C5-85B1-FE5AC65FF761}" type="pres">
      <dgm:prSet presAssocID="{985E6D0E-59C8-4912-9C1C-7F2A1B0CCD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6E93DE8-2F02-4C1A-ACB5-BC2D32D3A6D7}" type="pres">
      <dgm:prSet presAssocID="{EA62DBAA-DA8E-4A8B-B1EF-F46D918F1F4D}" presName="hierRoot1" presStyleCnt="0"/>
      <dgm:spPr/>
    </dgm:pt>
    <dgm:pt modelId="{6B98E83E-3B85-49D8-961A-B04A0E0B2C97}" type="pres">
      <dgm:prSet presAssocID="{EA62DBAA-DA8E-4A8B-B1EF-F46D918F1F4D}" presName="composite" presStyleCnt="0"/>
      <dgm:spPr/>
    </dgm:pt>
    <dgm:pt modelId="{A9985DCE-0780-4738-A49C-F25FCF5FE3E2}" type="pres">
      <dgm:prSet presAssocID="{EA62DBAA-DA8E-4A8B-B1EF-F46D918F1F4D}" presName="background" presStyleLbl="node0" presStyleIdx="0" presStyleCnt="2"/>
      <dgm:spPr/>
    </dgm:pt>
    <dgm:pt modelId="{5212CB74-647E-4DE6-9C41-EB72E223C70B}" type="pres">
      <dgm:prSet presAssocID="{EA62DBAA-DA8E-4A8B-B1EF-F46D918F1F4D}" presName="text" presStyleLbl="fgAcc0" presStyleIdx="0" presStyleCnt="2">
        <dgm:presLayoutVars>
          <dgm:chPref val="3"/>
        </dgm:presLayoutVars>
      </dgm:prSet>
      <dgm:spPr/>
    </dgm:pt>
    <dgm:pt modelId="{140281F4-D103-4441-8010-C62697243D07}" type="pres">
      <dgm:prSet presAssocID="{EA62DBAA-DA8E-4A8B-B1EF-F46D918F1F4D}" presName="hierChild2" presStyleCnt="0"/>
      <dgm:spPr/>
    </dgm:pt>
    <dgm:pt modelId="{14F4A2AA-ED65-406A-8748-E32F51C8438F}" type="pres">
      <dgm:prSet presAssocID="{1A24EB7F-CDDB-4CB4-B63C-0FEFDAAC9C68}" presName="hierRoot1" presStyleCnt="0"/>
      <dgm:spPr/>
    </dgm:pt>
    <dgm:pt modelId="{A72BE71C-7DE0-4D74-9996-3415FF9D0AED}" type="pres">
      <dgm:prSet presAssocID="{1A24EB7F-CDDB-4CB4-B63C-0FEFDAAC9C68}" presName="composite" presStyleCnt="0"/>
      <dgm:spPr/>
    </dgm:pt>
    <dgm:pt modelId="{167A3681-D3EB-476F-841C-97C08A10E6FC}" type="pres">
      <dgm:prSet presAssocID="{1A24EB7F-CDDB-4CB4-B63C-0FEFDAAC9C68}" presName="background" presStyleLbl="node0" presStyleIdx="1" presStyleCnt="2"/>
      <dgm:spPr/>
    </dgm:pt>
    <dgm:pt modelId="{09B9DF01-EA81-487F-8196-FE3AEE241386}" type="pres">
      <dgm:prSet presAssocID="{1A24EB7F-CDDB-4CB4-B63C-0FEFDAAC9C68}" presName="text" presStyleLbl="fgAcc0" presStyleIdx="1" presStyleCnt="2">
        <dgm:presLayoutVars>
          <dgm:chPref val="3"/>
        </dgm:presLayoutVars>
      </dgm:prSet>
      <dgm:spPr/>
    </dgm:pt>
    <dgm:pt modelId="{9269CF19-6F2B-4445-B912-E1051AFB9E15}" type="pres">
      <dgm:prSet presAssocID="{1A24EB7F-CDDB-4CB4-B63C-0FEFDAAC9C68}" presName="hierChild2" presStyleCnt="0"/>
      <dgm:spPr/>
    </dgm:pt>
  </dgm:ptLst>
  <dgm:cxnLst>
    <dgm:cxn modelId="{5B56A160-ED52-44C4-B7C3-AA2AC4CB4C54}" srcId="{985E6D0E-59C8-4912-9C1C-7F2A1B0CCD56}" destId="{EA62DBAA-DA8E-4A8B-B1EF-F46D918F1F4D}" srcOrd="0" destOrd="0" parTransId="{508D6E25-7E4F-4E43-A03B-902B9348D650}" sibTransId="{DB6178E9-E604-413B-88FE-0E51686A00F5}"/>
    <dgm:cxn modelId="{F82DDD7D-5949-4C79-957F-D3052B93D689}" type="presOf" srcId="{1A24EB7F-CDDB-4CB4-B63C-0FEFDAAC9C68}" destId="{09B9DF01-EA81-487F-8196-FE3AEE241386}" srcOrd="0" destOrd="0" presId="urn:microsoft.com/office/officeart/2005/8/layout/hierarchy1"/>
    <dgm:cxn modelId="{A85EAC80-F63C-4DDA-A7B1-839BBA9B7991}" srcId="{985E6D0E-59C8-4912-9C1C-7F2A1B0CCD56}" destId="{1A24EB7F-CDDB-4CB4-B63C-0FEFDAAC9C68}" srcOrd="1" destOrd="0" parTransId="{45988360-0B47-448B-9F00-EF4FE09C3ACD}" sibTransId="{325AF7F3-82C7-4F83-B8FE-BC17C4A83F3C}"/>
    <dgm:cxn modelId="{69116391-BD4B-4DC9-B656-346E1275ED41}" type="presOf" srcId="{985E6D0E-59C8-4912-9C1C-7F2A1B0CCD56}" destId="{4E44AFCE-0738-44C5-85B1-FE5AC65FF761}" srcOrd="0" destOrd="0" presId="urn:microsoft.com/office/officeart/2005/8/layout/hierarchy1"/>
    <dgm:cxn modelId="{7EB2B2F3-4EB4-4CCA-A0B0-AD4B77589BB9}" type="presOf" srcId="{EA62DBAA-DA8E-4A8B-B1EF-F46D918F1F4D}" destId="{5212CB74-647E-4DE6-9C41-EB72E223C70B}" srcOrd="0" destOrd="0" presId="urn:microsoft.com/office/officeart/2005/8/layout/hierarchy1"/>
    <dgm:cxn modelId="{EC80FD53-4B83-4809-B68E-CC53E15FA025}" type="presParOf" srcId="{4E44AFCE-0738-44C5-85B1-FE5AC65FF761}" destId="{A6E93DE8-2F02-4C1A-ACB5-BC2D32D3A6D7}" srcOrd="0" destOrd="0" presId="urn:microsoft.com/office/officeart/2005/8/layout/hierarchy1"/>
    <dgm:cxn modelId="{799E3D8C-0BB3-4AF5-8CA8-A540172CDEE2}" type="presParOf" srcId="{A6E93DE8-2F02-4C1A-ACB5-BC2D32D3A6D7}" destId="{6B98E83E-3B85-49D8-961A-B04A0E0B2C97}" srcOrd="0" destOrd="0" presId="urn:microsoft.com/office/officeart/2005/8/layout/hierarchy1"/>
    <dgm:cxn modelId="{0700ECF2-89DA-46F8-84A4-BD397DB3F1FA}" type="presParOf" srcId="{6B98E83E-3B85-49D8-961A-B04A0E0B2C97}" destId="{A9985DCE-0780-4738-A49C-F25FCF5FE3E2}" srcOrd="0" destOrd="0" presId="urn:microsoft.com/office/officeart/2005/8/layout/hierarchy1"/>
    <dgm:cxn modelId="{EE023578-D1B0-4A67-B0D0-B58478C2D2BD}" type="presParOf" srcId="{6B98E83E-3B85-49D8-961A-B04A0E0B2C97}" destId="{5212CB74-647E-4DE6-9C41-EB72E223C70B}" srcOrd="1" destOrd="0" presId="urn:microsoft.com/office/officeart/2005/8/layout/hierarchy1"/>
    <dgm:cxn modelId="{54B8C97C-8B6F-42F0-89E2-96A38F304172}" type="presParOf" srcId="{A6E93DE8-2F02-4C1A-ACB5-BC2D32D3A6D7}" destId="{140281F4-D103-4441-8010-C62697243D07}" srcOrd="1" destOrd="0" presId="urn:microsoft.com/office/officeart/2005/8/layout/hierarchy1"/>
    <dgm:cxn modelId="{9D6FFCB3-3D19-4A90-B2EB-D9A6FA3C195D}" type="presParOf" srcId="{4E44AFCE-0738-44C5-85B1-FE5AC65FF761}" destId="{14F4A2AA-ED65-406A-8748-E32F51C8438F}" srcOrd="1" destOrd="0" presId="urn:microsoft.com/office/officeart/2005/8/layout/hierarchy1"/>
    <dgm:cxn modelId="{02F5F5F5-A55E-4D81-9380-F3C2B13057BB}" type="presParOf" srcId="{14F4A2AA-ED65-406A-8748-E32F51C8438F}" destId="{A72BE71C-7DE0-4D74-9996-3415FF9D0AED}" srcOrd="0" destOrd="0" presId="urn:microsoft.com/office/officeart/2005/8/layout/hierarchy1"/>
    <dgm:cxn modelId="{75498FB3-0CB1-41AD-A8C5-BD1B33307820}" type="presParOf" srcId="{A72BE71C-7DE0-4D74-9996-3415FF9D0AED}" destId="{167A3681-D3EB-476F-841C-97C08A10E6FC}" srcOrd="0" destOrd="0" presId="urn:microsoft.com/office/officeart/2005/8/layout/hierarchy1"/>
    <dgm:cxn modelId="{83C81CDF-09CA-4940-91D7-A8E3B3295427}" type="presParOf" srcId="{A72BE71C-7DE0-4D74-9996-3415FF9D0AED}" destId="{09B9DF01-EA81-487F-8196-FE3AEE241386}" srcOrd="1" destOrd="0" presId="urn:microsoft.com/office/officeart/2005/8/layout/hierarchy1"/>
    <dgm:cxn modelId="{710E5161-3896-43F1-9054-00BCC689AFD9}" type="presParOf" srcId="{14F4A2AA-ED65-406A-8748-E32F51C8438F}" destId="{9269CF19-6F2B-4445-B912-E1051AFB9E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AE571-BCD5-4B1E-9E5B-98A29E03480C}">
      <dsp:nvSpPr>
        <dsp:cNvPr id="0" name=""/>
        <dsp:cNvSpPr/>
      </dsp:nvSpPr>
      <dsp:spPr>
        <a:xfrm>
          <a:off x="3098" y="366977"/>
          <a:ext cx="2458223" cy="34415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653" tIns="330200" rIns="1916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Power Platform</a:t>
          </a:r>
        </a:p>
      </dsp:txBody>
      <dsp:txXfrm>
        <a:off x="3098" y="1674752"/>
        <a:ext cx="2458223" cy="2064907"/>
      </dsp:txXfrm>
    </dsp:sp>
    <dsp:sp modelId="{A917F2A6-6F6C-4BC4-9937-25D2885F3D09}">
      <dsp:nvSpPr>
        <dsp:cNvPr id="0" name=""/>
        <dsp:cNvSpPr/>
      </dsp:nvSpPr>
      <dsp:spPr>
        <a:xfrm>
          <a:off x="715983" y="711128"/>
          <a:ext cx="1032453" cy="10324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494" tIns="12700" rIns="8049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7182" y="862327"/>
        <a:ext cx="730055" cy="730055"/>
      </dsp:txXfrm>
    </dsp:sp>
    <dsp:sp modelId="{54BC70D2-CB29-477A-8C2D-A054FF8927E6}">
      <dsp:nvSpPr>
        <dsp:cNvPr id="0" name=""/>
        <dsp:cNvSpPr/>
      </dsp:nvSpPr>
      <dsp:spPr>
        <a:xfrm>
          <a:off x="3098" y="3808418"/>
          <a:ext cx="2458223" cy="72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426D4B-E79A-4D89-AD74-56ACA1B8E52C}">
      <dsp:nvSpPr>
        <dsp:cNvPr id="0" name=""/>
        <dsp:cNvSpPr/>
      </dsp:nvSpPr>
      <dsp:spPr>
        <a:xfrm>
          <a:off x="2707144" y="366977"/>
          <a:ext cx="2458223" cy="3441512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653" tIns="330200" rIns="1916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Model Driven application</a:t>
          </a:r>
        </a:p>
      </dsp:txBody>
      <dsp:txXfrm>
        <a:off x="2707144" y="1674752"/>
        <a:ext cx="2458223" cy="2064907"/>
      </dsp:txXfrm>
    </dsp:sp>
    <dsp:sp modelId="{2005896F-A615-4132-B2C3-8C9FB641224A}">
      <dsp:nvSpPr>
        <dsp:cNvPr id="0" name=""/>
        <dsp:cNvSpPr/>
      </dsp:nvSpPr>
      <dsp:spPr>
        <a:xfrm>
          <a:off x="3420029" y="711128"/>
          <a:ext cx="1032453" cy="1032453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494" tIns="12700" rIns="8049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71228" y="862327"/>
        <a:ext cx="730055" cy="730055"/>
      </dsp:txXfrm>
    </dsp:sp>
    <dsp:sp modelId="{1D21A3E7-D642-46B8-9AF3-6B116D060CE8}">
      <dsp:nvSpPr>
        <dsp:cNvPr id="0" name=""/>
        <dsp:cNvSpPr/>
      </dsp:nvSpPr>
      <dsp:spPr>
        <a:xfrm>
          <a:off x="2707144" y="3808418"/>
          <a:ext cx="2458223" cy="72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459366E-AC38-426B-8038-0AB336FA4B6E}">
      <dsp:nvSpPr>
        <dsp:cNvPr id="0" name=""/>
        <dsp:cNvSpPr/>
      </dsp:nvSpPr>
      <dsp:spPr>
        <a:xfrm>
          <a:off x="5411190" y="366977"/>
          <a:ext cx="2458223" cy="3441512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653" tIns="330200" rIns="1916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Canvas App</a:t>
          </a:r>
        </a:p>
      </dsp:txBody>
      <dsp:txXfrm>
        <a:off x="5411190" y="1674752"/>
        <a:ext cx="2458223" cy="2064907"/>
      </dsp:txXfrm>
    </dsp:sp>
    <dsp:sp modelId="{E40539B8-EC97-417E-84CB-3895992B60E9}">
      <dsp:nvSpPr>
        <dsp:cNvPr id="0" name=""/>
        <dsp:cNvSpPr/>
      </dsp:nvSpPr>
      <dsp:spPr>
        <a:xfrm>
          <a:off x="6124074" y="711128"/>
          <a:ext cx="1032453" cy="1032453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494" tIns="12700" rIns="8049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75273" y="862327"/>
        <a:ext cx="730055" cy="730055"/>
      </dsp:txXfrm>
    </dsp:sp>
    <dsp:sp modelId="{FE5C6886-4CE8-4D88-9EC0-71FC4362B5C2}">
      <dsp:nvSpPr>
        <dsp:cNvPr id="0" name=""/>
        <dsp:cNvSpPr/>
      </dsp:nvSpPr>
      <dsp:spPr>
        <a:xfrm>
          <a:off x="5411190" y="3808418"/>
          <a:ext cx="2458223" cy="72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E1FE80-645B-4F41-9379-BC23EBF411AE}">
      <dsp:nvSpPr>
        <dsp:cNvPr id="0" name=""/>
        <dsp:cNvSpPr/>
      </dsp:nvSpPr>
      <dsp:spPr>
        <a:xfrm>
          <a:off x="8115235" y="366977"/>
          <a:ext cx="2458223" cy="3441512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653" tIns="330200" rIns="19165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Power Automate</a:t>
          </a:r>
        </a:p>
      </dsp:txBody>
      <dsp:txXfrm>
        <a:off x="8115235" y="1674752"/>
        <a:ext cx="2458223" cy="2064907"/>
      </dsp:txXfrm>
    </dsp:sp>
    <dsp:sp modelId="{9A8C8469-0525-4882-92C5-18118B8A438C}">
      <dsp:nvSpPr>
        <dsp:cNvPr id="0" name=""/>
        <dsp:cNvSpPr/>
      </dsp:nvSpPr>
      <dsp:spPr>
        <a:xfrm>
          <a:off x="8828120" y="711128"/>
          <a:ext cx="1032453" cy="1032453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494" tIns="12700" rIns="8049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79319" y="862327"/>
        <a:ext cx="730055" cy="730055"/>
      </dsp:txXfrm>
    </dsp:sp>
    <dsp:sp modelId="{314D9D31-D9CF-45C4-A8BF-F31F4A3942FD}">
      <dsp:nvSpPr>
        <dsp:cNvPr id="0" name=""/>
        <dsp:cNvSpPr/>
      </dsp:nvSpPr>
      <dsp:spPr>
        <a:xfrm>
          <a:off x="8115235" y="3808418"/>
          <a:ext cx="2458223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51C3D-A07A-470E-B144-5368D9C4D094}">
      <dsp:nvSpPr>
        <dsp:cNvPr id="0" name=""/>
        <dsp:cNvSpPr/>
      </dsp:nvSpPr>
      <dsp:spPr>
        <a:xfrm>
          <a:off x="3384498" y="1146"/>
          <a:ext cx="3807560" cy="6677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Plan Swag Distribution in Mega or Virtual Events</a:t>
          </a:r>
        </a:p>
      </dsp:txBody>
      <dsp:txXfrm>
        <a:off x="3417093" y="33741"/>
        <a:ext cx="3742370" cy="602517"/>
      </dsp:txXfrm>
    </dsp:sp>
    <dsp:sp modelId="{AA94611D-092F-4C77-B7D3-111A70F1BA50}">
      <dsp:nvSpPr>
        <dsp:cNvPr id="0" name=""/>
        <dsp:cNvSpPr/>
      </dsp:nvSpPr>
      <dsp:spPr>
        <a:xfrm>
          <a:off x="3384498" y="702240"/>
          <a:ext cx="3807560" cy="667707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Booth Management</a:t>
          </a:r>
        </a:p>
      </dsp:txBody>
      <dsp:txXfrm>
        <a:off x="3417093" y="734835"/>
        <a:ext cx="3742370" cy="602517"/>
      </dsp:txXfrm>
    </dsp:sp>
    <dsp:sp modelId="{D7998A3F-997B-44EA-B4E2-72CFAE6B9E4D}">
      <dsp:nvSpPr>
        <dsp:cNvPr id="0" name=""/>
        <dsp:cNvSpPr/>
      </dsp:nvSpPr>
      <dsp:spPr>
        <a:xfrm>
          <a:off x="3384498" y="1403333"/>
          <a:ext cx="3807560" cy="667707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Plan, Prepare, Design Swag Boxes</a:t>
          </a:r>
        </a:p>
      </dsp:txBody>
      <dsp:txXfrm>
        <a:off x="3417093" y="1435928"/>
        <a:ext cx="3742370" cy="602517"/>
      </dsp:txXfrm>
    </dsp:sp>
    <dsp:sp modelId="{A1974DC2-E658-47D5-8F63-C71C9623DE13}">
      <dsp:nvSpPr>
        <dsp:cNvPr id="0" name=""/>
        <dsp:cNvSpPr/>
      </dsp:nvSpPr>
      <dsp:spPr>
        <a:xfrm>
          <a:off x="3384498" y="2104426"/>
          <a:ext cx="3807560" cy="667707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Swag Management</a:t>
          </a:r>
        </a:p>
      </dsp:txBody>
      <dsp:txXfrm>
        <a:off x="3417093" y="2137021"/>
        <a:ext cx="3742370" cy="602517"/>
      </dsp:txXfrm>
    </dsp:sp>
    <dsp:sp modelId="{78F18A93-700B-4A77-880B-C6F1B0CA700F}">
      <dsp:nvSpPr>
        <dsp:cNvPr id="0" name=""/>
        <dsp:cNvSpPr/>
      </dsp:nvSpPr>
      <dsp:spPr>
        <a:xfrm>
          <a:off x="3384498" y="2805519"/>
          <a:ext cx="3807560" cy="667707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Swag Tracking</a:t>
          </a:r>
        </a:p>
      </dsp:txBody>
      <dsp:txXfrm>
        <a:off x="3417093" y="2838114"/>
        <a:ext cx="3742370" cy="602517"/>
      </dsp:txXfrm>
    </dsp:sp>
    <dsp:sp modelId="{07F3AF6F-0BF9-4830-B595-02D1E7FCDBB1}">
      <dsp:nvSpPr>
        <dsp:cNvPr id="0" name=""/>
        <dsp:cNvSpPr/>
      </dsp:nvSpPr>
      <dsp:spPr>
        <a:xfrm>
          <a:off x="3384498" y="3506613"/>
          <a:ext cx="3807560" cy="667707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End User Visibility on Swag</a:t>
          </a:r>
        </a:p>
      </dsp:txBody>
      <dsp:txXfrm>
        <a:off x="3417093" y="3539208"/>
        <a:ext cx="3742370" cy="602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85DCE-0780-4738-A49C-F25FCF5FE3E2}">
      <dsp:nvSpPr>
        <dsp:cNvPr id="0" name=""/>
        <dsp:cNvSpPr/>
      </dsp:nvSpPr>
      <dsp:spPr>
        <a:xfrm>
          <a:off x="1291" y="409744"/>
          <a:ext cx="4531703" cy="2877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12CB74-647E-4DE6-9C41-EB72E223C70B}">
      <dsp:nvSpPr>
        <dsp:cNvPr id="0" name=""/>
        <dsp:cNvSpPr/>
      </dsp:nvSpPr>
      <dsp:spPr>
        <a:xfrm>
          <a:off x="504813" y="888091"/>
          <a:ext cx="4531703" cy="2877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Swag Management System – Model Driven Application developed with no code approach.</a:t>
          </a:r>
        </a:p>
      </dsp:txBody>
      <dsp:txXfrm>
        <a:off x="589096" y="972374"/>
        <a:ext cx="4363137" cy="2709065"/>
      </dsp:txXfrm>
    </dsp:sp>
    <dsp:sp modelId="{167A3681-D3EB-476F-841C-97C08A10E6FC}">
      <dsp:nvSpPr>
        <dsp:cNvPr id="0" name=""/>
        <dsp:cNvSpPr/>
      </dsp:nvSpPr>
      <dsp:spPr>
        <a:xfrm>
          <a:off x="5540040" y="409744"/>
          <a:ext cx="4531703" cy="2877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B9DF01-EA81-487F-8196-FE3AEE241386}">
      <dsp:nvSpPr>
        <dsp:cNvPr id="0" name=""/>
        <dsp:cNvSpPr/>
      </dsp:nvSpPr>
      <dsp:spPr>
        <a:xfrm>
          <a:off x="6043562" y="888091"/>
          <a:ext cx="4531703" cy="28776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Swag Tracker – Canvas Application developed for end users to see swags assigned and provide additional information for swag processing</a:t>
          </a:r>
        </a:p>
      </dsp:txBody>
      <dsp:txXfrm>
        <a:off x="6127845" y="972374"/>
        <a:ext cx="4363137" cy="2709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C7121-D9CF-4160-A25F-B4C8B8B3BCC9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52992-E592-4DCE-BF70-75368FCC8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13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4F6B-92D3-4A72-9211-06CAFF422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71294-903F-4914-914B-364B0EA09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9E449-3C8E-408F-8D3F-4D528DE5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E62A-BB5C-4D02-B646-8C0C65DD28B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45773-6570-43B8-AFF2-46FD3854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6B84C-BABD-42E5-B864-498740A7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6562-6E0E-480D-9026-5C0E3526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8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C5D4-1B91-4A54-B46D-7B29DDBF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50D39-18A7-4EA5-87EF-92B135139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96196-7B0C-49A0-A23E-963DBC79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E62A-BB5C-4D02-B646-8C0C65DD28B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8AAB-38DE-4DF3-9FCA-8DF6725A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088E-8F88-40BD-B72B-113754DA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6562-6E0E-480D-9026-5C0E3526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9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3C922-3F0F-4EDE-BDE1-1A9126527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F8386-67CD-4BB7-AEB5-37FF04740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9F9C7-52C5-4802-85BA-2C5BCE3D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E62A-BB5C-4D02-B646-8C0C65DD28B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E66BD-5528-4763-9A0C-6483E849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B5154-EE46-49C9-87D7-326B9E0A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6562-6E0E-480D-9026-5C0E3526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C9A2-C538-488C-8F64-20E02704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7191-6623-486D-8CA6-65347A3F1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D81E2-E4A5-48A1-BD31-B777066A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E62A-BB5C-4D02-B646-8C0C65DD28B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D295C-0F1C-4D8C-B8C4-D7691852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EE6E9-CCCA-4666-9217-663965FF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6562-6E0E-480D-9026-5C0E3526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4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2FFB-25BF-402A-87CB-545E01ED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0918E-608A-40B5-B0D6-38933038F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5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6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8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2E258-3D9B-4810-B13D-600EF923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E62A-BB5C-4D02-B646-8C0C65DD28B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BDC14-410F-4643-8F98-EF80B928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1157-A810-4C2B-B822-A5E01BA5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6562-6E0E-480D-9026-5C0E3526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5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40A79-40BF-4FF7-AC9B-6508BE02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AC96E-04F1-4AFD-80C4-93E7FCC0C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4A0FD-E570-426E-9635-306FBA96B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EEE2D-B3ED-4BEB-9AB2-CE673BEB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E62A-BB5C-4D02-B646-8C0C65DD28B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1F3E7-E17A-4921-8CD0-EAB49862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EB354-EF80-4EE6-8920-2F9E191C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6562-6E0E-480D-9026-5C0E3526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B49D-A8D8-4F31-B132-299353D1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C86E0-F437-4110-BA11-7E2F8C197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D17BB-4F00-4FCD-AC11-8A37B9005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27D18-DCA1-4C28-BF43-2DFF49B6A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D9937-BE8A-46FF-9BA8-6A58660B3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72616-4352-4A5F-A489-259BCE60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E62A-BB5C-4D02-B646-8C0C65DD28B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E62B6-7C28-41E5-8FA9-967A1891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51FF0-724C-4A2E-AE6C-58FF83F3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6562-6E0E-480D-9026-5C0E3526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1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1C64-1E0C-40C6-987D-939DB4E0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5439F-9A30-45CC-806D-F46EEEA9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E62A-BB5C-4D02-B646-8C0C65DD28B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FD53E-D4B1-40EC-993A-5EDE7837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5015C-D468-4C93-B974-4CD56971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6562-6E0E-480D-9026-5C0E3526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60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F62F2-9AE0-49A1-809D-CA53F41B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E62A-BB5C-4D02-B646-8C0C65DD28B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6651C7-E047-412D-801F-11398242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145DD-E1EE-457C-A3A9-FBB6FEBB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6562-6E0E-480D-9026-5C0E3526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2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0197-82B3-4C5B-9E68-1A19E4ED6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1CE84-89D1-4784-95DA-468D41B1F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B6498-36B9-4376-8001-A0E0D9B8A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12" indent="0">
              <a:buNone/>
              <a:defRPr sz="1400"/>
            </a:lvl2pPr>
            <a:lvl3pPr marL="914225" indent="0">
              <a:buNone/>
              <a:defRPr sz="1200"/>
            </a:lvl3pPr>
            <a:lvl4pPr marL="1371337" indent="0">
              <a:buNone/>
              <a:defRPr sz="1000"/>
            </a:lvl4pPr>
            <a:lvl5pPr marL="1828449" indent="0">
              <a:buNone/>
              <a:defRPr sz="1000"/>
            </a:lvl5pPr>
            <a:lvl6pPr marL="2285561" indent="0">
              <a:buNone/>
              <a:defRPr sz="1000"/>
            </a:lvl6pPr>
            <a:lvl7pPr marL="2742674" indent="0">
              <a:buNone/>
              <a:defRPr sz="1000"/>
            </a:lvl7pPr>
            <a:lvl8pPr marL="3199785" indent="0">
              <a:buNone/>
              <a:defRPr sz="1000"/>
            </a:lvl8pPr>
            <a:lvl9pPr marL="365689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B8FC5-BEB9-41FF-9D70-53D05A6A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E62A-BB5C-4D02-B646-8C0C65DD28B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AD1B4-9091-4F89-8E5A-3A61F9EC8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B19D3-B017-4238-AF57-FB6DCB90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6562-6E0E-480D-9026-5C0E3526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8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1C50-82A7-43E4-8A27-592E6FA9D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6ECB6-45D3-4F01-8A7E-F730863BD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12" indent="0">
              <a:buNone/>
              <a:defRPr sz="2800"/>
            </a:lvl2pPr>
            <a:lvl3pPr marL="914225" indent="0">
              <a:buNone/>
              <a:defRPr sz="2400"/>
            </a:lvl3pPr>
            <a:lvl4pPr marL="1371337" indent="0">
              <a:buNone/>
              <a:defRPr sz="2000"/>
            </a:lvl4pPr>
            <a:lvl5pPr marL="1828449" indent="0">
              <a:buNone/>
              <a:defRPr sz="2000"/>
            </a:lvl5pPr>
            <a:lvl6pPr marL="2285561" indent="0">
              <a:buNone/>
              <a:defRPr sz="2000"/>
            </a:lvl6pPr>
            <a:lvl7pPr marL="2742674" indent="0">
              <a:buNone/>
              <a:defRPr sz="2000"/>
            </a:lvl7pPr>
            <a:lvl8pPr marL="3199785" indent="0">
              <a:buNone/>
              <a:defRPr sz="2000"/>
            </a:lvl8pPr>
            <a:lvl9pPr marL="365689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78E5C-E19A-4FFE-9221-2236978F3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12" indent="0">
              <a:buNone/>
              <a:defRPr sz="1400"/>
            </a:lvl2pPr>
            <a:lvl3pPr marL="914225" indent="0">
              <a:buNone/>
              <a:defRPr sz="1200"/>
            </a:lvl3pPr>
            <a:lvl4pPr marL="1371337" indent="0">
              <a:buNone/>
              <a:defRPr sz="1000"/>
            </a:lvl4pPr>
            <a:lvl5pPr marL="1828449" indent="0">
              <a:buNone/>
              <a:defRPr sz="1000"/>
            </a:lvl5pPr>
            <a:lvl6pPr marL="2285561" indent="0">
              <a:buNone/>
              <a:defRPr sz="1000"/>
            </a:lvl6pPr>
            <a:lvl7pPr marL="2742674" indent="0">
              <a:buNone/>
              <a:defRPr sz="1000"/>
            </a:lvl7pPr>
            <a:lvl8pPr marL="3199785" indent="0">
              <a:buNone/>
              <a:defRPr sz="1000"/>
            </a:lvl8pPr>
            <a:lvl9pPr marL="365689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71605-355E-4318-A163-0E777AE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EE62A-BB5C-4D02-B646-8C0C65DD28B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B0704-D504-475C-BE42-2239DDA6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0BF12-CE10-46A7-9448-F9A540A3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66562-6E0E-480D-9026-5C0E3526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3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06EEA-D41B-4F3B-A58E-06CEB8E7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3D9BF-4807-4187-9CB5-D6AF16A34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14B9-927C-4DE3-BC85-7EE964818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E62A-BB5C-4D02-B646-8C0C65DD28BA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ED9C7-0E3C-47E4-8D9D-F9302BC5C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1DA45-9352-489A-AD79-F6F179432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66562-6E0E-480D-9026-5C0E35264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6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22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6" indent="-228556" algn="l" defTabSz="9142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68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1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3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5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18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71">
            <a:extLst>
              <a:ext uri="{FF2B5EF4-FFF2-40B4-BE49-F238E27FC236}">
                <a16:creationId xmlns:a16="http://schemas.microsoft.com/office/drawing/2014/main" id="{E36BB3C5-822B-45E1-A81E-5CC3176C6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89C5A-66BB-4341-A520-B43176EA23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8" r="-1" b="-1"/>
          <a:stretch/>
        </p:blipFill>
        <p:spPr>
          <a:xfrm>
            <a:off x="579264" y="365141"/>
            <a:ext cx="6288262" cy="3063875"/>
          </a:xfrm>
          <a:prstGeom prst="rect">
            <a:avLst/>
          </a:prstGeom>
        </p:spPr>
      </p:pic>
      <p:sp useBgFill="1">
        <p:nvSpPr>
          <p:cNvPr id="83" name="Rectangle 73">
            <a:extLst>
              <a:ext uri="{FF2B5EF4-FFF2-40B4-BE49-F238E27FC236}">
                <a16:creationId xmlns:a16="http://schemas.microsoft.com/office/drawing/2014/main" id="{FB39ECA9-4CDE-4883-98E8-287E905E9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63" y="3630934"/>
            <a:ext cx="6288261" cy="2546028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06B98-C896-4439-9633-04044A145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49689"/>
            <a:ext cx="2111122" cy="2105025"/>
          </a:xfrm>
        </p:spPr>
        <p:txBody>
          <a:bodyPr>
            <a:normAutofit/>
          </a:bodyPr>
          <a:lstStyle/>
          <a:p>
            <a:r>
              <a:rPr lang="en-US" sz="2400" b="1"/>
              <a:t>Swag management System	</a:t>
            </a:r>
            <a:endParaRPr lang="en-US" sz="2400" b="1" dirty="0"/>
          </a:p>
        </p:txBody>
      </p:sp>
      <p:sp>
        <p:nvSpPr>
          <p:cNvPr id="84" name="Rectangle 75">
            <a:extLst>
              <a:ext uri="{FF2B5EF4-FFF2-40B4-BE49-F238E27FC236}">
                <a16:creationId xmlns:a16="http://schemas.microsoft.com/office/drawing/2014/main" id="{A67483D0-BAEB-4927-88AD-76F5DA846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4" y="45657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5" name="Rectangle 77">
            <a:extLst>
              <a:ext uri="{FF2B5EF4-FFF2-40B4-BE49-F238E27FC236}">
                <a16:creationId xmlns:a16="http://schemas.microsoft.com/office/drawing/2014/main" id="{0DBB7B12-4298-4CFB-B539-44A91C93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94346" y="489305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E14E-99DD-494A-A9EA-F00CFD3BF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563" y="3849688"/>
            <a:ext cx="3315810" cy="2105025"/>
          </a:xfrm>
        </p:spPr>
        <p:txBody>
          <a:bodyPr anchor="ctr">
            <a:normAutofit/>
          </a:bodyPr>
          <a:lstStyle/>
          <a:p>
            <a:r>
              <a:rPr lang="en-US" sz="17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Plan, Design, Package and Distribute Swags</a:t>
            </a:r>
          </a:p>
          <a:p>
            <a:endParaRPr lang="en-US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C893CE-40DD-480A-987D-D1009E7577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28626"/>
          <a:stretch/>
        </p:blipFill>
        <p:spPr>
          <a:xfrm>
            <a:off x="7048500" y="365109"/>
            <a:ext cx="462100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8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8C00-DAEE-4B4D-B370-1114EA4E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dirty="0"/>
              <a:t>Configure mega events for Swag 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C6B853-FC83-4813-A3B8-F13804EB3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9138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931885-7286-4C48-9073-1504046CE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228" y="3288766"/>
            <a:ext cx="2832100" cy="7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7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8C00-DAEE-4B4D-B370-1114EA4E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dirty="0"/>
              <a:t>Configure event locations for Swag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D2C3BA-C19F-4F18-A3C2-0C133D1DA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8129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5708C7-53F8-4C3F-8A90-CBBC6B715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013" y="3356263"/>
            <a:ext cx="2902205" cy="76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8C00-DAEE-4B4D-B370-1114EA4E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dirty="0"/>
              <a:t>Setup Booths Event Location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E59F5A5-836A-469E-9D0A-6C175EFD3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037" r="1" b="1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22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8C00-DAEE-4B4D-B370-1114EA4E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dirty="0"/>
              <a:t>Setup Booth Owners and Swag Boxes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D3D2DE-48A6-4633-9D64-CD4D73AEC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8636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7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8C00-DAEE-4B4D-B370-1114EA4E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dirty="0"/>
              <a:t>Distribute Swag From Booth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AFFF90-F932-449B-AFC8-018AE583F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3856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42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8C00-DAEE-4B4D-B370-1114EA4E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dirty="0"/>
              <a:t>Distribute Swags using Power of Excel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BACEA2-37CB-482D-BB06-48E833AB9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38" r="9802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9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8C00-DAEE-4B4D-B370-1114EA4E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dirty="0"/>
              <a:t>Swag Tracker – End user visibility on Swags assigned to him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88C07D1-0E26-46BB-8DE7-574BE51B4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6572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47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8C00-DAEE-4B4D-B370-1114EA4E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dirty="0"/>
              <a:t>Swag Tracker – End user can update delivery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611037-D777-47BA-827C-A4C4221E1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50" r="1" b="5447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39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8C00-DAEE-4B4D-B370-1114EA4E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dirty="0"/>
              <a:t>Swag Tracker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C177E9-C00B-446B-9683-13E092125D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662" r="1" b="2910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53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8C00-DAEE-4B4D-B370-1114EA4E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dirty="0"/>
              <a:t>Swag status – View status </a:t>
            </a:r>
            <a:r>
              <a:rPr lang="en-US"/>
              <a:t>of Swags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99E64E-A037-42AF-8B4B-82E546255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5504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1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DD575-B08B-4EDB-9D73-7C9DC5E0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OneSwag</a:t>
            </a:r>
          </a:p>
        </p:txBody>
      </p:sp>
      <p:sp>
        <p:nvSpPr>
          <p:cNvPr id="27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2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8FA2E5-188E-4EF7-8EA0-6334B25F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Technologies Leveraged</a:t>
            </a:r>
          </a:p>
        </p:txBody>
      </p:sp>
      <p:graphicFrame>
        <p:nvGraphicFramePr>
          <p:cNvPr id="70" name="Content Placeholder 2">
            <a:extLst>
              <a:ext uri="{FF2B5EF4-FFF2-40B4-BE49-F238E27FC236}">
                <a16:creationId xmlns:a16="http://schemas.microsoft.com/office/drawing/2014/main" id="{5B6F378B-D7B9-41B4-985C-937CCD16D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343091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7829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8FA2E5-188E-4EF7-8EA0-6334B25F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Features Supported</a:t>
            </a:r>
          </a:p>
        </p:txBody>
      </p:sp>
      <p:graphicFrame>
        <p:nvGraphicFramePr>
          <p:cNvPr id="70" name="Content Placeholder 2">
            <a:extLst>
              <a:ext uri="{FF2B5EF4-FFF2-40B4-BE49-F238E27FC236}">
                <a16:creationId xmlns:a16="http://schemas.microsoft.com/office/drawing/2014/main" id="{C1773B0D-18E9-45ED-A58A-3252D7F6C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384944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547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902C28-9EAC-4054-95AE-86FFF91B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Ready to Use Application</a:t>
            </a:r>
          </a:p>
        </p:txBody>
      </p:sp>
      <p:graphicFrame>
        <p:nvGraphicFramePr>
          <p:cNvPr id="56" name="Content Placeholder 2">
            <a:extLst>
              <a:ext uri="{FF2B5EF4-FFF2-40B4-BE49-F238E27FC236}">
                <a16:creationId xmlns:a16="http://schemas.microsoft.com/office/drawing/2014/main" id="{6D4B4209-4DAE-4B32-8F7D-5742D4E90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183450"/>
              </p:ext>
            </p:extLst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570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8C00-DAEE-4B4D-B370-1114EA4E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dirty="0"/>
              <a:t>Glimpse of Swag Management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9CE745-5BE5-4657-B9F8-0820066007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8129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2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8C00-DAEE-4B4D-B370-1114EA4E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dirty="0"/>
              <a:t>Create Swag Boxes – Collection of Goodies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BD1C8E-747B-4EA9-894E-FA0191F76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8636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8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8C00-DAEE-4B4D-B370-1114EA4E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dirty="0"/>
              <a:t>View Swag Boxes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FB7C2D-D8DD-4CA7-9453-6727672EF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" b="6572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5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8C00-DAEE-4B4D-B370-1114EA4E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dirty="0"/>
              <a:t>Fill Swag Box with Swags / Goodies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17A377-0809-42E2-8DBF-446B99950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516" r="1" b="1121"/>
          <a:stretch/>
        </p:blipFill>
        <p:spPr>
          <a:xfrm>
            <a:off x="828675" y="1825626"/>
            <a:ext cx="105251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80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0BFF32C5FD004C869DDE0F0AC0F8DB" ma:contentTypeVersion="16" ma:contentTypeDescription="Create a new document." ma:contentTypeScope="" ma:versionID="ad8431ac1983bc085825f345d35cfc85">
  <xsd:schema xmlns:xsd="http://www.w3.org/2001/XMLSchema" xmlns:xs="http://www.w3.org/2001/XMLSchema" xmlns:p="http://schemas.microsoft.com/office/2006/metadata/properties" xmlns:ns1="http://schemas.microsoft.com/sharepoint/v3" xmlns:ns3="0b281d67-7bf6-418e-9f54-d6086fcf1302" xmlns:ns4="722e0813-475c-4730-b816-14d66e0dcce9" targetNamespace="http://schemas.microsoft.com/office/2006/metadata/properties" ma:root="true" ma:fieldsID="14df1548bdc3b161405f671eaedad9cd" ns1:_="" ns3:_="" ns4:_="">
    <xsd:import namespace="http://schemas.microsoft.com/sharepoint/v3"/>
    <xsd:import namespace="0b281d67-7bf6-418e-9f54-d6086fcf1302"/>
    <xsd:import namespace="722e0813-475c-4730-b816-14d66e0dcce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1:_ip_UnifiedCompliancePolicyProperties" minOccurs="0"/>
                <xsd:element ref="ns1:_ip_UnifiedCompliancePolicyUIActio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81d67-7bf6-418e-9f54-d6086fcf130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e0813-475c-4730-b816-14d66e0dcc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8" nillable="true" ma:displayName="MediaServiceAutoTags" ma:internalName="MediaServiceAutoTags" ma:readOnly="true">
      <xsd:simpleType>
        <xsd:restriction base="dms:Text"/>
      </xsd:simpleType>
    </xsd:element>
    <xsd:element name="MediaServiceOCR" ma:index="1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E4F8C2-2668-43A7-84D8-84BD4F22DC1D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microsoft.com/sharepoint/v3"/>
    <ds:schemaRef ds:uri="0b281d67-7bf6-418e-9f54-d6086fcf1302"/>
    <ds:schemaRef ds:uri="http://schemas.microsoft.com/office/infopath/2007/PartnerControls"/>
    <ds:schemaRef ds:uri="722e0813-475c-4730-b816-14d66e0dcce9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27A11BF-5B4D-411D-AAA8-21BF5B77BC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241B31-3AF6-4E47-9033-18EDC54C48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b281d67-7bf6-418e-9f54-d6086fcf1302"/>
    <ds:schemaRef ds:uri="722e0813-475c-4730-b816-14d66e0dcc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172</Words>
  <Application>Microsoft Office PowerPoint</Application>
  <PresentationFormat>Widescreen</PresentationFormat>
  <Paragraphs>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1_Office Theme</vt:lpstr>
      <vt:lpstr>Swag management System </vt:lpstr>
      <vt:lpstr>OneSwag</vt:lpstr>
      <vt:lpstr>Technologies Leveraged</vt:lpstr>
      <vt:lpstr>Features Supported</vt:lpstr>
      <vt:lpstr>Ready to Use Application</vt:lpstr>
      <vt:lpstr>Glimpse of Swag Management System</vt:lpstr>
      <vt:lpstr>Create Swag Boxes – Collection of Goodies</vt:lpstr>
      <vt:lpstr>View Swag Boxes</vt:lpstr>
      <vt:lpstr>Fill Swag Box with Swags / Goodies</vt:lpstr>
      <vt:lpstr>Configure mega events for Swag Distribution</vt:lpstr>
      <vt:lpstr>Configure event locations for Swag Distribution</vt:lpstr>
      <vt:lpstr>Setup Booths Event Location</vt:lpstr>
      <vt:lpstr>Setup Booth Owners and Swag Boxes</vt:lpstr>
      <vt:lpstr>Distribute Swag From Booth</vt:lpstr>
      <vt:lpstr>Distribute Swags using Power of Excel</vt:lpstr>
      <vt:lpstr>Swag Tracker – End user visibility on Swags assigned to him</vt:lpstr>
      <vt:lpstr>Swag Tracker – End user can update delivery information</vt:lpstr>
      <vt:lpstr>Swag Tracker</vt:lpstr>
      <vt:lpstr>Swag status – View status of Swags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Swag management System </dc:title>
  <dc:creator>Syed Mazhar</dc:creator>
  <cp:lastModifiedBy>Syed Mazhar</cp:lastModifiedBy>
  <cp:revision>1</cp:revision>
  <dcterms:created xsi:type="dcterms:W3CDTF">2020-07-30T17:01:12Z</dcterms:created>
  <dcterms:modified xsi:type="dcterms:W3CDTF">2020-07-30T17:13:27Z</dcterms:modified>
</cp:coreProperties>
</file>