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7816B2-CD12-43AB-B875-35020A2E36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9D3291-4430-48B7-91FC-BC358D3DDB9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Kelompok</a:t>
            </a:r>
            <a:r>
              <a:rPr lang="en-US" dirty="0" smtClean="0"/>
              <a:t> 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Kriptografi</a:t>
            </a:r>
            <a:endParaRPr lang="en-US" dirty="0" smtClean="0"/>
          </a:p>
          <a:p>
            <a:r>
              <a:rPr lang="en-US" dirty="0" smtClean="0"/>
              <a:t>Text to Morse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38100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Amru</a:t>
            </a:r>
            <a:r>
              <a:rPr lang="en-US" dirty="0" smtClean="0">
                <a:solidFill>
                  <a:schemeClr val="tx2"/>
                </a:solidFill>
              </a:rPr>
              <a:t> Rizal F.S 	17.83.0091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Ferry </a:t>
            </a:r>
            <a:r>
              <a:rPr lang="en-US" dirty="0" err="1" smtClean="0">
                <a:solidFill>
                  <a:schemeClr val="tx2"/>
                </a:solidFill>
              </a:rPr>
              <a:t>Dwi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Utomo</a:t>
            </a:r>
            <a:r>
              <a:rPr lang="en-US" dirty="0" smtClean="0">
                <a:solidFill>
                  <a:schemeClr val="tx2"/>
                </a:solidFill>
              </a:rPr>
              <a:t>	17.83.0090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Ahmad </a:t>
            </a:r>
            <a:r>
              <a:rPr lang="en-US" dirty="0" err="1" smtClean="0">
                <a:solidFill>
                  <a:schemeClr val="tx2"/>
                </a:solidFill>
              </a:rPr>
              <a:t>Ristanto</a:t>
            </a:r>
            <a:r>
              <a:rPr lang="en-US" dirty="0" smtClean="0">
                <a:solidFill>
                  <a:schemeClr val="tx2"/>
                </a:solidFill>
              </a:rPr>
              <a:t>	17.83.0072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88612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Britannic Bold" pitchFamily="34" charset="0"/>
              </a:rPr>
              <a:t>FINAL PROJECT 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  <a:latin typeface="Britannic Bold" pitchFamily="34" charset="0"/>
              </a:rPr>
              <a:t>C++</a:t>
            </a:r>
            <a:endParaRPr lang="en-US" sz="3600" dirty="0">
              <a:solidFill>
                <a:schemeClr val="tx2"/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Kriptografi</a:t>
            </a:r>
            <a:r>
              <a:rPr lang="en-US" sz="1800" dirty="0" smtClean="0"/>
              <a:t> : </a:t>
            </a:r>
            <a:r>
              <a:rPr lang="en-US" sz="1800" b="1" dirty="0" err="1"/>
              <a:t>Kriptografi</a:t>
            </a:r>
            <a:r>
              <a:rPr lang="en-US" sz="1800" dirty="0"/>
              <a:t> 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enkripsi</a:t>
            </a:r>
            <a:r>
              <a:rPr lang="en-US" sz="1800" dirty="0"/>
              <a:t> </a:t>
            </a:r>
            <a:r>
              <a:rPr lang="en-US" sz="1800" dirty="0" err="1"/>
              <a:t>dimana</a:t>
            </a:r>
            <a:r>
              <a:rPr lang="en-US" sz="1800" dirty="0"/>
              <a:t> “</a:t>
            </a:r>
            <a:r>
              <a:rPr lang="en-US" sz="1800" dirty="0" err="1"/>
              <a:t>naskah</a:t>
            </a:r>
            <a:r>
              <a:rPr lang="en-US" sz="1800" dirty="0"/>
              <a:t> </a:t>
            </a:r>
            <a:r>
              <a:rPr lang="en-US" sz="1800" dirty="0" err="1"/>
              <a:t>asli</a:t>
            </a:r>
            <a:r>
              <a:rPr lang="en-US" sz="1800" dirty="0"/>
              <a:t>” (plaintext) </a:t>
            </a:r>
            <a:r>
              <a:rPr lang="en-US" sz="1800" dirty="0" err="1"/>
              <a:t>diacak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enkripsi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“</a:t>
            </a:r>
            <a:r>
              <a:rPr lang="en-US" sz="1800" dirty="0" err="1"/>
              <a:t>naskah</a:t>
            </a:r>
            <a:r>
              <a:rPr lang="en-US" sz="1800" dirty="0"/>
              <a:t> </a:t>
            </a:r>
            <a:r>
              <a:rPr lang="en-US" sz="1800" dirty="0" err="1"/>
              <a:t>acak</a:t>
            </a:r>
            <a:r>
              <a:rPr lang="en-US" sz="1800" dirty="0"/>
              <a:t> yang </a:t>
            </a:r>
            <a:r>
              <a:rPr lang="en-US" sz="1800" dirty="0" err="1"/>
              <a:t>sulit</a:t>
            </a:r>
            <a:r>
              <a:rPr lang="en-US" sz="1800" dirty="0"/>
              <a:t> </a:t>
            </a:r>
            <a:r>
              <a:rPr lang="en-US" sz="1800" dirty="0" err="1"/>
              <a:t>dibaca</a:t>
            </a:r>
            <a:r>
              <a:rPr lang="en-US" sz="1800" dirty="0"/>
              <a:t>” (</a:t>
            </a:r>
            <a:r>
              <a:rPr lang="en-US" sz="1800" dirty="0" err="1"/>
              <a:t>ciphertext</a:t>
            </a:r>
            <a:r>
              <a:rPr lang="en-US" sz="1800" dirty="0"/>
              <a:t>)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/>
              <a:t>seseorang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dekripsi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Sandi Morse </a:t>
            </a:r>
          </a:p>
          <a:p>
            <a:pPr marL="274320" lvl="1" indent="0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56251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1545040"/>
            <a:ext cx="1828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Enkripsi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730922" y="2400869"/>
            <a:ext cx="1295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Chipertext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2169" y="2400869"/>
            <a:ext cx="1295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559791"/>
            <a:ext cx="1295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Penyandian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4222" y="1545040"/>
            <a:ext cx="1828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Deskripsi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372169" y="4648200"/>
            <a:ext cx="1295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0922" y="3559791"/>
            <a:ext cx="1295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Penyandian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30922" y="4648200"/>
            <a:ext cx="1295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71600" y="5486400"/>
            <a:ext cx="1295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.txt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2019300" y="2858069"/>
            <a:ext cx="569" cy="701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8622" y="2873423"/>
            <a:ext cx="569" cy="701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>
            <a:off x="2019869" y="51054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19301" y="4039169"/>
            <a:ext cx="568" cy="60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6378054" y="4016991"/>
            <a:ext cx="568" cy="63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Tampilan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layar</a:t>
            </a:r>
            <a:r>
              <a:rPr lang="en-US" sz="1800" dirty="0" smtClean="0"/>
              <a:t> </a:t>
            </a:r>
            <a:r>
              <a:rPr lang="en-US" sz="1800" dirty="0" err="1" smtClean="0"/>
              <a:t>cmd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28367"/>
            <a:ext cx="4041775" cy="2299749"/>
          </a:xfrm>
        </p:spPr>
      </p:pic>
      <p:pic>
        <p:nvPicPr>
          <p:cNvPr id="12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38600"/>
            <a:ext cx="4041775" cy="2253321"/>
          </a:xfr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77"/>
          <a:stretch/>
        </p:blipFill>
        <p:spPr>
          <a:xfrm>
            <a:off x="5364278" y="1176247"/>
            <a:ext cx="3200400" cy="223115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602063" y="2229116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4565174" y="4959972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>
            <a:off x="6762907" y="2867025"/>
            <a:ext cx="9525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39132" y="2977771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smtClean="0"/>
              <a:t>Output </a:t>
            </a:r>
            <a:r>
              <a:rPr lang="en-US" sz="1100" u="sng" dirty="0" err="1" smtClean="0"/>
              <a:t>hasil</a:t>
            </a:r>
            <a:r>
              <a:rPr lang="en-US" sz="1100" u="sng" dirty="0" smtClean="0"/>
              <a:t> </a:t>
            </a:r>
            <a:r>
              <a:rPr lang="en-US" sz="1100" u="sng" dirty="0" err="1" smtClean="0"/>
              <a:t>enkripsi</a:t>
            </a:r>
            <a:endParaRPr lang="en-US" sz="1100" u="sng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773978" y="3673536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22" b="74049"/>
          <a:stretch/>
        </p:blipFill>
        <p:spPr>
          <a:xfrm>
            <a:off x="5347218" y="4434992"/>
            <a:ext cx="3669733" cy="10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SEKIAN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387096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Malu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sesat</a:t>
            </a:r>
            <a:r>
              <a:rPr lang="en-US" dirty="0" smtClean="0"/>
              <a:t> </a:t>
            </a:r>
            <a:r>
              <a:rPr lang="en-US" dirty="0" err="1" smtClean="0"/>
              <a:t>dijalan</a:t>
            </a:r>
            <a:r>
              <a:rPr lang="en-US" dirty="0" smtClean="0"/>
              <a:t>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kuhabisi</a:t>
            </a:r>
            <a:r>
              <a:rPr lang="en-US" dirty="0" smtClean="0"/>
              <a:t> </a:t>
            </a:r>
            <a:r>
              <a:rPr lang="en-US" dirty="0" err="1" smtClean="0"/>
              <a:t>dijalan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Ada </a:t>
            </a:r>
            <a:r>
              <a:rPr lang="en-US" dirty="0" err="1" smtClean="0"/>
              <a:t>pertanyaan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86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72</TotalTime>
  <Words>53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Kelompok 5 </vt:lpstr>
      <vt:lpstr>Tema</vt:lpstr>
      <vt:lpstr>Cara kerja program</vt:lpstr>
      <vt:lpstr>Tampilan pada layar cmd</vt:lpstr>
      <vt:lpstr>SEKIAN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Windows User</dc:creator>
  <cp:lastModifiedBy>Windows User</cp:lastModifiedBy>
  <cp:revision>6</cp:revision>
  <dcterms:created xsi:type="dcterms:W3CDTF">2019-07-05T12:21:42Z</dcterms:created>
  <dcterms:modified xsi:type="dcterms:W3CDTF">2019-07-05T13:33:55Z</dcterms:modified>
</cp:coreProperties>
</file>