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37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87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קליר סוללה לאמבטיה 305375 חמת</a:t>
            </a:r>
          </a:p>
        </p:txBody>
      </p:sp>
      <p:pic>
        <p:nvPicPr>
          <p:cNvPr id="4" name="Picture 3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74519"/>
            <a:ext cx="3108960" cy="1479665"/>
          </a:xfrm>
          <a:prstGeom prst="rect">
            <a:avLst/>
          </a:prstGeom>
        </p:spPr>
      </p:pic>
      <p:pic>
        <p:nvPicPr>
          <p:cNvPr id="5" name="Picture 4" descr="new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20240"/>
            <a:ext cx="2194560" cy="1051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2471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1120377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491.74₪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024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11" name="Picture 10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57016"/>
            <a:ext cx="822960" cy="822960"/>
          </a:xfrm>
          <a:prstGeom prst="rect">
            <a:avLst/>
          </a:prstGeom>
        </p:spPr>
      </p:pic>
      <p:pic>
        <p:nvPicPr>
          <p:cNvPr id="12" name="Picture 11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88" y="4572000"/>
            <a:ext cx="1485900" cy="457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3096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65839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קליר כיסוי 4 דרך 305388 חמת</a:t>
            </a:r>
          </a:p>
        </p:txBody>
      </p:sp>
      <p:pic>
        <p:nvPicPr>
          <p:cNvPr id="15" name="Picture 14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72" y="1874519"/>
            <a:ext cx="3108960" cy="1479665"/>
          </a:xfrm>
          <a:prstGeom prst="rect">
            <a:avLst/>
          </a:prstGeom>
        </p:spPr>
      </p:pic>
      <p:pic>
        <p:nvPicPr>
          <p:cNvPr id="16" name="Picture 15" descr="new_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40" y="1920240"/>
            <a:ext cx="2194560" cy="1051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112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466423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1120322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256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171.15₪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672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976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22" name="Picture 21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0" y="3557016"/>
            <a:ext cx="822960" cy="822960"/>
          </a:xfrm>
          <a:prstGeom prst="rect">
            <a:avLst/>
          </a:prstGeom>
        </p:spPr>
      </p:pic>
      <p:pic>
        <p:nvPicPr>
          <p:cNvPr id="23" name="Picture 22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808" y="4572000"/>
            <a:ext cx="14859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7048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7197912" y="274320"/>
            <a:ext cx="347551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600"/>
              <a:t>קליר/פולו/ונציה/גל WAVE גוף 4 דרך כפתור עליון 201677 חמת</a:t>
            </a:r>
          </a:p>
        </p:txBody>
      </p:sp>
      <p:pic>
        <p:nvPicPr>
          <p:cNvPr id="26" name="Picture 25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92" y="1874519"/>
            <a:ext cx="3108960" cy="1479665"/>
          </a:xfrm>
          <a:prstGeom prst="rect">
            <a:avLst/>
          </a:prstGeom>
        </p:spPr>
      </p:pic>
      <p:pic>
        <p:nvPicPr>
          <p:cNvPr id="27" name="Picture 26" descr="new_cod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60" y="1920240"/>
            <a:ext cx="2194560" cy="10515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45064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820375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1120866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4208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393.14₪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3624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928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33" name="Picture 32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60" y="3557016"/>
            <a:ext cx="822960" cy="822960"/>
          </a:xfrm>
          <a:prstGeom prst="rect">
            <a:avLst/>
          </a:prstGeom>
        </p:spPr>
      </p:pic>
      <p:pic>
        <p:nvPicPr>
          <p:cNvPr id="34" name="Picture 33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328" y="4572000"/>
            <a:ext cx="14859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71000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10737432" y="274320"/>
            <a:ext cx="347551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800"/>
              <a:t>קליר מוט רחצה 801693 חמת</a:t>
            </a:r>
          </a:p>
        </p:txBody>
      </p:sp>
      <p:pic>
        <p:nvPicPr>
          <p:cNvPr id="37" name="Picture 36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312" y="1874519"/>
            <a:ext cx="3108960" cy="1479665"/>
          </a:xfrm>
          <a:prstGeom prst="rect">
            <a:avLst/>
          </a:prstGeom>
        </p:spPr>
      </p:pic>
      <p:pic>
        <p:nvPicPr>
          <p:cNvPr id="38" name="Picture 37" descr="new_cod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0080" y="1920240"/>
            <a:ext cx="2194560" cy="105156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99016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1174327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1120387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8160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147.58₪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7576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3880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44" name="Picture 43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080" y="3557016"/>
            <a:ext cx="822960" cy="822960"/>
          </a:xfrm>
          <a:prstGeom prst="rect">
            <a:avLst/>
          </a:prstGeom>
        </p:spPr>
      </p:pic>
      <p:pic>
        <p:nvPicPr>
          <p:cNvPr id="45" name="Picture 44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848" y="4572000"/>
            <a:ext cx="14859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87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יהלום לבן אינטרפוץ 4 דרך 8707</a:t>
            </a:r>
          </a:p>
        </p:txBody>
      </p:sp>
      <p:pic>
        <p:nvPicPr>
          <p:cNvPr id="4" name="Picture 3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74519"/>
            <a:ext cx="3108960" cy="1479665"/>
          </a:xfrm>
          <a:prstGeom prst="rect">
            <a:avLst/>
          </a:prstGeom>
        </p:spPr>
      </p:pic>
      <p:pic>
        <p:nvPicPr>
          <p:cNvPr id="5" name="Picture 4" descr="new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20240"/>
            <a:ext cx="2194560" cy="1051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2471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1123711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713.51₪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024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11" name="Picture 10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57016"/>
            <a:ext cx="822960" cy="822960"/>
          </a:xfrm>
          <a:prstGeom prst="rect">
            <a:avLst/>
          </a:prstGeom>
        </p:spPr>
      </p:pic>
      <p:pic>
        <p:nvPicPr>
          <p:cNvPr id="12" name="Picture 11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88" y="4572000"/>
            <a:ext cx="1485900" cy="457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3096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65839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אופל אינטרפוץ 3 דרך 6006</a:t>
            </a:r>
          </a:p>
        </p:txBody>
      </p:sp>
      <p:pic>
        <p:nvPicPr>
          <p:cNvPr id="15" name="Picture 14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72" y="1874519"/>
            <a:ext cx="3108960" cy="1479665"/>
          </a:xfrm>
          <a:prstGeom prst="rect">
            <a:avLst/>
          </a:prstGeom>
        </p:spPr>
      </p:pic>
      <p:pic>
        <p:nvPicPr>
          <p:cNvPr id="16" name="Picture 15" descr="new_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40" y="1920240"/>
            <a:ext cx="2194560" cy="1051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112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466423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1123710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256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434.05₪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672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976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22" name="Picture 21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0" y="3557016"/>
            <a:ext cx="822960" cy="822960"/>
          </a:xfrm>
          <a:prstGeom prst="rect">
            <a:avLst/>
          </a:prstGeom>
        </p:spPr>
      </p:pic>
      <p:pic>
        <p:nvPicPr>
          <p:cNvPr id="23" name="Picture 22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808" y="4572000"/>
            <a:ext cx="14859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7048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719791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קליר ברז ברבור פיה ארוכה 305322 חמת</a:t>
            </a:r>
          </a:p>
        </p:txBody>
      </p:sp>
      <p:pic>
        <p:nvPicPr>
          <p:cNvPr id="26" name="Picture 25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92" y="1874519"/>
            <a:ext cx="3108960" cy="1479665"/>
          </a:xfrm>
          <a:prstGeom prst="rect">
            <a:avLst/>
          </a:prstGeom>
        </p:spPr>
      </p:pic>
      <p:pic>
        <p:nvPicPr>
          <p:cNvPr id="27" name="Picture 26" descr="new_cod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60" y="1920240"/>
            <a:ext cx="2194560" cy="10515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45064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820375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1120375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4208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479.61₪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3624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928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33" name="Picture 32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60" y="3557016"/>
            <a:ext cx="822960" cy="822960"/>
          </a:xfrm>
          <a:prstGeom prst="rect">
            <a:avLst/>
          </a:prstGeom>
        </p:spPr>
      </p:pic>
      <p:pic>
        <p:nvPicPr>
          <p:cNvPr id="34" name="Picture 33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328" y="4572000"/>
            <a:ext cx="14859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71000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1073743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קליר ברז ברבור פיה קצרה 305323 חמת</a:t>
            </a:r>
          </a:p>
        </p:txBody>
      </p:sp>
      <p:pic>
        <p:nvPicPr>
          <p:cNvPr id="37" name="Picture 36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312" y="1874519"/>
            <a:ext cx="3108960" cy="1479665"/>
          </a:xfrm>
          <a:prstGeom prst="rect">
            <a:avLst/>
          </a:prstGeom>
        </p:spPr>
      </p:pic>
      <p:pic>
        <p:nvPicPr>
          <p:cNvPr id="38" name="Picture 37" descr="new_cod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0080" y="1920240"/>
            <a:ext cx="2194560" cy="105156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99016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1174327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1120374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8160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439.03₪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7576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3880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44" name="Picture 43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080" y="3557016"/>
            <a:ext cx="822960" cy="822960"/>
          </a:xfrm>
          <a:prstGeom prst="rect">
            <a:avLst/>
          </a:prstGeom>
        </p:spPr>
      </p:pic>
      <p:pic>
        <p:nvPicPr>
          <p:cNvPr id="45" name="Picture 44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848" y="4572000"/>
            <a:ext cx="14859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87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קליר ברז פיה בינונית קבוע 305343 חמת</a:t>
            </a:r>
          </a:p>
        </p:txBody>
      </p:sp>
      <p:pic>
        <p:nvPicPr>
          <p:cNvPr id="4" name="Picture 3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74519"/>
            <a:ext cx="3108960" cy="1479665"/>
          </a:xfrm>
          <a:prstGeom prst="rect">
            <a:avLst/>
          </a:prstGeom>
        </p:spPr>
      </p:pic>
      <p:pic>
        <p:nvPicPr>
          <p:cNvPr id="5" name="Picture 4" descr="new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20240"/>
            <a:ext cx="2194560" cy="1051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2471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1120373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411.13₪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024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11" name="Picture 10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57016"/>
            <a:ext cx="822960" cy="822960"/>
          </a:xfrm>
          <a:prstGeom prst="rect">
            <a:avLst/>
          </a:prstGeom>
        </p:spPr>
      </p:pic>
      <p:pic>
        <p:nvPicPr>
          <p:cNvPr id="12" name="Picture 11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88" y="4572000"/>
            <a:ext cx="1485900" cy="457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3096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65839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קליר ברז פיה קצרה קבוע 305341 חמת</a:t>
            </a:r>
          </a:p>
        </p:txBody>
      </p:sp>
      <p:pic>
        <p:nvPicPr>
          <p:cNvPr id="15" name="Picture 14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72" y="1874519"/>
            <a:ext cx="3108960" cy="1479665"/>
          </a:xfrm>
          <a:prstGeom prst="rect">
            <a:avLst/>
          </a:prstGeom>
        </p:spPr>
      </p:pic>
      <p:pic>
        <p:nvPicPr>
          <p:cNvPr id="16" name="Picture 15" descr="new_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40" y="1920240"/>
            <a:ext cx="2194560" cy="1051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112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466423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1120372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256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333.61₪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672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976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22" name="Picture 21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0" y="3557016"/>
            <a:ext cx="822960" cy="822960"/>
          </a:xfrm>
          <a:prstGeom prst="rect">
            <a:avLst/>
          </a:prstGeom>
        </p:spPr>
      </p:pic>
      <p:pic>
        <p:nvPicPr>
          <p:cNvPr id="23" name="Picture 22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808" y="4572000"/>
            <a:ext cx="14859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87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קליר כיסוי 3 דרך עדין מתאים לבידה 305381 חמת</a:t>
            </a:r>
          </a:p>
        </p:txBody>
      </p:sp>
      <p:pic>
        <p:nvPicPr>
          <p:cNvPr id="4" name="Picture 3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74519"/>
            <a:ext cx="3108960" cy="1479665"/>
          </a:xfrm>
          <a:prstGeom prst="rect">
            <a:avLst/>
          </a:prstGeom>
        </p:spPr>
      </p:pic>
      <p:pic>
        <p:nvPicPr>
          <p:cNvPr id="5" name="Picture 4" descr="new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20240"/>
            <a:ext cx="2194560" cy="1051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2471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1120381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107.9₪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024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11" name="Picture 10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57016"/>
            <a:ext cx="822960" cy="822960"/>
          </a:xfrm>
          <a:prstGeom prst="rect">
            <a:avLst/>
          </a:prstGeom>
        </p:spPr>
      </p:pic>
      <p:pic>
        <p:nvPicPr>
          <p:cNvPr id="12" name="Picture 11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88" y="4572000"/>
            <a:ext cx="1485900" cy="457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3096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658392" y="182880"/>
            <a:ext cx="34755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מנגנון פלסאון חור גדול אדום 55 מ "מ  יציאה 1/2 "-אין החזרה במקרה של מוצר פגום לפנות לשרות פלסאון</a:t>
            </a:r>
          </a:p>
        </p:txBody>
      </p:sp>
      <p:pic>
        <p:nvPicPr>
          <p:cNvPr id="15" name="Picture 14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72" y="1874519"/>
            <a:ext cx="3108960" cy="1479665"/>
          </a:xfrm>
          <a:prstGeom prst="rect">
            <a:avLst/>
          </a:prstGeom>
        </p:spPr>
      </p:pic>
      <p:pic>
        <p:nvPicPr>
          <p:cNvPr id="16" name="Picture 15" descr="new_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40" y="1920240"/>
            <a:ext cx="2194560" cy="1051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112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466423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1001820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256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162.16₪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672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976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22" name="Picture 21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0" y="3557016"/>
            <a:ext cx="822960" cy="822960"/>
          </a:xfrm>
          <a:prstGeom prst="rect">
            <a:avLst/>
          </a:prstGeom>
        </p:spPr>
      </p:pic>
      <p:pic>
        <p:nvPicPr>
          <p:cNvPr id="23" name="Picture 22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808" y="4572000"/>
            <a:ext cx="14859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7048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719791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ברז מיקסר ניצב ארוך )S6000( 15541 S1 שגיב</a:t>
            </a:r>
          </a:p>
        </p:txBody>
      </p:sp>
      <p:pic>
        <p:nvPicPr>
          <p:cNvPr id="26" name="Picture 25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92" y="1874519"/>
            <a:ext cx="3108960" cy="1479665"/>
          </a:xfrm>
          <a:prstGeom prst="rect">
            <a:avLst/>
          </a:prstGeom>
        </p:spPr>
      </p:pic>
      <p:pic>
        <p:nvPicPr>
          <p:cNvPr id="27" name="Picture 26" descr="new_cod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60" y="1920240"/>
            <a:ext cx="2194560" cy="10515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45064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820375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1127489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4208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861.93₪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3624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928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33" name="Picture 32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60" y="3557016"/>
            <a:ext cx="822960" cy="822960"/>
          </a:xfrm>
          <a:prstGeom prst="rect">
            <a:avLst/>
          </a:prstGeom>
        </p:spPr>
      </p:pic>
      <p:pic>
        <p:nvPicPr>
          <p:cNvPr id="34" name="Picture 33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328" y="4572000"/>
            <a:ext cx="14859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71000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1073743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ברז ברבור מרובע ארוך שחור )S6000( 15585B  שגיב</a:t>
            </a:r>
          </a:p>
        </p:txBody>
      </p:sp>
      <p:pic>
        <p:nvPicPr>
          <p:cNvPr id="37" name="Picture 36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312" y="1874519"/>
            <a:ext cx="3108960" cy="1479665"/>
          </a:xfrm>
          <a:prstGeom prst="rect">
            <a:avLst/>
          </a:prstGeom>
        </p:spPr>
      </p:pic>
      <p:pic>
        <p:nvPicPr>
          <p:cNvPr id="38" name="Picture 37" descr="new_cod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0080" y="1920240"/>
            <a:ext cx="2194560" cy="105156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99016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1174327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1127490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8160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797.65₪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7576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3880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44" name="Picture 43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080" y="3557016"/>
            <a:ext cx="822960" cy="822960"/>
          </a:xfrm>
          <a:prstGeom prst="rect">
            <a:avLst/>
          </a:prstGeom>
        </p:spPr>
      </p:pic>
      <p:pic>
        <p:nvPicPr>
          <p:cNvPr id="45" name="Picture 44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848" y="4572000"/>
            <a:ext cx="14859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872" y="274320"/>
            <a:ext cx="347551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600"/>
              <a:t>ברז מיקסר עמידה מהשיש מים קרים -שחור C4 )S4000( -שגיב 15547</a:t>
            </a:r>
          </a:p>
        </p:txBody>
      </p:sp>
      <p:pic>
        <p:nvPicPr>
          <p:cNvPr id="4" name="Picture 3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74519"/>
            <a:ext cx="3108960" cy="1479665"/>
          </a:xfrm>
          <a:prstGeom prst="rect">
            <a:avLst/>
          </a:prstGeom>
        </p:spPr>
      </p:pic>
      <p:pic>
        <p:nvPicPr>
          <p:cNvPr id="5" name="Picture 4" descr="new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20240"/>
            <a:ext cx="2194560" cy="1051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2471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1127748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309.76₪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024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11" name="Picture 10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57016"/>
            <a:ext cx="822960" cy="822960"/>
          </a:xfrm>
          <a:prstGeom prst="rect">
            <a:avLst/>
          </a:prstGeom>
        </p:spPr>
      </p:pic>
      <p:pic>
        <p:nvPicPr>
          <p:cNvPr id="12" name="Picture 11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88" y="4572000"/>
            <a:ext cx="1485900" cy="457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3096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65839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ברז ברבור קצר מתכוונן )A2 )S1000  שגיב</a:t>
            </a:r>
          </a:p>
        </p:txBody>
      </p:sp>
      <p:pic>
        <p:nvPicPr>
          <p:cNvPr id="15" name="Picture 14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72" y="1874519"/>
            <a:ext cx="3108960" cy="1479665"/>
          </a:xfrm>
          <a:prstGeom prst="rect">
            <a:avLst/>
          </a:prstGeom>
        </p:spPr>
      </p:pic>
      <p:pic>
        <p:nvPicPr>
          <p:cNvPr id="16" name="Picture 15" descr="new_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40" y="1920240"/>
            <a:ext cx="2194560" cy="1051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112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466423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1127667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256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395.49₪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672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976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22" name="Picture 21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0" y="3557016"/>
            <a:ext cx="822960" cy="822960"/>
          </a:xfrm>
          <a:prstGeom prst="rect">
            <a:avLst/>
          </a:prstGeom>
        </p:spPr>
      </p:pic>
      <p:pic>
        <p:nvPicPr>
          <p:cNvPr id="23" name="Picture 22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808" y="4572000"/>
            <a:ext cx="14859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7048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719791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שגיב ברז מטבח נישלף למטה P3 S5000</a:t>
            </a:r>
          </a:p>
        </p:txBody>
      </p:sp>
      <p:pic>
        <p:nvPicPr>
          <p:cNvPr id="26" name="Picture 25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92" y="1874519"/>
            <a:ext cx="3108960" cy="1479665"/>
          </a:xfrm>
          <a:prstGeom prst="rect">
            <a:avLst/>
          </a:prstGeom>
        </p:spPr>
      </p:pic>
      <p:pic>
        <p:nvPicPr>
          <p:cNvPr id="27" name="Picture 26" descr="new_cod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60" y="1920240"/>
            <a:ext cx="2194560" cy="10515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45064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820375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1127666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4208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824.88₪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3624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928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33" name="Picture 32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60" y="3557016"/>
            <a:ext cx="822960" cy="822960"/>
          </a:xfrm>
          <a:prstGeom prst="rect">
            <a:avLst/>
          </a:prstGeom>
        </p:spPr>
      </p:pic>
      <p:pic>
        <p:nvPicPr>
          <p:cNvPr id="34" name="Picture 33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328" y="4572000"/>
            <a:ext cx="14859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71000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1073743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ברז מיקסר מטבח P4 ניקל 15562 )S5000(- שגיב</a:t>
            </a:r>
          </a:p>
        </p:txBody>
      </p:sp>
      <p:pic>
        <p:nvPicPr>
          <p:cNvPr id="37" name="Picture 36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312" y="1874519"/>
            <a:ext cx="3108960" cy="1479665"/>
          </a:xfrm>
          <a:prstGeom prst="rect">
            <a:avLst/>
          </a:prstGeom>
        </p:spPr>
      </p:pic>
      <p:pic>
        <p:nvPicPr>
          <p:cNvPr id="38" name="Picture 37" descr="new_cod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0080" y="1920240"/>
            <a:ext cx="2194560" cy="105156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99016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1174327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1127486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8160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739.21₪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7576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3880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44" name="Picture 43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080" y="3557016"/>
            <a:ext cx="822960" cy="822960"/>
          </a:xfrm>
          <a:prstGeom prst="rect">
            <a:avLst/>
          </a:prstGeom>
        </p:spPr>
      </p:pic>
      <p:pic>
        <p:nvPicPr>
          <p:cNvPr id="45" name="Picture 44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848" y="4572000"/>
            <a:ext cx="14859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87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ברז מיקסר מטבח P5 כרום )S5000(- 15584 שגיב</a:t>
            </a:r>
          </a:p>
        </p:txBody>
      </p:sp>
      <p:pic>
        <p:nvPicPr>
          <p:cNvPr id="4" name="Picture 3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74519"/>
            <a:ext cx="3108960" cy="1479665"/>
          </a:xfrm>
          <a:prstGeom prst="rect">
            <a:avLst/>
          </a:prstGeom>
        </p:spPr>
      </p:pic>
      <p:pic>
        <p:nvPicPr>
          <p:cNvPr id="5" name="Picture 4" descr="new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20240"/>
            <a:ext cx="2194560" cy="1051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2471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1127488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614.25₪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024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11" name="Picture 10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57016"/>
            <a:ext cx="822960" cy="822960"/>
          </a:xfrm>
          <a:prstGeom prst="rect">
            <a:avLst/>
          </a:prstGeom>
        </p:spPr>
      </p:pic>
      <p:pic>
        <p:nvPicPr>
          <p:cNvPr id="12" name="Picture 11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88" y="4572000"/>
            <a:ext cx="1485900" cy="457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3096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65839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ברז מיקסר מהקיר מים קרים C3 )S4000( -שגיב</a:t>
            </a:r>
          </a:p>
        </p:txBody>
      </p:sp>
      <p:pic>
        <p:nvPicPr>
          <p:cNvPr id="15" name="Picture 14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72" y="1874519"/>
            <a:ext cx="3108960" cy="1479665"/>
          </a:xfrm>
          <a:prstGeom prst="rect">
            <a:avLst/>
          </a:prstGeom>
        </p:spPr>
      </p:pic>
      <p:pic>
        <p:nvPicPr>
          <p:cNvPr id="16" name="Picture 15" descr="new_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40" y="1920240"/>
            <a:ext cx="2194560" cy="1051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112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466423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1127668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256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182.73₪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672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976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22" name="Picture 21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0" y="3557016"/>
            <a:ext cx="822960" cy="822960"/>
          </a:xfrm>
          <a:prstGeom prst="rect">
            <a:avLst/>
          </a:prstGeom>
        </p:spPr>
      </p:pic>
      <p:pic>
        <p:nvPicPr>
          <p:cNvPr id="23" name="Picture 22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808" y="4572000"/>
            <a:ext cx="14859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7048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7197912" y="182880"/>
            <a:ext cx="347551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600"/>
              <a:t>ברז מיקסר לאמבטיה כולל צינור מקלח ומתלה 15523 )2000S(  שגיב</a:t>
            </a:r>
          </a:p>
        </p:txBody>
      </p:sp>
      <p:pic>
        <p:nvPicPr>
          <p:cNvPr id="26" name="Picture 25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92" y="1874519"/>
            <a:ext cx="3108960" cy="1479665"/>
          </a:xfrm>
          <a:prstGeom prst="rect">
            <a:avLst/>
          </a:prstGeom>
        </p:spPr>
      </p:pic>
      <p:pic>
        <p:nvPicPr>
          <p:cNvPr id="27" name="Picture 26" descr="new_cod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60" y="1920240"/>
            <a:ext cx="2194560" cy="10515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45064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820375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1127492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4208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418.57₪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3624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928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33" name="Picture 32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60" y="3557016"/>
            <a:ext cx="822960" cy="822960"/>
          </a:xfrm>
          <a:prstGeom prst="rect">
            <a:avLst/>
          </a:prstGeom>
        </p:spPr>
      </p:pic>
      <p:pic>
        <p:nvPicPr>
          <p:cNvPr id="34" name="Picture 33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328" y="4572000"/>
            <a:ext cx="14859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71000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1073743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אינטרפוץ 4 דרך 15525 - שגיב</a:t>
            </a:r>
          </a:p>
        </p:txBody>
      </p:sp>
      <p:pic>
        <p:nvPicPr>
          <p:cNvPr id="37" name="Picture 36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312" y="1874519"/>
            <a:ext cx="3108960" cy="1479665"/>
          </a:xfrm>
          <a:prstGeom prst="rect">
            <a:avLst/>
          </a:prstGeom>
        </p:spPr>
      </p:pic>
      <p:pic>
        <p:nvPicPr>
          <p:cNvPr id="38" name="Picture 37" descr="new_cod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0080" y="1920240"/>
            <a:ext cx="2194560" cy="105156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99016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1174327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1127493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8160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390.66₪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7576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3880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44" name="Picture 43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080" y="3557016"/>
            <a:ext cx="822960" cy="822960"/>
          </a:xfrm>
          <a:prstGeom prst="rect">
            <a:avLst/>
          </a:prstGeom>
        </p:spPr>
      </p:pic>
      <p:pic>
        <p:nvPicPr>
          <p:cNvPr id="45" name="Picture 44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848" y="4572000"/>
            <a:ext cx="14859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87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פרח קשת נמוך ולנסיה דגם 9035/S</a:t>
            </a:r>
          </a:p>
        </p:txBody>
      </p:sp>
      <p:pic>
        <p:nvPicPr>
          <p:cNvPr id="4" name="Picture 3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74519"/>
            <a:ext cx="3108960" cy="1479665"/>
          </a:xfrm>
          <a:prstGeom prst="rect">
            <a:avLst/>
          </a:prstGeom>
        </p:spPr>
      </p:pic>
      <p:pic>
        <p:nvPicPr>
          <p:cNvPr id="5" name="Picture 4" descr="new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20240"/>
            <a:ext cx="2194560" cy="1051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2471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1012531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348.07₪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024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11" name="Picture 10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57016"/>
            <a:ext cx="822960" cy="822960"/>
          </a:xfrm>
          <a:prstGeom prst="rect">
            <a:avLst/>
          </a:prstGeom>
        </p:spPr>
      </p:pic>
      <p:pic>
        <p:nvPicPr>
          <p:cNvPr id="12" name="Picture 11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88" y="4572000"/>
            <a:ext cx="1485900" cy="457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3096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65839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פרח קשת גבוה ולנסיה דגם 9035/L</a:t>
            </a:r>
          </a:p>
        </p:txBody>
      </p:sp>
      <p:pic>
        <p:nvPicPr>
          <p:cNvPr id="15" name="Picture 14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72" y="1874519"/>
            <a:ext cx="3108960" cy="1479665"/>
          </a:xfrm>
          <a:prstGeom prst="rect">
            <a:avLst/>
          </a:prstGeom>
        </p:spPr>
      </p:pic>
      <p:pic>
        <p:nvPicPr>
          <p:cNvPr id="16" name="Picture 15" descr="new_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40" y="1920240"/>
            <a:ext cx="2194560" cy="1051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112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466423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1012532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256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348.07₪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672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976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22" name="Picture 21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0" y="3557016"/>
            <a:ext cx="822960" cy="822960"/>
          </a:xfrm>
          <a:prstGeom prst="rect">
            <a:avLst/>
          </a:prstGeom>
        </p:spPr>
      </p:pic>
      <p:pic>
        <p:nvPicPr>
          <p:cNvPr id="23" name="Picture 22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808" y="4572000"/>
            <a:ext cx="14859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7048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719791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ברבור קשת גבוהה LC-538</a:t>
            </a:r>
          </a:p>
        </p:txBody>
      </p:sp>
      <p:pic>
        <p:nvPicPr>
          <p:cNvPr id="26" name="Picture 25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92" y="1874519"/>
            <a:ext cx="3108960" cy="1479665"/>
          </a:xfrm>
          <a:prstGeom prst="rect">
            <a:avLst/>
          </a:prstGeom>
        </p:spPr>
      </p:pic>
      <p:pic>
        <p:nvPicPr>
          <p:cNvPr id="27" name="Picture 26" descr="new_cod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60" y="1920240"/>
            <a:ext cx="2194560" cy="10515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45064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820375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1012560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4208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285.4₪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3624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928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33" name="Picture 32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60" y="3557016"/>
            <a:ext cx="822960" cy="822960"/>
          </a:xfrm>
          <a:prstGeom prst="rect">
            <a:avLst/>
          </a:prstGeom>
        </p:spPr>
      </p:pic>
      <p:pic>
        <p:nvPicPr>
          <p:cNvPr id="34" name="Picture 33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328" y="4572000"/>
            <a:ext cx="14859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71000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10737432" y="274320"/>
            <a:ext cx="347551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800"/>
              <a:t>ורד ברז נשלף למטבח ד.1204</a:t>
            </a:r>
          </a:p>
        </p:txBody>
      </p:sp>
      <p:pic>
        <p:nvPicPr>
          <p:cNvPr id="37" name="Picture 36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312" y="1874519"/>
            <a:ext cx="3108960" cy="1479665"/>
          </a:xfrm>
          <a:prstGeom prst="rect">
            <a:avLst/>
          </a:prstGeom>
        </p:spPr>
      </p:pic>
      <p:pic>
        <p:nvPicPr>
          <p:cNvPr id="38" name="Picture 37" descr="new_cod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0080" y="1920240"/>
            <a:ext cx="2194560" cy="105156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99016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1174327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1012720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8160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443.96₪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7576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3880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44" name="Picture 43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080" y="3557016"/>
            <a:ext cx="822960" cy="822960"/>
          </a:xfrm>
          <a:prstGeom prst="rect">
            <a:avLst/>
          </a:prstGeom>
        </p:spPr>
      </p:pic>
      <p:pic>
        <p:nvPicPr>
          <p:cNvPr id="45" name="Picture 44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848" y="4572000"/>
            <a:ext cx="14859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872" y="274320"/>
            <a:ext cx="347551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800"/>
              <a:t>ורד ברבור קשת נמוך SC-538</a:t>
            </a:r>
          </a:p>
        </p:txBody>
      </p:sp>
      <p:pic>
        <p:nvPicPr>
          <p:cNvPr id="4" name="Picture 3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74519"/>
            <a:ext cx="3108960" cy="1479665"/>
          </a:xfrm>
          <a:prstGeom prst="rect">
            <a:avLst/>
          </a:prstGeom>
        </p:spPr>
      </p:pic>
      <p:pic>
        <p:nvPicPr>
          <p:cNvPr id="5" name="Picture 4" descr="new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20240"/>
            <a:ext cx="2194560" cy="1051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2471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1012561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256.66₪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024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11" name="Picture 10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57016"/>
            <a:ext cx="822960" cy="822960"/>
          </a:xfrm>
          <a:prstGeom prst="rect">
            <a:avLst/>
          </a:prstGeom>
        </p:spPr>
      </p:pic>
      <p:pic>
        <p:nvPicPr>
          <p:cNvPr id="12" name="Picture 11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88" y="4572000"/>
            <a:ext cx="1485900" cy="457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3096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658392" y="274320"/>
            <a:ext cx="347551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800"/>
              <a:t>ורד מהקיר פיה ארוכה 518/L</a:t>
            </a:r>
          </a:p>
        </p:txBody>
      </p:sp>
      <p:pic>
        <p:nvPicPr>
          <p:cNvPr id="15" name="Picture 14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72" y="1874519"/>
            <a:ext cx="3108960" cy="1479665"/>
          </a:xfrm>
          <a:prstGeom prst="rect">
            <a:avLst/>
          </a:prstGeom>
        </p:spPr>
      </p:pic>
      <p:pic>
        <p:nvPicPr>
          <p:cNvPr id="16" name="Picture 15" descr="new_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40" y="1920240"/>
            <a:ext cx="2194560" cy="1051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112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466423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1012566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256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337.48₪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672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976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22" name="Picture 21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0" y="3557016"/>
            <a:ext cx="822960" cy="822960"/>
          </a:xfrm>
          <a:prstGeom prst="rect">
            <a:avLst/>
          </a:prstGeom>
        </p:spPr>
      </p:pic>
      <p:pic>
        <p:nvPicPr>
          <p:cNvPr id="23" name="Picture 22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808" y="4572000"/>
            <a:ext cx="14859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7048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7197912" y="274320"/>
            <a:ext cx="347551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800"/>
              <a:t>ורד מהקיר פיה קצרה 518S</a:t>
            </a:r>
          </a:p>
        </p:txBody>
      </p:sp>
      <p:pic>
        <p:nvPicPr>
          <p:cNvPr id="26" name="Picture 25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92" y="1874519"/>
            <a:ext cx="3108960" cy="1479665"/>
          </a:xfrm>
          <a:prstGeom prst="rect">
            <a:avLst/>
          </a:prstGeom>
        </p:spPr>
      </p:pic>
      <p:pic>
        <p:nvPicPr>
          <p:cNvPr id="27" name="Picture 26" descr="new_cod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60" y="1920240"/>
            <a:ext cx="2194560" cy="10515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45064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820375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1012565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4208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320.01₪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3624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928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33" name="Picture 32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60" y="3557016"/>
            <a:ext cx="822960" cy="822960"/>
          </a:xfrm>
          <a:prstGeom prst="rect">
            <a:avLst/>
          </a:prstGeom>
        </p:spPr>
      </p:pic>
      <p:pic>
        <p:nvPicPr>
          <p:cNvPr id="34" name="Picture 33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328" y="4572000"/>
            <a:ext cx="14859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71000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10737432" y="274320"/>
            <a:ext cx="347551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800"/>
              <a:t>ורד מהקיר פיה ארוכה 518/L</a:t>
            </a:r>
          </a:p>
        </p:txBody>
      </p:sp>
      <p:pic>
        <p:nvPicPr>
          <p:cNvPr id="37" name="Picture 36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312" y="1874519"/>
            <a:ext cx="3108960" cy="1479665"/>
          </a:xfrm>
          <a:prstGeom prst="rect">
            <a:avLst/>
          </a:prstGeom>
        </p:spPr>
      </p:pic>
      <p:pic>
        <p:nvPicPr>
          <p:cNvPr id="38" name="Picture 37" descr="new_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0080" y="1920240"/>
            <a:ext cx="2194560" cy="105156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99016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1174327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1012566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8160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337.48₪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7576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3880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44" name="Picture 43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080" y="3557016"/>
            <a:ext cx="822960" cy="822960"/>
          </a:xfrm>
          <a:prstGeom prst="rect">
            <a:avLst/>
          </a:prstGeom>
        </p:spPr>
      </p:pic>
      <p:pic>
        <p:nvPicPr>
          <p:cNvPr id="45" name="Picture 44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848" y="4572000"/>
            <a:ext cx="14859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872" y="274320"/>
            <a:ext cx="347551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800"/>
              <a:t>ורד אינטרפוץ 3 דרך 1207</a:t>
            </a:r>
          </a:p>
        </p:txBody>
      </p:sp>
      <p:pic>
        <p:nvPicPr>
          <p:cNvPr id="4" name="Picture 3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74519"/>
            <a:ext cx="3108960" cy="1479665"/>
          </a:xfrm>
          <a:prstGeom prst="rect">
            <a:avLst/>
          </a:prstGeom>
        </p:spPr>
      </p:pic>
      <p:pic>
        <p:nvPicPr>
          <p:cNvPr id="5" name="Picture 4" descr="new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20240"/>
            <a:ext cx="2194560" cy="1051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2471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1012572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229.36₪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024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11" name="Picture 10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57016"/>
            <a:ext cx="822960" cy="822960"/>
          </a:xfrm>
          <a:prstGeom prst="rect">
            <a:avLst/>
          </a:prstGeom>
        </p:spPr>
      </p:pic>
      <p:pic>
        <p:nvPicPr>
          <p:cNvPr id="12" name="Picture 11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88" y="4572000"/>
            <a:ext cx="1485900" cy="457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3096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65839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אינטרפוץ 3 דרך ולנסיה דגם 1007</a:t>
            </a:r>
          </a:p>
        </p:txBody>
      </p:sp>
      <p:pic>
        <p:nvPicPr>
          <p:cNvPr id="15" name="Picture 14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72" y="1874519"/>
            <a:ext cx="3108960" cy="1479665"/>
          </a:xfrm>
          <a:prstGeom prst="rect">
            <a:avLst/>
          </a:prstGeom>
        </p:spPr>
      </p:pic>
      <p:pic>
        <p:nvPicPr>
          <p:cNvPr id="16" name="Picture 15" descr="new_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40" y="1920240"/>
            <a:ext cx="2194560" cy="1051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112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466423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1012529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256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255.57₪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672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976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22" name="Picture 21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0" y="3557016"/>
            <a:ext cx="822960" cy="822960"/>
          </a:xfrm>
          <a:prstGeom prst="rect">
            <a:avLst/>
          </a:prstGeom>
        </p:spPr>
      </p:pic>
      <p:pic>
        <p:nvPicPr>
          <p:cNvPr id="23" name="Picture 22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808" y="4572000"/>
            <a:ext cx="14859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7048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719791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סוללה לאמבטיה ולנסיה דגם 1019</a:t>
            </a:r>
          </a:p>
        </p:txBody>
      </p:sp>
      <p:pic>
        <p:nvPicPr>
          <p:cNvPr id="26" name="Picture 25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92" y="1874519"/>
            <a:ext cx="3108960" cy="1479665"/>
          </a:xfrm>
          <a:prstGeom prst="rect">
            <a:avLst/>
          </a:prstGeom>
        </p:spPr>
      </p:pic>
      <p:pic>
        <p:nvPicPr>
          <p:cNvPr id="27" name="Picture 26" descr="new_cod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60" y="1920240"/>
            <a:ext cx="2194560" cy="10515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45064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820375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1012530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4208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631.27₪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3624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928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33" name="Picture 32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60" y="3557016"/>
            <a:ext cx="822960" cy="822960"/>
          </a:xfrm>
          <a:prstGeom prst="rect">
            <a:avLst/>
          </a:prstGeom>
        </p:spPr>
      </p:pic>
      <p:pic>
        <p:nvPicPr>
          <p:cNvPr id="34" name="Picture 33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328" y="4572000"/>
            <a:ext cx="14859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71000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1073743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עמידה פרח גבוה אופל 6003 דמוי ענתיקה</a:t>
            </a:r>
          </a:p>
        </p:txBody>
      </p:sp>
      <p:pic>
        <p:nvPicPr>
          <p:cNvPr id="37" name="Picture 36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312" y="1874519"/>
            <a:ext cx="3108960" cy="1479665"/>
          </a:xfrm>
          <a:prstGeom prst="rect">
            <a:avLst/>
          </a:prstGeom>
        </p:spPr>
      </p:pic>
      <p:pic>
        <p:nvPicPr>
          <p:cNvPr id="38" name="Picture 37" descr="new_cod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0080" y="1920240"/>
            <a:ext cx="2194560" cy="105156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99016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1174327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1123676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8160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777.93₪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7576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3880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44" name="Picture 43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080" y="3557016"/>
            <a:ext cx="822960" cy="822960"/>
          </a:xfrm>
          <a:prstGeom prst="rect">
            <a:avLst/>
          </a:prstGeom>
        </p:spPr>
      </p:pic>
      <p:pic>
        <p:nvPicPr>
          <p:cNvPr id="45" name="Picture 44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848" y="4572000"/>
            <a:ext cx="14859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87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פרח גבוה לכיור מונח 8076 ניקל</a:t>
            </a:r>
          </a:p>
        </p:txBody>
      </p:sp>
      <p:pic>
        <p:nvPicPr>
          <p:cNvPr id="4" name="Picture 3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74519"/>
            <a:ext cx="3108960" cy="1479665"/>
          </a:xfrm>
          <a:prstGeom prst="rect">
            <a:avLst/>
          </a:prstGeom>
        </p:spPr>
      </p:pic>
      <p:pic>
        <p:nvPicPr>
          <p:cNvPr id="5" name="Picture 4" descr="new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20240"/>
            <a:ext cx="2194560" cy="1051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2471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1123595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490.58₪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024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11" name="Picture 10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57016"/>
            <a:ext cx="822960" cy="822960"/>
          </a:xfrm>
          <a:prstGeom prst="rect">
            <a:avLst/>
          </a:prstGeom>
        </p:spPr>
      </p:pic>
      <p:pic>
        <p:nvPicPr>
          <p:cNvPr id="12" name="Picture 11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88" y="4572000"/>
            <a:ext cx="1485900" cy="457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3096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65839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עמידה פרח נמוך יהלום 8801 דמוי ענתיקה</a:t>
            </a:r>
          </a:p>
        </p:txBody>
      </p:sp>
      <p:pic>
        <p:nvPicPr>
          <p:cNvPr id="15" name="Picture 14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72" y="1874519"/>
            <a:ext cx="3108960" cy="1479665"/>
          </a:xfrm>
          <a:prstGeom prst="rect">
            <a:avLst/>
          </a:prstGeom>
        </p:spPr>
      </p:pic>
      <p:pic>
        <p:nvPicPr>
          <p:cNvPr id="16" name="Picture 15" descr="new_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40" y="1920240"/>
            <a:ext cx="2194560" cy="1051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112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466423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1123680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256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777.93₪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672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976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22" name="Picture 21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0" y="3557016"/>
            <a:ext cx="822960" cy="822960"/>
          </a:xfrm>
          <a:prstGeom prst="rect">
            <a:avLst/>
          </a:prstGeom>
        </p:spPr>
      </p:pic>
      <p:pic>
        <p:nvPicPr>
          <p:cNvPr id="23" name="Picture 22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808" y="4572000"/>
            <a:ext cx="14859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7048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7197912" y="274320"/>
            <a:ext cx="347551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600"/>
              <a:t>ורד מטבח נישלף איטלקי פאפוני 6285 2 מצבי זרימה 6285</a:t>
            </a:r>
          </a:p>
        </p:txBody>
      </p:sp>
      <p:pic>
        <p:nvPicPr>
          <p:cNvPr id="26" name="Picture 25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92" y="1874519"/>
            <a:ext cx="3108960" cy="1479665"/>
          </a:xfrm>
          <a:prstGeom prst="rect">
            <a:avLst/>
          </a:prstGeom>
        </p:spPr>
      </p:pic>
      <p:pic>
        <p:nvPicPr>
          <p:cNvPr id="27" name="Picture 26" descr="new_cod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60" y="1920240"/>
            <a:ext cx="2194560" cy="10515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45064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820375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1123706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4208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1178.29₪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3624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928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33" name="Picture 32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60" y="3557016"/>
            <a:ext cx="822960" cy="822960"/>
          </a:xfrm>
          <a:prstGeom prst="rect">
            <a:avLst/>
          </a:prstGeom>
        </p:spPr>
      </p:pic>
      <p:pic>
        <p:nvPicPr>
          <p:cNvPr id="34" name="Picture 33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328" y="4572000"/>
            <a:ext cx="14859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71000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1073743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למטבח נישלף 1221 ניקל מוברש</a:t>
            </a:r>
          </a:p>
        </p:txBody>
      </p:sp>
      <p:pic>
        <p:nvPicPr>
          <p:cNvPr id="37" name="Picture 36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312" y="1874519"/>
            <a:ext cx="3108960" cy="1479665"/>
          </a:xfrm>
          <a:prstGeom prst="rect">
            <a:avLst/>
          </a:prstGeom>
        </p:spPr>
      </p:pic>
      <p:pic>
        <p:nvPicPr>
          <p:cNvPr id="38" name="Picture 37" descr="new_cod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0080" y="1920240"/>
            <a:ext cx="2194560" cy="105156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99016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1174327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1123707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8160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1090.09₪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7576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3880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44" name="Picture 43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080" y="3557016"/>
            <a:ext cx="822960" cy="822960"/>
          </a:xfrm>
          <a:prstGeom prst="rect">
            <a:avLst/>
          </a:prstGeom>
        </p:spPr>
      </p:pic>
      <p:pic>
        <p:nvPicPr>
          <p:cNvPr id="45" name="Picture 44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848" y="4572000"/>
            <a:ext cx="14859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87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למטבח נישלף 2 מצבים 1225</a:t>
            </a:r>
          </a:p>
        </p:txBody>
      </p:sp>
      <p:pic>
        <p:nvPicPr>
          <p:cNvPr id="4" name="Picture 3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74519"/>
            <a:ext cx="3108960" cy="1479665"/>
          </a:xfrm>
          <a:prstGeom prst="rect">
            <a:avLst/>
          </a:prstGeom>
        </p:spPr>
      </p:pic>
      <p:pic>
        <p:nvPicPr>
          <p:cNvPr id="5" name="Picture 4" descr="new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20240"/>
            <a:ext cx="2194560" cy="1051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2471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1123602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768.02₪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024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11" name="Picture 10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57016"/>
            <a:ext cx="822960" cy="822960"/>
          </a:xfrm>
          <a:prstGeom prst="rect">
            <a:avLst/>
          </a:prstGeom>
        </p:spPr>
      </p:pic>
      <p:pic>
        <p:nvPicPr>
          <p:cNvPr id="12" name="Picture 11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288" y="4572000"/>
            <a:ext cx="1485900" cy="457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3096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658392" y="274320"/>
            <a:ext cx="34755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למטבח נישלף פרח גבוה 2 מצבים 8700</a:t>
            </a:r>
          </a:p>
        </p:txBody>
      </p:sp>
      <p:pic>
        <p:nvPicPr>
          <p:cNvPr id="15" name="Picture 14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72" y="1874519"/>
            <a:ext cx="3108960" cy="1479665"/>
          </a:xfrm>
          <a:prstGeom prst="rect">
            <a:avLst/>
          </a:prstGeom>
        </p:spPr>
      </p:pic>
      <p:pic>
        <p:nvPicPr>
          <p:cNvPr id="16" name="Picture 15" descr="new_co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40" y="1920240"/>
            <a:ext cx="2194560" cy="1051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112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466423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1119314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256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743.24₪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672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976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22" name="Picture 21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0" y="3557016"/>
            <a:ext cx="822960" cy="822960"/>
          </a:xfrm>
          <a:prstGeom prst="rect">
            <a:avLst/>
          </a:prstGeom>
        </p:spPr>
      </p:pic>
      <p:pic>
        <p:nvPicPr>
          <p:cNvPr id="23" name="Picture 22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808" y="4572000"/>
            <a:ext cx="14859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7048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719791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סוללה לאמבטיה יהלום לבן 8705</a:t>
            </a:r>
          </a:p>
        </p:txBody>
      </p:sp>
      <p:pic>
        <p:nvPicPr>
          <p:cNvPr id="26" name="Picture 25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92" y="1874519"/>
            <a:ext cx="3108960" cy="1479665"/>
          </a:xfrm>
          <a:prstGeom prst="rect">
            <a:avLst/>
          </a:prstGeom>
        </p:spPr>
      </p:pic>
      <p:pic>
        <p:nvPicPr>
          <p:cNvPr id="27" name="Picture 26" descr="new_cod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560" y="1920240"/>
            <a:ext cx="2194560" cy="10515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45064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820375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1123708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4208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1020.72₪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3624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928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33" name="Picture 32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60" y="3557016"/>
            <a:ext cx="822960" cy="822960"/>
          </a:xfrm>
          <a:prstGeom prst="rect">
            <a:avLst/>
          </a:prstGeom>
        </p:spPr>
      </p:pic>
      <p:pic>
        <p:nvPicPr>
          <p:cNvPr id="34" name="Picture 33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328" y="4572000"/>
            <a:ext cx="14859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710000" y="91440"/>
            <a:ext cx="3557808" cy="5036615"/>
          </a:xfrm>
          <a:prstGeom prst="rect">
            <a:avLst/>
          </a:prstGeom>
          <a:solidFill>
            <a:srgbClr val="FFFFFF"/>
          </a:solidFill>
          <a:ln w="4572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10737432" y="274320"/>
            <a:ext cx="3475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3200"/>
              <a:t>ורד סוללה לאמבטיה אופל 6005</a:t>
            </a:r>
          </a:p>
        </p:txBody>
      </p:sp>
      <p:pic>
        <p:nvPicPr>
          <p:cNvPr id="37" name="Picture 36" descr="Frame for stic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312" y="1874519"/>
            <a:ext cx="3108960" cy="1479665"/>
          </a:xfrm>
          <a:prstGeom prst="rect">
            <a:avLst/>
          </a:prstGeom>
        </p:spPr>
      </p:pic>
      <p:pic>
        <p:nvPicPr>
          <p:cNvPr id="38" name="Picture 37" descr="new_cod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0080" y="1920240"/>
            <a:ext cx="2194560" cy="105156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990160" y="2743200"/>
            <a:ext cx="137160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11743272" y="2624328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sz="2400"/>
              <a:t>1123709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81600" y="297180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800"/>
              <a:t>881.98₪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75760" y="2971800"/>
            <a:ext cx="109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1600"/>
              <a:t>כולל מע "מ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38800" y="3566160"/>
            <a:ext cx="1555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sz="2200"/>
              <a:t>בקרו אותנו באתר</a:t>
            </a:r>
          </a:p>
        </p:txBody>
      </p:sp>
      <p:pic>
        <p:nvPicPr>
          <p:cNvPr id="44" name="Picture 43" descr="qr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080" y="3557016"/>
            <a:ext cx="822960" cy="822960"/>
          </a:xfrm>
          <a:prstGeom prst="rect">
            <a:avLst/>
          </a:prstGeom>
        </p:spPr>
      </p:pic>
      <p:pic>
        <p:nvPicPr>
          <p:cNvPr id="45" name="Picture 44" descr="amrusi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848" y="4572000"/>
            <a:ext cx="14859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758</Words>
  <Application>Microsoft Office PowerPoint</Application>
  <PresentationFormat>מותאם אישית</PresentationFormat>
  <Paragraphs>210</Paragraphs>
  <Slides>39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subject/>
  <dc:creator/>
  <cp:keywords/>
  <dc:description>generated using python-pptx</dc:description>
  <cp:lastModifiedBy>Yarin Amrusi</cp:lastModifiedBy>
  <cp:revision>2</cp:revision>
  <dcterms:created xsi:type="dcterms:W3CDTF">2013-01-27T09:14:16Z</dcterms:created>
  <dcterms:modified xsi:type="dcterms:W3CDTF">2022-05-23T06:46:48Z</dcterms:modified>
  <cp:category/>
</cp:coreProperties>
</file>