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90E867-F64A-4644-ACC9-5708038D13A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10AE80-ECAE-432C-BB80-C308AA85B56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7 Key Principles of Software 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6.Testing is Context-Dependent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software requires different testing strategies.</a:t>
            </a:r>
          </a:p>
          <a:p>
            <a:r>
              <a:rPr lang="en-US" dirty="0" smtClean="0"/>
              <a:t>Example: A banking application vs. a gaming application.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7.Absence-of-Errors Fallacy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fixing defects does not guarantee a useful product.</a:t>
            </a:r>
          </a:p>
          <a:p>
            <a:r>
              <a:rPr lang="en-US" dirty="0" smtClean="0"/>
              <a:t>Software must also meet user needs and business requirements.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principles guide effective testing and improve software quality.</a:t>
            </a:r>
          </a:p>
          <a:p>
            <a:r>
              <a:rPr lang="en-US" dirty="0" smtClean="0"/>
              <a:t>Applying them ensures better defect detection, cost reduction, and higher user satisfaction.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6566" y="2967335"/>
            <a:ext cx="38908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you!</a:t>
            </a:r>
          </a:p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testing is crucial to ensure software quality, reliability, and performance.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7 key principles help guide effective and efficient testing processes.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 7 key principle are as follows: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1. Testing shows the presence of defects</a:t>
            </a:r>
          </a:p>
          <a:p>
            <a:r>
              <a:rPr lang="en-US" b="1" dirty="0" smtClean="0"/>
              <a:t>2. Exhaustive Testing is Impossible</a:t>
            </a:r>
            <a:endParaRPr lang="en-US" dirty="0" smtClean="0"/>
          </a:p>
          <a:p>
            <a:r>
              <a:rPr lang="en-US" b="1" dirty="0" smtClean="0"/>
              <a:t>3.Early Testing</a:t>
            </a:r>
          </a:p>
          <a:p>
            <a:r>
              <a:rPr lang="en-US" b="1" dirty="0" smtClean="0"/>
              <a:t>4.Defect clustering</a:t>
            </a:r>
          </a:p>
          <a:p>
            <a:r>
              <a:rPr lang="en-US" b="1" dirty="0" smtClean="0"/>
              <a:t>5.Pesticide paradox</a:t>
            </a:r>
          </a:p>
          <a:p>
            <a:r>
              <a:rPr lang="en-US" b="1" dirty="0" smtClean="0"/>
              <a:t>6.Testing Is a context Dependent</a:t>
            </a:r>
          </a:p>
          <a:p>
            <a:r>
              <a:rPr lang="en-US" b="1" dirty="0" smtClean="0"/>
              <a:t>7.Absence of Error- </a:t>
            </a:r>
            <a:r>
              <a:rPr lang="en-US" b="1" dirty="0"/>
              <a:t>F</a:t>
            </a:r>
            <a:r>
              <a:rPr lang="en-US" b="1" dirty="0" smtClean="0"/>
              <a:t>allacy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 for 7 key principles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Content Placeholder 5" descr="7-principles-of-software-test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25027" y="1676401"/>
            <a:ext cx="6652173" cy="4648200"/>
          </a:xfr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1.Testing Shows Presence of Defects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helps uncover defects but does not guarantee their absence.</a:t>
            </a:r>
          </a:p>
          <a:p>
            <a:r>
              <a:rPr lang="en-US" dirty="0" smtClean="0"/>
              <a:t>The goal is to reduce the number of undiscovered bugs.</a:t>
            </a:r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2.Exhaustive Testing is Impossible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impractical to test all possible inputs, scenarios, and paths.</a:t>
            </a:r>
          </a:p>
          <a:p>
            <a:r>
              <a:rPr lang="en-US" dirty="0" smtClean="0"/>
              <a:t>Instead, risk-based and prioritized testing strategies are used.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3.Early Testing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Detecting defects early reduces cost and effort.</a:t>
            </a:r>
          </a:p>
          <a:p>
            <a:r>
              <a:rPr lang="en-US" dirty="0" smtClean="0"/>
              <a:t>Testing should begin in the early stages of development.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4.Defect Clustering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number of modules often contain most defects (Pareto Principle: 80-20 rule).</a:t>
            </a:r>
          </a:p>
          <a:p>
            <a:r>
              <a:rPr lang="en-US" dirty="0" smtClean="0"/>
              <a:t>Focus testing on high-risk areas.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5</a:t>
            </a:r>
            <a:r>
              <a:rPr lang="en-US" dirty="0" smtClean="0"/>
              <a:t>.</a:t>
            </a:r>
            <a:r>
              <a:rPr lang="en-US" b="1" dirty="0" smtClean="0"/>
              <a:t> Pesticide Paradox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execution of the same test cases may no longer find new defects.</a:t>
            </a:r>
          </a:p>
          <a:p>
            <a:r>
              <a:rPr lang="en-US" dirty="0" smtClean="0"/>
              <a:t>Test cases should be regularly reviewed and updated.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</TotalTime>
  <Words>274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7 Key Principles of Software Testing </vt:lpstr>
      <vt:lpstr>Introduction</vt:lpstr>
      <vt:lpstr>The  7 key principle are as follows: </vt:lpstr>
      <vt:lpstr>Diagram for 7 key principles </vt:lpstr>
      <vt:lpstr>1.Testing Shows Presence of Defects </vt:lpstr>
      <vt:lpstr>2.Exhaustive Testing is Impossible .</vt:lpstr>
      <vt:lpstr>3.Early Testing </vt:lpstr>
      <vt:lpstr>4.Defect Clustering </vt:lpstr>
      <vt:lpstr>5. Pesticide Paradox </vt:lpstr>
      <vt:lpstr>6.Testing is Context-Dependent </vt:lpstr>
      <vt:lpstr>7.Absence-of-Errors Fallacy </vt:lpstr>
      <vt:lpstr>Conclusion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Key Principles of Software Testing</dc:title>
  <dc:creator>admin</dc:creator>
  <cp:lastModifiedBy>admin</cp:lastModifiedBy>
  <cp:revision>8</cp:revision>
  <dcterms:created xsi:type="dcterms:W3CDTF">2025-03-01T09:49:33Z</dcterms:created>
  <dcterms:modified xsi:type="dcterms:W3CDTF">2025-03-10T18:11:52Z</dcterms:modified>
</cp:coreProperties>
</file>