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47B24-DB87-7540-95ED-09C6849A78C1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9F3CE-397D-FF4A-BBEE-7638DF46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F3CE-397D-FF4A-BBEE-7638DF465B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F3CE-397D-FF4A-BBEE-7638DF465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1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F3CE-397D-FF4A-BBEE-7638DF465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F3CE-397D-FF4A-BBEE-7638DF465B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F3CE-397D-FF4A-BBEE-7638DF465B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9F3CE-397D-FF4A-BBEE-7638DF465B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0076-E57C-8E60-1FD8-92A29D60B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607A-B217-66DC-2DD6-3198A9D52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2706-FAD7-6A53-DD56-D7B0B140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ABF1-3FB2-FFF7-13E5-773A3657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3FF1-EAE1-AC11-D406-A67567ED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F441-8B2B-E5B3-0BFF-CB501C88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FC298-C036-32F7-CB27-E972A6AB8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3670-1C08-DDAC-3A10-46CE123B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595F-0A0F-1C7C-54E6-3E213F40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0C8C-8598-D51B-3A1D-4F4DDECB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88C36-C30D-9F4D-B505-ED85E8D56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0394-47B1-C8F5-A337-B8A65266E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6564-30D4-EBAD-163C-BD105153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0CCD-7314-1D65-105A-0AABACD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A508-AFDC-4B4A-6833-31BECA77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F63A-C5F0-DF14-45A8-86A26B05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63D0-E3C1-0AC6-0088-91EBEDA3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EE64-6C64-0230-1E2F-70A11E03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2C74-A00B-4994-9766-F57FBA05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CCD1-6508-B667-7F5D-EF7CBD46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1953-E5EF-81A0-E298-FD7B6D79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CC19-F972-E42F-4455-C657BF17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1D26-0DA9-3B5A-2117-3B020DDC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5379-FBE3-CD95-70B1-C27D3B34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56609-7BC3-FE86-FA75-5B290082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26C1-4FAF-F839-1968-3F5AF8D7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02D5-5C3A-9AA7-1DB0-26750F901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F6A12-05A2-5B37-0061-0666F5AA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D04C-1C55-AEF2-0A37-4DA8924D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E82BE-6D19-2844-10AF-AB277458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DC384-CF08-F902-3A4F-E20B399F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6624-CE66-4D42-B9A6-BC7FDAA6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A100-21C4-FDEE-825B-1D297C2C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01FC8-9EAC-3BD1-1591-DE473658B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1CA30-E202-6642-0E3B-6991FFB03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355FC-8B3A-46E5-EF7F-E24F092B8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69FC0-183D-BF9C-08C4-BD4C97AD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EAA2A-D04F-65A9-B4CE-59F0EF80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BE871-E4A5-CEBB-B36B-F9C69430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BB0E-C15B-F345-F878-00F3AB08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57E70-3294-F78C-8B80-2AD95D69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C5F2D-DECB-83F3-1549-7D723073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89E0C-346D-9EA7-A17F-148240A5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508A0-542A-F940-92A8-9D96D203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DBC51-3BBF-C4A2-496B-AE38B97C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23C4-A303-2356-1637-C5791C5B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6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06C-BC10-7323-DC6F-921F790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EB9F-454A-BD81-14CE-78020FC9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8CF9F-DDC4-312C-8FF6-C6529682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1D815-9A71-447C-BC61-5FCCF1F3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DE001-34A1-6E84-1D85-EAAEAAF1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4434-84A7-A134-B053-661E7EC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BA6-D803-18D2-49FE-9D6A2A91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C49D2-5F68-4531-F92C-6C77E0477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0464C-D5C5-DF34-EBF1-F7712E23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DF20-8666-D586-FFD8-A209E435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CB81F-AE9D-BD17-0014-125CB819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6880-F040-22AE-BCA5-CBB5CC6A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90EC0-246C-B582-AEAB-8204B8D0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68C4F-E6E5-0FE4-F87E-848664BD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05C1-01B8-967F-AD38-00497FE40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204D-0E3C-7045-876C-F1A660E0EDB9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D711-9544-09EB-5B65-D4BA05071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F265-9E60-26E8-5E4C-E8CB47000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EF6C-F8D8-1B4F-A893-7EE6DAA93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EFB83-8261-9FFD-6EE7-443D6F61F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Business profile manager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291DB-3FEA-77FA-4397-BAA832DB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This validates Business profile data before updating data to DB.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78EE042-B6B1-BBE8-6542-379016A1A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diagram: Add subscription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2C3DB82-AD3C-49F6-20A3-F351865A6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435" y="1396588"/>
            <a:ext cx="10437130" cy="51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1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70150-35AD-351F-7F7F-0F0A0210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1174E5E-9C86-28D8-5FAF-0617A4A4D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7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5DD22-8E34-7226-A825-8E6DE2DD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E459D566-4659-8871-B6DA-AF062B81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09720-C05F-8208-4CBD-3D1A0778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6D6AC2B-695D-351C-625F-B7CA23794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62918-B321-54C0-E4E7-E1EEB562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663807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Design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945C8B-8DF8-1282-75CE-D8F4EDA6D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833" y="961812"/>
            <a:ext cx="6163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8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level Design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393601-8892-52CA-9DAE-EF4828943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9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relations</a:t>
            </a:r>
          </a:p>
        </p:txBody>
      </p:sp>
      <p:pic>
        <p:nvPicPr>
          <p:cNvPr id="11" name="Content Placeholder 10" descr="A screenshot of a diagram&#10;&#10;Description automatically generated">
            <a:extLst>
              <a:ext uri="{FF2B5EF4-FFF2-40B4-BE49-F238E27FC236}">
                <a16:creationId xmlns:a16="http://schemas.microsoft.com/office/drawing/2014/main" id="{10C71EBD-94B5-C931-D546-F6BDDAA59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654" y="0"/>
            <a:ext cx="5667836" cy="6861066"/>
          </a:xfrm>
        </p:spPr>
      </p:pic>
    </p:spTree>
    <p:extLst>
      <p:ext uri="{BB962C8B-B14F-4D97-AF65-F5344CB8AC3E}">
        <p14:creationId xmlns:p14="http://schemas.microsoft.com/office/powerpoint/2010/main" val="331740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diagram: CREATE profile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2BD1E2-0070-B584-3961-B67663251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126" y="1606647"/>
            <a:ext cx="10580392" cy="49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diagram: READ profile</a:t>
            </a:r>
          </a:p>
        </p:txBody>
      </p:sp>
      <p:pic>
        <p:nvPicPr>
          <p:cNvPr id="6" name="Content Placeholder 5" descr="A diagram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25A53EE5-7F75-8AA6-525F-775E3B5AA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88" y="1675227"/>
            <a:ext cx="1052502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diagram: UPDATE profile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BFFF52-460B-6413-ABA5-B6756927E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2201" y="1538066"/>
            <a:ext cx="9627598" cy="51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0D252-3C47-A8D3-A651-EB944B1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diagram: DELETE profile</a:t>
            </a:r>
          </a:p>
        </p:txBody>
      </p:sp>
      <p:pic>
        <p:nvPicPr>
          <p:cNvPr id="6" name="Content Placeholder 5" descr="A diagram of a business profile&#10;&#10;Description automatically generated with medium confidence">
            <a:extLst>
              <a:ext uri="{FF2B5EF4-FFF2-40B4-BE49-F238E27FC236}">
                <a16:creationId xmlns:a16="http://schemas.microsoft.com/office/drawing/2014/main" id="{4B16400E-49DC-87C6-B6EB-EF5E007A3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77681"/>
            <a:ext cx="10905066" cy="43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9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61</Words>
  <Application>Microsoft Macintosh PowerPoint</Application>
  <PresentationFormat>Widescreen</PresentationFormat>
  <Paragraphs>20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Business profile manager</vt:lpstr>
      <vt:lpstr>Problem statement</vt:lpstr>
      <vt:lpstr>High level Design</vt:lpstr>
      <vt:lpstr>Low level Design</vt:lpstr>
      <vt:lpstr>DB relations</vt:lpstr>
      <vt:lpstr>Sequence diagram: CREATE profile</vt:lpstr>
      <vt:lpstr>Sequence diagram: READ profile</vt:lpstr>
      <vt:lpstr>Sequence diagram: UPDATE profile</vt:lpstr>
      <vt:lpstr>Sequence diagram: DELETE profile</vt:lpstr>
      <vt:lpstr>Sequence diagram: Add subscription</vt:lpstr>
      <vt:lpstr>Demo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Business-profile-manager</dc:title>
  <dc:creator>Amruta.Chougale</dc:creator>
  <cp:lastModifiedBy>Amruta.Chougale</cp:lastModifiedBy>
  <cp:revision>7</cp:revision>
  <dcterms:created xsi:type="dcterms:W3CDTF">2023-08-15T18:21:47Z</dcterms:created>
  <dcterms:modified xsi:type="dcterms:W3CDTF">2023-08-17T20:43:02Z</dcterms:modified>
</cp:coreProperties>
</file>