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sldIdLst>
    <p:sldId id="257" r:id="rId2"/>
    <p:sldId id="262" r:id="rId3"/>
    <p:sldId id="259" r:id="rId4"/>
    <p:sldId id="269" r:id="rId5"/>
    <p:sldId id="268" r:id="rId6"/>
    <p:sldId id="266" r:id="rId7"/>
    <p:sldId id="265" r:id="rId8"/>
    <p:sldId id="267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2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323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780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00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74687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8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062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76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0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8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4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08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9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0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20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28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E583C-95AB-4FD0-A438-85A9328A6771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175D79-A141-4A87-B183-5AF767CCE8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41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1CE3DF-543D-FD86-A5F6-62507091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6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BUSINESS DATA MANAGEMENT</a:t>
            </a:r>
            <a:br>
              <a:rPr lang="en-IN" b="1" dirty="0"/>
            </a:br>
            <a:r>
              <a:rPr lang="en-IN" b="1" dirty="0"/>
              <a:t>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A94C7-543F-BC63-321E-6F8B23C9E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5200" y="2506662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</a:t>
            </a:r>
            <a:r>
              <a:rPr lang="en-IN" sz="2000" b="1" dirty="0"/>
              <a:t>Name-Amruta Joshi.</a:t>
            </a:r>
          </a:p>
          <a:p>
            <a:pPr marL="0" indent="0">
              <a:buNone/>
            </a:pPr>
            <a:r>
              <a:rPr lang="en-IN" sz="2000" b="1" dirty="0"/>
              <a:t>                              Roll no.- 21f1003797</a:t>
            </a:r>
          </a:p>
          <a:p>
            <a:pPr marL="0" indent="0">
              <a:buNone/>
            </a:pPr>
            <a:r>
              <a:rPr lang="en-IN" sz="2000" b="1" dirty="0"/>
              <a:t>I                             Indian Institute Of Technology            </a:t>
            </a:r>
            <a:r>
              <a:rPr lang="en-IN" sz="2000" b="1" dirty="0" err="1"/>
              <a:t>Technology</a:t>
            </a:r>
            <a:r>
              <a:rPr lang="en-IN" sz="2000" b="1" dirty="0"/>
              <a:t>, Madras.       Madras.</a:t>
            </a:r>
          </a:p>
          <a:p>
            <a:pPr marL="0" indent="0">
              <a:buNone/>
            </a:pP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                         </a:t>
            </a:r>
          </a:p>
          <a:p>
            <a:pPr marL="0" indent="0">
              <a:buNone/>
            </a:pPr>
            <a:r>
              <a:rPr lang="en-IN" sz="2000" dirty="0"/>
              <a:t>                                 </a:t>
            </a:r>
          </a:p>
          <a:p>
            <a:pPr marL="0" indent="0">
              <a:buNone/>
            </a:pPr>
            <a:r>
              <a:rPr lang="en-IN" sz="2000" dirty="0"/>
              <a:t>                      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2052" name="Picture 4" descr="IIT Madras - Wikipedia">
            <a:extLst>
              <a:ext uri="{FF2B5EF4-FFF2-40B4-BE49-F238E27FC236}">
                <a16:creationId xmlns:a16="http://schemas.microsoft.com/office/drawing/2014/main" id="{63E4B593-0238-F4D6-825A-F7D185D1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348" y="2989008"/>
            <a:ext cx="1732935" cy="189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45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F719BE-42B1-1D00-4E91-DDEB16091480}"/>
              </a:ext>
            </a:extLst>
          </p:cNvPr>
          <p:cNvSpPr txBox="1"/>
          <p:nvPr/>
        </p:nvSpPr>
        <p:spPr>
          <a:xfrm>
            <a:off x="1504336" y="2428568"/>
            <a:ext cx="89473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90516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29138-38F5-A2A8-DB5A-1AB8563069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34575" y="3429000"/>
            <a:ext cx="2257425" cy="773113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4" descr="Identifying Problem Photos and Images &amp; Pictures | Shutterstock">
            <a:extLst>
              <a:ext uri="{FF2B5EF4-FFF2-40B4-BE49-F238E27FC236}">
                <a16:creationId xmlns:a16="http://schemas.microsoft.com/office/drawing/2014/main" id="{7FD61CF9-D44E-0957-B986-B99BEC5BC4E2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58" y="2252313"/>
            <a:ext cx="1846263" cy="111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ata collection png images | PNGWing">
            <a:extLst>
              <a:ext uri="{FF2B5EF4-FFF2-40B4-BE49-F238E27FC236}">
                <a16:creationId xmlns:a16="http://schemas.microsoft.com/office/drawing/2014/main" id="{1508CA89-2C59-0C6B-92F6-CEE91BF79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962" y="2228977"/>
            <a:ext cx="1296092" cy="1326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5 key reasons why data analytics is important to business | Penn LPS Online">
            <a:extLst>
              <a:ext uri="{FF2B5EF4-FFF2-40B4-BE49-F238E27FC236}">
                <a16:creationId xmlns:a16="http://schemas.microsoft.com/office/drawing/2014/main" id="{2000478F-4D8B-F598-5764-42EA665E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62" y="2249958"/>
            <a:ext cx="1462805" cy="87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earch Skills – Graduate Research in Education: Learning the Research  Story">
            <a:extLst>
              <a:ext uri="{FF2B5EF4-FFF2-40B4-BE49-F238E27FC236}">
                <a16:creationId xmlns:a16="http://schemas.microsoft.com/office/drawing/2014/main" id="{8093FDFC-84FA-F23E-A477-538EE10D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101" y="2222977"/>
            <a:ext cx="1737700" cy="87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eacher Recommendation Etiquette — DC College Counseling">
            <a:extLst>
              <a:ext uri="{FF2B5EF4-FFF2-40B4-BE49-F238E27FC236}">
                <a16:creationId xmlns:a16="http://schemas.microsoft.com/office/drawing/2014/main" id="{11473D4D-5A99-1AC1-1D76-965FCCEF5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1405" y="2114967"/>
            <a:ext cx="1124183" cy="11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4CF48BF-751D-6335-6E8F-FE366CB19504}"/>
              </a:ext>
            </a:extLst>
          </p:cNvPr>
          <p:cNvSpPr/>
          <p:nvPr/>
        </p:nvSpPr>
        <p:spPr>
          <a:xfrm>
            <a:off x="2272224" y="2512326"/>
            <a:ext cx="599768" cy="324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5358DC-2A5F-2768-ED56-C0FD8FDEB89D}"/>
              </a:ext>
            </a:extLst>
          </p:cNvPr>
          <p:cNvSpPr/>
          <p:nvPr/>
        </p:nvSpPr>
        <p:spPr>
          <a:xfrm>
            <a:off x="4821076" y="2534502"/>
            <a:ext cx="599768" cy="324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0748B8B-8EEC-E50B-6244-B700C7BCA0A3}"/>
              </a:ext>
            </a:extLst>
          </p:cNvPr>
          <p:cNvSpPr/>
          <p:nvPr/>
        </p:nvSpPr>
        <p:spPr>
          <a:xfrm>
            <a:off x="7285329" y="2530266"/>
            <a:ext cx="599768" cy="324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ECF13C9-D3CE-AE5F-FFB7-3E5297E85DD1}"/>
              </a:ext>
            </a:extLst>
          </p:cNvPr>
          <p:cNvSpPr/>
          <p:nvPr/>
        </p:nvSpPr>
        <p:spPr>
          <a:xfrm>
            <a:off x="9973904" y="2512327"/>
            <a:ext cx="599768" cy="3244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09DE6-42D5-E15A-DD24-161173663087}"/>
              </a:ext>
            </a:extLst>
          </p:cNvPr>
          <p:cNvSpPr txBox="1"/>
          <p:nvPr/>
        </p:nvSpPr>
        <p:spPr>
          <a:xfrm>
            <a:off x="403228" y="3555719"/>
            <a:ext cx="170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Problem identification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D77D44-6435-3B2F-5833-1F9973AC497C}"/>
              </a:ext>
            </a:extLst>
          </p:cNvPr>
          <p:cNvSpPr txBox="1"/>
          <p:nvPr/>
        </p:nvSpPr>
        <p:spPr>
          <a:xfrm>
            <a:off x="3379240" y="3581657"/>
            <a:ext cx="121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  collection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F3B5E-0840-E64E-E42C-40D83F686C23}"/>
              </a:ext>
            </a:extLst>
          </p:cNvPr>
          <p:cNvSpPr txBox="1"/>
          <p:nvPr/>
        </p:nvSpPr>
        <p:spPr>
          <a:xfrm>
            <a:off x="5778677" y="3464771"/>
            <a:ext cx="1506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  <a:p>
            <a:r>
              <a:rPr lang="en-IN" dirty="0"/>
              <a:t>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529D3D-A4FE-C8CA-ED24-0F3B31EC1F94}"/>
              </a:ext>
            </a:extLst>
          </p:cNvPr>
          <p:cNvSpPr txBox="1"/>
          <p:nvPr/>
        </p:nvSpPr>
        <p:spPr>
          <a:xfrm>
            <a:off x="7944721" y="3464771"/>
            <a:ext cx="1649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 and findings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0FE51-296B-ABFD-0157-8899CC879FD3}"/>
              </a:ext>
            </a:extLst>
          </p:cNvPr>
          <p:cNvSpPr txBox="1"/>
          <p:nvPr/>
        </p:nvSpPr>
        <p:spPr>
          <a:xfrm>
            <a:off x="10198425" y="3630890"/>
            <a:ext cx="2094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Recommendations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50240D-4F02-E9EA-12A0-34C50AB9828C}"/>
              </a:ext>
            </a:extLst>
          </p:cNvPr>
          <p:cNvSpPr txBox="1"/>
          <p:nvPr/>
        </p:nvSpPr>
        <p:spPr>
          <a:xfrm>
            <a:off x="511277" y="511277"/>
            <a:ext cx="10235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Steps taken to do project</a:t>
            </a:r>
          </a:p>
        </p:txBody>
      </p:sp>
    </p:spTree>
    <p:extLst>
      <p:ext uri="{BB962C8B-B14F-4D97-AF65-F5344CB8AC3E}">
        <p14:creationId xmlns:p14="http://schemas.microsoft.com/office/powerpoint/2010/main" val="344394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1ED9-8550-F4C3-2BE1-4D63D59F2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38FB-6215-C6CC-A4BF-B95EED1F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A5F80-DF99-E12E-A0FD-3DC408116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“Hotel </a:t>
            </a:r>
            <a:r>
              <a:rPr lang="en-IN" dirty="0" err="1"/>
              <a:t>Rajshreya</a:t>
            </a:r>
            <a:r>
              <a:rPr lang="en-IN" dirty="0"/>
              <a:t>”, is a hotel located on beach  in   </a:t>
            </a:r>
            <a:r>
              <a:rPr lang="en-IN" dirty="0" err="1"/>
              <a:t>Malvan,Sindhudurg,Maharashtra</a:t>
            </a:r>
            <a:r>
              <a:rPr lang="en-IN" dirty="0"/>
              <a:t>.</a:t>
            </a:r>
          </a:p>
          <a:p>
            <a:r>
              <a:rPr lang="en-IN" dirty="0"/>
              <a:t>It is a B2C business .Local as well as tourists are customers of hotel.</a:t>
            </a:r>
          </a:p>
          <a:p>
            <a:r>
              <a:rPr lang="en-IN" dirty="0"/>
              <a:t>It offers variety of dishes including authentic  seafood thalis like Bangda </a:t>
            </a:r>
            <a:r>
              <a:rPr lang="en-IN" dirty="0" err="1"/>
              <a:t>thali,Kolambi</a:t>
            </a:r>
            <a:r>
              <a:rPr lang="en-IN" dirty="0"/>
              <a:t> thali and drink like </a:t>
            </a:r>
            <a:r>
              <a:rPr lang="en-IN" dirty="0" err="1"/>
              <a:t>Solkadhi</a:t>
            </a:r>
            <a:r>
              <a:rPr lang="en-IN" dirty="0"/>
              <a:t>.</a:t>
            </a:r>
          </a:p>
          <a:p>
            <a:r>
              <a:rPr lang="en-IN" dirty="0"/>
              <a:t>It is owned by </a:t>
            </a:r>
            <a:r>
              <a:rPr lang="en-IN" dirty="0" err="1"/>
              <a:t>Mr.Prafulla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90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A290A6-33BF-0A6B-8B70-CBA5C10D4D41}"/>
              </a:ext>
            </a:extLst>
          </p:cNvPr>
          <p:cNvSpPr txBox="1"/>
          <p:nvPr/>
        </p:nvSpPr>
        <p:spPr>
          <a:xfrm>
            <a:off x="88490" y="894293"/>
            <a:ext cx="85442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Which combo offers can be included in order to increase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Which new dishes should be added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B0E0C-F134-9E20-9732-49EE76ACCB34}"/>
              </a:ext>
            </a:extLst>
          </p:cNvPr>
          <p:cNvSpPr txBox="1"/>
          <p:nvPr/>
        </p:nvSpPr>
        <p:spPr>
          <a:xfrm>
            <a:off x="403123" y="178332"/>
            <a:ext cx="543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Problem</a:t>
            </a:r>
            <a:r>
              <a:rPr lang="en-IN" b="1" dirty="0"/>
              <a:t> </a:t>
            </a:r>
            <a:r>
              <a:rPr lang="en-IN" sz="3200" b="1" dirty="0"/>
              <a:t>Statements</a:t>
            </a:r>
            <a:endParaRPr lang="en-IN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7B42B-3FF2-2471-2CF0-68EB7625062E}"/>
              </a:ext>
            </a:extLst>
          </p:cNvPr>
          <p:cNvSpPr txBox="1"/>
          <p:nvPr/>
        </p:nvSpPr>
        <p:spPr>
          <a:xfrm>
            <a:off x="216309" y="2202343"/>
            <a:ext cx="36182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r>
              <a:rPr lang="en-IN" sz="3200" b="1" dirty="0"/>
              <a:t>Data collection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C9BF3-0D19-5330-73DC-393A0F9AB225}"/>
              </a:ext>
            </a:extLst>
          </p:cNvPr>
          <p:cNvSpPr txBox="1"/>
          <p:nvPr/>
        </p:nvSpPr>
        <p:spPr>
          <a:xfrm>
            <a:off x="88490" y="3429000"/>
            <a:ext cx="93406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 discussed with owner , manager and other staff of hotel to know about their hotel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was collected through hotel’s bill book and then total sales of each food item was entered in google sheet date wise for 1year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Survey was also taken among customers through </a:t>
            </a:r>
            <a:r>
              <a:rPr lang="en-IN" sz="2400" dirty="0" err="1"/>
              <a:t>gform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39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5D6B8-C55A-C073-0E86-8E2C7577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017"/>
            <a:ext cx="4689987" cy="2092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DBD6E1-C076-3EFF-2DF7-092A81951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6642"/>
            <a:ext cx="4689987" cy="20926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2810DA-5C09-05C3-5A00-364B429B7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29266"/>
            <a:ext cx="4826521" cy="1656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EEEBB9-C6D3-F364-474D-B7EE5F7F860D}"/>
              </a:ext>
            </a:extLst>
          </p:cNvPr>
          <p:cNvSpPr txBox="1"/>
          <p:nvPr/>
        </p:nvSpPr>
        <p:spPr>
          <a:xfrm>
            <a:off x="4826521" y="1085006"/>
            <a:ext cx="6322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ABC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208B9-E51D-5190-0F2D-7929F7CCFF54}"/>
              </a:ext>
            </a:extLst>
          </p:cNvPr>
          <p:cNvSpPr txBox="1"/>
          <p:nvPr/>
        </p:nvSpPr>
        <p:spPr>
          <a:xfrm>
            <a:off x="4963055" y="1327337"/>
            <a:ext cx="66072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analysis was done for each category based on revenue contribution  to know how food items are performing.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the case of breakfast items, although Vada-Pav is sold in more numbers than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-Pav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Ghavan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Chutney, it contributes less in revenue.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Pav is top most in revenue generation, followed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Ghavan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chutney. So, both of them got an A category and Vada Pav got a B category. Anda-Pav is very poor in terms of no. of units sold as well as revenue generation. So, it's included in the C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case of lunch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menus,A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category items are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Bangada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thali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Kolambi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thali which creates more revenue  and also sold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more.B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category item is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Paplet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thali .Although its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no.of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thalis are less sold than veg thali. It is because sea-food thalis are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costlier.Veg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thali got C 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case of drinks, only two categories got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assigned.Solkadhi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and coffee both got A category and Tea got C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category.Although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,Tea is most popular among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drinks,it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classified as C based on its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revenue.There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no B category because cumulative percentage directly jumped 100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9B494-8CDC-C0C9-014E-64CAA4BBAF53}"/>
              </a:ext>
            </a:extLst>
          </p:cNvPr>
          <p:cNvSpPr txBox="1"/>
          <p:nvPr/>
        </p:nvSpPr>
        <p:spPr>
          <a:xfrm>
            <a:off x="226142" y="176981"/>
            <a:ext cx="4011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8431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EC458-DC98-D949-2014-A07F4C389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05"/>
            <a:ext cx="4862811" cy="2913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A3CCF-8E20-D968-73DD-8E2D2C0BB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419" y="136875"/>
            <a:ext cx="5057126" cy="3025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A9009D-C1A6-8CA7-413C-67CC48677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4" y="3154657"/>
            <a:ext cx="5175992" cy="3118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C90B0-43F8-1799-4277-1F8128D4838F}"/>
              </a:ext>
            </a:extLst>
          </p:cNvPr>
          <p:cNvSpPr txBox="1"/>
          <p:nvPr/>
        </p:nvSpPr>
        <p:spPr>
          <a:xfrm>
            <a:off x="5702710" y="3429000"/>
            <a:ext cx="6066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case of breakfast items, overall sale is more on weekends are less during midweeks.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case of thalis, less thalis are sold on Mondays.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case of </a:t>
            </a:r>
            <a:r>
              <a:rPr lang="en-IN" dirty="0" err="1"/>
              <a:t>drinks,tea</a:t>
            </a:r>
            <a:r>
              <a:rPr lang="en-IN" dirty="0"/>
              <a:t> and coffee are more sold during winter and authentic cool drink </a:t>
            </a:r>
            <a:r>
              <a:rPr lang="en-IN" dirty="0" err="1"/>
              <a:t>Solkadhi</a:t>
            </a:r>
            <a:r>
              <a:rPr lang="en-IN" dirty="0"/>
              <a:t> is more sold in  in summer .</a:t>
            </a:r>
          </a:p>
        </p:txBody>
      </p:sp>
    </p:spTree>
    <p:extLst>
      <p:ext uri="{BB962C8B-B14F-4D97-AF65-F5344CB8AC3E}">
        <p14:creationId xmlns:p14="http://schemas.microsoft.com/office/powerpoint/2010/main" val="357535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CF7135-1327-FA60-29C7-04A04AB1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99" y="1875131"/>
            <a:ext cx="4854361" cy="2911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138C37-0874-FB96-CE54-82714ED5014F}"/>
              </a:ext>
            </a:extLst>
          </p:cNvPr>
          <p:cNvSpPr txBox="1"/>
          <p:nvPr/>
        </p:nvSpPr>
        <p:spPr>
          <a:xfrm>
            <a:off x="4395019" y="383458"/>
            <a:ext cx="340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Survey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12D29-B597-F383-3FB5-227059E758B2}"/>
              </a:ext>
            </a:extLst>
          </p:cNvPr>
          <p:cNvSpPr txBox="1"/>
          <p:nvPr/>
        </p:nvSpPr>
        <p:spPr>
          <a:xfrm>
            <a:off x="5791199" y="1826342"/>
            <a:ext cx="54864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 survey was conducted among people to know what food item they like to added in menu.</a:t>
            </a:r>
          </a:p>
          <a:p>
            <a:endParaRPr lang="en-IN" sz="2400" dirty="0"/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It was observed that customers may like to have South Indian dishes like </a:t>
            </a:r>
            <a:r>
              <a:rPr lang="en-IN" sz="2400" dirty="0" err="1"/>
              <a:t>Idli-sambar,dosa</a:t>
            </a:r>
            <a:r>
              <a:rPr lang="en-IN" sz="2400" dirty="0"/>
              <a:t> etc. over Pav-patis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320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F72FAB-DB36-0EE7-770D-AD6F7629F579}"/>
              </a:ext>
            </a:extLst>
          </p:cNvPr>
          <p:cNvSpPr txBox="1"/>
          <p:nvPr/>
        </p:nvSpPr>
        <p:spPr>
          <a:xfrm>
            <a:off x="668594" y="363794"/>
            <a:ext cx="1085481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Recommendations</a:t>
            </a:r>
            <a:endParaRPr lang="en-US" sz="2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Vada-Pav is fast-moving and popular, but it is not contributing at the top for revenue. Also, in the case of drinks, tea is fast-moving, but it is contributing least to revenue; both of them can be used to give a combo offer.</a:t>
            </a:r>
            <a:endParaRPr lang="en-US" sz="2000" b="0" dirty="0">
              <a:effectLst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-Pav and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Ghavane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chutney are authentic dishes of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Malvan.Tourists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are more interested in these kinds of dishes. These are special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kokani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foods. Although they are contributing more towards revenue generation, they are moderately moving. So, to attract more tourists, they can also be given as a combo offer with tea.</a:t>
            </a:r>
            <a:endParaRPr lang="en-US" sz="2000" b="0" dirty="0">
              <a:effectLst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Anda-pav is the least sold breakfast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item.It's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not even close to other food items in terms of the number of units sold as well as revenue generation. It can be replaced with South Indian dishes such as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idli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sambar, dosa, etc.</a:t>
            </a:r>
            <a:endParaRPr lang="en-US" sz="2000" b="0" dirty="0">
              <a:effectLst/>
            </a:endParaRP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Malvan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tourists especially visit to taste fresh seafood dishes. Hotel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Rajshreya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performing well in the case of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Kolambi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thali and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Bangada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thali. But it's moderately moving in the case of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Paplet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thali, although it's a seafood item. So, it can be given as a combo with the moderately moving drink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Solkadhi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which is an authentic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Malvani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drink..</a:t>
            </a:r>
            <a:endParaRPr lang="en-US" sz="2000" b="0" dirty="0">
              <a:effectLst/>
            </a:endParaRPr>
          </a:p>
          <a:p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8538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CCA34-02A4-DFFD-85C7-2CF5B287AA50}"/>
              </a:ext>
            </a:extLst>
          </p:cNvPr>
          <p:cNvSpPr txBox="1"/>
          <p:nvPr/>
        </p:nvSpPr>
        <p:spPr>
          <a:xfrm>
            <a:off x="609600" y="648929"/>
            <a:ext cx="1058934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Although Veg Thali is performing well, it is not generating that much revenue as seafood-based thalis; it can also be given as a combo offer with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Solkadhi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It cannot be removed or replaced considering the tastes of vegetarian people</a:t>
            </a: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Overall, for breakfast items, sales are less during midweek. So, combo offers can be offered on Thursdays or Wednesdays.</a:t>
            </a: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Overall,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seabased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thalis are less sold on Mondays because customers are preferring lighter meals. So, they can be offered with discounts or combos on Monday.</a:t>
            </a:r>
          </a:p>
          <a:p>
            <a:pPr marL="342900" indent="-34290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the case of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Solkadhi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it should be more promoted during summer months, like in April or May.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Solkadhi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is an authentic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Malvani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summer drink. From the data also, it's evident that customers are more inclined towards it during the summer season. So, in these months, it can be offered with a discount or as a combo with thalis in order to reach more customers.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53406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</TotalTime>
  <Words>889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BUSINESS DATA MANAGEMENT CAPSTONE PROJECT</vt:lpstr>
      <vt:lpstr>PowerPoint Presentation</vt:lpstr>
      <vt:lpstr>Business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anandjoshi1408@gmail.com</dc:creator>
  <cp:lastModifiedBy>anandjoshi1408@gmail.com</cp:lastModifiedBy>
  <cp:revision>12</cp:revision>
  <dcterms:created xsi:type="dcterms:W3CDTF">2025-02-21T06:47:41Z</dcterms:created>
  <dcterms:modified xsi:type="dcterms:W3CDTF">2025-02-25T09:36:58Z</dcterms:modified>
</cp:coreProperties>
</file>