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59"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CEE91-BD27-4535-87C5-C20B6A7BC33D}" v="29" dt="2023-02-07T20:59:38.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a Dongare" userId="52c5258d1424f540" providerId="LiveId" clId="{0C0CEE91-BD27-4535-87C5-C20B6A7BC33D}"/>
    <pc:docChg chg="undo custSel addSld modSld">
      <pc:chgData name="Amruta Dongare" userId="52c5258d1424f540" providerId="LiveId" clId="{0C0CEE91-BD27-4535-87C5-C20B6A7BC33D}" dt="2023-02-07T20:59:41.538" v="4045" actId="20577"/>
      <pc:docMkLst>
        <pc:docMk/>
      </pc:docMkLst>
      <pc:sldChg chg="modSp mod">
        <pc:chgData name="Amruta Dongare" userId="52c5258d1424f540" providerId="LiveId" clId="{0C0CEE91-BD27-4535-87C5-C20B6A7BC33D}" dt="2023-02-06T19:59:02.995" v="270" actId="2711"/>
        <pc:sldMkLst>
          <pc:docMk/>
          <pc:sldMk cId="4184531799" sldId="256"/>
        </pc:sldMkLst>
        <pc:spChg chg="mod">
          <ac:chgData name="Amruta Dongare" userId="52c5258d1424f540" providerId="LiveId" clId="{0C0CEE91-BD27-4535-87C5-C20B6A7BC33D}" dt="2023-02-06T19:59:02.995" v="270" actId="2711"/>
          <ac:spMkLst>
            <pc:docMk/>
            <pc:sldMk cId="4184531799" sldId="256"/>
            <ac:spMk id="4" creationId="{EBE5F858-605C-1B1C-742E-A82B81891451}"/>
          </ac:spMkLst>
        </pc:spChg>
      </pc:sldChg>
      <pc:sldChg chg="modSp mod">
        <pc:chgData name="Amruta Dongare" userId="52c5258d1424f540" providerId="LiveId" clId="{0C0CEE91-BD27-4535-87C5-C20B6A7BC33D}" dt="2023-02-06T19:58:52.421" v="269" actId="2711"/>
        <pc:sldMkLst>
          <pc:docMk/>
          <pc:sldMk cId="582329455" sldId="257"/>
        </pc:sldMkLst>
        <pc:spChg chg="mod">
          <ac:chgData name="Amruta Dongare" userId="52c5258d1424f540" providerId="LiveId" clId="{0C0CEE91-BD27-4535-87C5-C20B6A7BC33D}" dt="2023-02-06T19:57:45.439" v="262" actId="2711"/>
          <ac:spMkLst>
            <pc:docMk/>
            <pc:sldMk cId="582329455" sldId="257"/>
            <ac:spMk id="2" creationId="{227E3983-F3F8-31F8-346B-DDA3D0953E8E}"/>
          </ac:spMkLst>
        </pc:spChg>
        <pc:graphicFrameChg chg="mod">
          <ac:chgData name="Amruta Dongare" userId="52c5258d1424f540" providerId="LiveId" clId="{0C0CEE91-BD27-4535-87C5-C20B6A7BC33D}" dt="2023-02-06T19:58:52.421" v="269" actId="2711"/>
          <ac:graphicFrameMkLst>
            <pc:docMk/>
            <pc:sldMk cId="582329455" sldId="257"/>
            <ac:graphicFrameMk id="5" creationId="{095DE1B8-3C3E-28E9-F5DB-E6C54C6222C3}"/>
          </ac:graphicFrameMkLst>
        </pc:graphicFrameChg>
      </pc:sldChg>
      <pc:sldChg chg="modSp mod">
        <pc:chgData name="Amruta Dongare" userId="52c5258d1424f540" providerId="LiveId" clId="{0C0CEE91-BD27-4535-87C5-C20B6A7BC33D}" dt="2023-02-06T19:59:12.485" v="271" actId="2711"/>
        <pc:sldMkLst>
          <pc:docMk/>
          <pc:sldMk cId="705901162" sldId="258"/>
        </pc:sldMkLst>
        <pc:spChg chg="mod">
          <ac:chgData name="Amruta Dongare" userId="52c5258d1424f540" providerId="LiveId" clId="{0C0CEE91-BD27-4535-87C5-C20B6A7BC33D}" dt="2023-02-06T19:59:12.485" v="271" actId="2711"/>
          <ac:spMkLst>
            <pc:docMk/>
            <pc:sldMk cId="705901162" sldId="258"/>
            <ac:spMk id="2" creationId="{66857CCA-2723-9D96-19B2-FAE17DD36CCE}"/>
          </ac:spMkLst>
        </pc:spChg>
      </pc:sldChg>
      <pc:sldChg chg="addSp delSp modSp mod setBg modClrScheme chgLayout">
        <pc:chgData name="Amruta Dongare" userId="52c5258d1424f540" providerId="LiveId" clId="{0C0CEE91-BD27-4535-87C5-C20B6A7BC33D}" dt="2023-02-07T20:45:37.572" v="3442" actId="12"/>
        <pc:sldMkLst>
          <pc:docMk/>
          <pc:sldMk cId="1337383124" sldId="259"/>
        </pc:sldMkLst>
        <pc:spChg chg="add mod">
          <ac:chgData name="Amruta Dongare" userId="52c5258d1424f540" providerId="LiveId" clId="{0C0CEE91-BD27-4535-87C5-C20B6A7BC33D}" dt="2023-02-07T20:44:39.733" v="3430" actId="14100"/>
          <ac:spMkLst>
            <pc:docMk/>
            <pc:sldMk cId="1337383124" sldId="259"/>
            <ac:spMk id="2" creationId="{63D23573-C7BC-FEBA-2B20-6CFD80B75DBE}"/>
          </ac:spMkLst>
        </pc:spChg>
        <pc:spChg chg="add del mod">
          <ac:chgData name="Amruta Dongare" userId="52c5258d1424f540" providerId="LiveId" clId="{0C0CEE91-BD27-4535-87C5-C20B6A7BC33D}" dt="2023-02-07T20:40:17.299" v="3117"/>
          <ac:spMkLst>
            <pc:docMk/>
            <pc:sldMk cId="1337383124" sldId="259"/>
            <ac:spMk id="3" creationId="{BFE08344-DAA6-BA51-567A-9924072BF6D3}"/>
          </ac:spMkLst>
        </pc:spChg>
        <pc:spChg chg="add mod">
          <ac:chgData name="Amruta Dongare" userId="52c5258d1424f540" providerId="LiveId" clId="{0C0CEE91-BD27-4535-87C5-C20B6A7BC33D}" dt="2023-02-07T20:45:37.572" v="3442" actId="12"/>
          <ac:spMkLst>
            <pc:docMk/>
            <pc:sldMk cId="1337383124" sldId="259"/>
            <ac:spMk id="8" creationId="{DF298D7E-1582-C881-750F-B060662A63A5}"/>
          </ac:spMkLst>
        </pc:spChg>
        <pc:spChg chg="add del">
          <ac:chgData name="Amruta Dongare" userId="52c5258d1424f540" providerId="LiveId" clId="{0C0CEE91-BD27-4535-87C5-C20B6A7BC33D}" dt="2023-02-07T20:42:35.801" v="3299" actId="26606"/>
          <ac:spMkLst>
            <pc:docMk/>
            <pc:sldMk cId="1337383124" sldId="259"/>
            <ac:spMk id="11" creationId="{B5FA7C47-B7C1-4D2E-AB49-ED23BA34BA83}"/>
          </ac:spMkLst>
        </pc:spChg>
        <pc:spChg chg="add del">
          <ac:chgData name="Amruta Dongare" userId="52c5258d1424f540" providerId="LiveId" clId="{0C0CEE91-BD27-4535-87C5-C20B6A7BC33D}" dt="2023-02-07T20:42:35.801" v="3299" actId="26606"/>
          <ac:spMkLst>
            <pc:docMk/>
            <pc:sldMk cId="1337383124" sldId="259"/>
            <ac:spMk id="13" creationId="{596EE156-ABF1-4329-A6BA-03B4254E0877}"/>
          </ac:spMkLst>
        </pc:spChg>
        <pc:spChg chg="add del">
          <ac:chgData name="Amruta Dongare" userId="52c5258d1424f540" providerId="LiveId" clId="{0C0CEE91-BD27-4535-87C5-C20B6A7BC33D}" dt="2023-02-07T20:42:35.801" v="3299" actId="26606"/>
          <ac:spMkLst>
            <pc:docMk/>
            <pc:sldMk cId="1337383124" sldId="259"/>
            <ac:spMk id="15" creationId="{19B9933F-AAB3-444A-8BB5-9CA194A8BC63}"/>
          </ac:spMkLst>
        </pc:spChg>
        <pc:spChg chg="add del">
          <ac:chgData name="Amruta Dongare" userId="52c5258d1424f540" providerId="LiveId" clId="{0C0CEE91-BD27-4535-87C5-C20B6A7BC33D}" dt="2023-02-07T20:42:35.801" v="3299" actId="26606"/>
          <ac:spMkLst>
            <pc:docMk/>
            <pc:sldMk cId="1337383124" sldId="259"/>
            <ac:spMk id="17" creationId="{7D20183A-0B1D-4A1F-89B1-ADBEDBC6E54E}"/>
          </ac:spMkLst>
        </pc:spChg>
        <pc:spChg chg="add del">
          <ac:chgData name="Amruta Dongare" userId="52c5258d1424f540" providerId="LiveId" clId="{0C0CEE91-BD27-4535-87C5-C20B6A7BC33D}" dt="2023-02-07T20:42:35.801" v="3299" actId="26606"/>
          <ac:spMkLst>
            <pc:docMk/>
            <pc:sldMk cId="1337383124" sldId="259"/>
            <ac:spMk id="19" creationId="{131031D3-26CD-4214-A9A4-5857EFA15A0C}"/>
          </ac:spMkLst>
        </pc:spChg>
        <pc:spChg chg="add del">
          <ac:chgData name="Amruta Dongare" userId="52c5258d1424f540" providerId="LiveId" clId="{0C0CEE91-BD27-4535-87C5-C20B6A7BC33D}" dt="2023-02-07T20:44:16.436" v="3427" actId="26606"/>
          <ac:spMkLst>
            <pc:docMk/>
            <pc:sldMk cId="1337383124" sldId="259"/>
            <ac:spMk id="24" creationId="{DD38EE57-B708-47C9-A4A4-E25F09FAB029}"/>
          </ac:spMkLst>
        </pc:spChg>
        <pc:spChg chg="add">
          <ac:chgData name="Amruta Dongare" userId="52c5258d1424f540" providerId="LiveId" clId="{0C0CEE91-BD27-4535-87C5-C20B6A7BC33D}" dt="2023-02-07T20:44:16.436" v="3427" actId="26606"/>
          <ac:spMkLst>
            <pc:docMk/>
            <pc:sldMk cId="1337383124" sldId="259"/>
            <ac:spMk id="36" creationId="{B5FA7C47-B7C1-4D2E-AB49-ED23BA34BA83}"/>
          </ac:spMkLst>
        </pc:spChg>
        <pc:spChg chg="add">
          <ac:chgData name="Amruta Dongare" userId="52c5258d1424f540" providerId="LiveId" clId="{0C0CEE91-BD27-4535-87C5-C20B6A7BC33D}" dt="2023-02-07T20:44:16.436" v="3427" actId="26606"/>
          <ac:spMkLst>
            <pc:docMk/>
            <pc:sldMk cId="1337383124" sldId="259"/>
            <ac:spMk id="38" creationId="{596EE156-ABF1-4329-A6BA-03B4254E0877}"/>
          </ac:spMkLst>
        </pc:spChg>
        <pc:spChg chg="add">
          <ac:chgData name="Amruta Dongare" userId="52c5258d1424f540" providerId="LiveId" clId="{0C0CEE91-BD27-4535-87C5-C20B6A7BC33D}" dt="2023-02-07T20:44:16.436" v="3427" actId="26606"/>
          <ac:spMkLst>
            <pc:docMk/>
            <pc:sldMk cId="1337383124" sldId="259"/>
            <ac:spMk id="40" creationId="{19B9933F-AAB3-444A-8BB5-9CA194A8BC63}"/>
          </ac:spMkLst>
        </pc:spChg>
        <pc:spChg chg="add">
          <ac:chgData name="Amruta Dongare" userId="52c5258d1424f540" providerId="LiveId" clId="{0C0CEE91-BD27-4535-87C5-C20B6A7BC33D}" dt="2023-02-07T20:44:16.436" v="3427" actId="26606"/>
          <ac:spMkLst>
            <pc:docMk/>
            <pc:sldMk cId="1337383124" sldId="259"/>
            <ac:spMk id="42" creationId="{7D20183A-0B1D-4A1F-89B1-ADBEDBC6E54E}"/>
          </ac:spMkLst>
        </pc:spChg>
        <pc:spChg chg="add">
          <ac:chgData name="Amruta Dongare" userId="52c5258d1424f540" providerId="LiveId" clId="{0C0CEE91-BD27-4535-87C5-C20B6A7BC33D}" dt="2023-02-07T20:44:16.436" v="3427" actId="26606"/>
          <ac:spMkLst>
            <pc:docMk/>
            <pc:sldMk cId="1337383124" sldId="259"/>
            <ac:spMk id="44" creationId="{131031D3-26CD-4214-A9A4-5857EFA15A0C}"/>
          </ac:spMkLst>
        </pc:spChg>
        <pc:grpChg chg="add del">
          <ac:chgData name="Amruta Dongare" userId="52c5258d1424f540" providerId="LiveId" clId="{0C0CEE91-BD27-4535-87C5-C20B6A7BC33D}" dt="2023-02-07T20:44:16.436" v="3427" actId="26606"/>
          <ac:grpSpMkLst>
            <pc:docMk/>
            <pc:sldMk cId="1337383124" sldId="259"/>
            <ac:grpSpMk id="26" creationId="{57A28182-58A5-4DBB-8F64-BD944BCA8154}"/>
          </ac:grpSpMkLst>
        </pc:grpChg>
        <pc:picChg chg="add mod">
          <ac:chgData name="Amruta Dongare" userId="52c5258d1424f540" providerId="LiveId" clId="{0C0CEE91-BD27-4535-87C5-C20B6A7BC33D}" dt="2023-02-07T20:44:16.436" v="3427" actId="26606"/>
          <ac:picMkLst>
            <pc:docMk/>
            <pc:sldMk cId="1337383124" sldId="259"/>
            <ac:picMk id="4" creationId="{8A2CC837-6492-C07D-3215-673511F14CAD}"/>
          </ac:picMkLst>
        </pc:picChg>
      </pc:sldChg>
      <pc:sldChg chg="modSp mod">
        <pc:chgData name="Amruta Dongare" userId="52c5258d1424f540" providerId="LiveId" clId="{0C0CEE91-BD27-4535-87C5-C20B6A7BC33D}" dt="2023-02-06T20:07:23.794" v="481" actId="5793"/>
        <pc:sldMkLst>
          <pc:docMk/>
          <pc:sldMk cId="478322913" sldId="260"/>
        </pc:sldMkLst>
        <pc:spChg chg="mod">
          <ac:chgData name="Amruta Dongare" userId="52c5258d1424f540" providerId="LiveId" clId="{0C0CEE91-BD27-4535-87C5-C20B6A7BC33D}" dt="2023-02-06T19:56:31.155" v="249" actId="255"/>
          <ac:spMkLst>
            <pc:docMk/>
            <pc:sldMk cId="478322913" sldId="260"/>
            <ac:spMk id="2" creationId="{5E3E4EAC-B2A4-106A-ED7B-11319C5C0F08}"/>
          </ac:spMkLst>
        </pc:spChg>
        <pc:spChg chg="mod">
          <ac:chgData name="Amruta Dongare" userId="52c5258d1424f540" providerId="LiveId" clId="{0C0CEE91-BD27-4535-87C5-C20B6A7BC33D}" dt="2023-02-06T20:07:23.794" v="481" actId="5793"/>
          <ac:spMkLst>
            <pc:docMk/>
            <pc:sldMk cId="478322913" sldId="260"/>
            <ac:spMk id="9" creationId="{BE8AAC06-46D2-2B86-DB52-19DD20D01C91}"/>
          </ac:spMkLst>
        </pc:spChg>
      </pc:sldChg>
      <pc:sldChg chg="addSp delSp modSp mod">
        <pc:chgData name="Amruta Dongare" userId="52c5258d1424f540" providerId="LiveId" clId="{0C0CEE91-BD27-4535-87C5-C20B6A7BC33D}" dt="2023-02-06T19:56:12.724" v="247" actId="2711"/>
        <pc:sldMkLst>
          <pc:docMk/>
          <pc:sldMk cId="1860592030" sldId="261"/>
        </pc:sldMkLst>
        <pc:spChg chg="mod">
          <ac:chgData name="Amruta Dongare" userId="52c5258d1424f540" providerId="LiveId" clId="{0C0CEE91-BD27-4535-87C5-C20B6A7BC33D}" dt="2023-02-06T19:56:12.724" v="247" actId="2711"/>
          <ac:spMkLst>
            <pc:docMk/>
            <pc:sldMk cId="1860592030" sldId="261"/>
            <ac:spMk id="2" creationId="{3A205806-E9D8-652B-A286-E200B13A7141}"/>
          </ac:spMkLst>
        </pc:spChg>
        <pc:spChg chg="del">
          <ac:chgData name="Amruta Dongare" userId="52c5258d1424f540" providerId="LiveId" clId="{0C0CEE91-BD27-4535-87C5-C20B6A7BC33D}" dt="2023-02-06T19:48:44.135" v="54" actId="26606"/>
          <ac:spMkLst>
            <pc:docMk/>
            <pc:sldMk cId="1860592030" sldId="261"/>
            <ac:spMk id="9" creationId="{A8384FB5-9ADC-4DDC-881B-597D56F5B15D}"/>
          </ac:spMkLst>
        </pc:spChg>
        <pc:spChg chg="del">
          <ac:chgData name="Amruta Dongare" userId="52c5258d1424f540" providerId="LiveId" clId="{0C0CEE91-BD27-4535-87C5-C20B6A7BC33D}" dt="2023-02-06T19:48:44.135" v="54" actId="26606"/>
          <ac:spMkLst>
            <pc:docMk/>
            <pc:sldMk cId="1860592030" sldId="261"/>
            <ac:spMk id="11" creationId="{91E5A9A7-95C6-4F4F-B00E-C82E07FE62EF}"/>
          </ac:spMkLst>
        </pc:spChg>
        <pc:spChg chg="del">
          <ac:chgData name="Amruta Dongare" userId="52c5258d1424f540" providerId="LiveId" clId="{0C0CEE91-BD27-4535-87C5-C20B6A7BC33D}" dt="2023-02-06T19:48:44.135" v="54" actId="26606"/>
          <ac:spMkLst>
            <pc:docMk/>
            <pc:sldMk cId="1860592030" sldId="261"/>
            <ac:spMk id="13" creationId="{D07DD2DE-F619-49DD-B5E7-03A290FF4ED1}"/>
          </ac:spMkLst>
        </pc:spChg>
        <pc:spChg chg="del">
          <ac:chgData name="Amruta Dongare" userId="52c5258d1424f540" providerId="LiveId" clId="{0C0CEE91-BD27-4535-87C5-C20B6A7BC33D}" dt="2023-02-06T19:48:44.135" v="54" actId="26606"/>
          <ac:spMkLst>
            <pc:docMk/>
            <pc:sldMk cId="1860592030" sldId="261"/>
            <ac:spMk id="15" creationId="{85149191-5F60-4A28-AAFF-039F96B0F3EC}"/>
          </ac:spMkLst>
        </pc:spChg>
        <pc:spChg chg="del">
          <ac:chgData name="Amruta Dongare" userId="52c5258d1424f540" providerId="LiveId" clId="{0C0CEE91-BD27-4535-87C5-C20B6A7BC33D}" dt="2023-02-06T19:48:44.135" v="54" actId="26606"/>
          <ac:spMkLst>
            <pc:docMk/>
            <pc:sldMk cId="1860592030" sldId="261"/>
            <ac:spMk id="17" creationId="{F8260ED5-17F7-4158-B241-D51DD4CF1B7E}"/>
          </ac:spMkLst>
        </pc:spChg>
        <pc:spChg chg="add">
          <ac:chgData name="Amruta Dongare" userId="52c5258d1424f540" providerId="LiveId" clId="{0C0CEE91-BD27-4535-87C5-C20B6A7BC33D}" dt="2023-02-06T19:48:44.135" v="54" actId="26606"/>
          <ac:spMkLst>
            <pc:docMk/>
            <pc:sldMk cId="1860592030" sldId="261"/>
            <ac:spMk id="22" creationId="{D12DDE76-C203-4047-9998-63900085B5E8}"/>
          </ac:spMkLst>
        </pc:spChg>
        <pc:picChg chg="mod">
          <ac:chgData name="Amruta Dongare" userId="52c5258d1424f540" providerId="LiveId" clId="{0C0CEE91-BD27-4535-87C5-C20B6A7BC33D}" dt="2023-02-06T19:48:44.135" v="54" actId="26606"/>
          <ac:picMkLst>
            <pc:docMk/>
            <pc:sldMk cId="1860592030" sldId="261"/>
            <ac:picMk id="4" creationId="{D04B6A79-C584-C2B9-20FF-C0F28B8998F0}"/>
          </ac:picMkLst>
        </pc:picChg>
      </pc:sldChg>
      <pc:sldChg chg="addSp delSp modSp mod setBg modClrScheme chgLayout">
        <pc:chgData name="Amruta Dongare" userId="52c5258d1424f540" providerId="LiveId" clId="{0C0CEE91-BD27-4535-87C5-C20B6A7BC33D}" dt="2023-02-06T19:55:50.820" v="246" actId="2711"/>
        <pc:sldMkLst>
          <pc:docMk/>
          <pc:sldMk cId="3569361103" sldId="262"/>
        </pc:sldMkLst>
        <pc:spChg chg="add del mod ord">
          <ac:chgData name="Amruta Dongare" userId="52c5258d1424f540" providerId="LiveId" clId="{0C0CEE91-BD27-4535-87C5-C20B6A7BC33D}" dt="2023-02-06T19:46:55.681" v="9" actId="700"/>
          <ac:spMkLst>
            <pc:docMk/>
            <pc:sldMk cId="3569361103" sldId="262"/>
            <ac:spMk id="5" creationId="{C407C8F6-73BF-8BDF-DF87-2F282436B4BB}"/>
          </ac:spMkLst>
        </pc:spChg>
        <pc:spChg chg="add del mod ord">
          <ac:chgData name="Amruta Dongare" userId="52c5258d1424f540" providerId="LiveId" clId="{0C0CEE91-BD27-4535-87C5-C20B6A7BC33D}" dt="2023-02-06T19:46:55.681" v="9" actId="700"/>
          <ac:spMkLst>
            <pc:docMk/>
            <pc:sldMk cId="3569361103" sldId="262"/>
            <ac:spMk id="6" creationId="{BBDDA914-4952-8354-47A9-5FAFC15D6EC7}"/>
          </ac:spMkLst>
        </pc:spChg>
        <pc:spChg chg="add mod">
          <ac:chgData name="Amruta Dongare" userId="52c5258d1424f540" providerId="LiveId" clId="{0C0CEE91-BD27-4535-87C5-C20B6A7BC33D}" dt="2023-02-06T19:55:50.820" v="246" actId="2711"/>
          <ac:spMkLst>
            <pc:docMk/>
            <pc:sldMk cId="3569361103" sldId="262"/>
            <ac:spMk id="7" creationId="{6C8A47E2-E3A2-CAEA-77BE-9C7020C29CAF}"/>
          </ac:spMkLst>
        </pc:spChg>
        <pc:spChg chg="add del mod">
          <ac:chgData name="Amruta Dongare" userId="52c5258d1424f540" providerId="LiveId" clId="{0C0CEE91-BD27-4535-87C5-C20B6A7BC33D}" dt="2023-02-06T19:47:10.673" v="13"/>
          <ac:spMkLst>
            <pc:docMk/>
            <pc:sldMk cId="3569361103" sldId="262"/>
            <ac:spMk id="8" creationId="{BE5B8A00-D955-944B-260B-2A8A66ED863E}"/>
          </ac:spMkLst>
        </pc:spChg>
        <pc:spChg chg="add">
          <ac:chgData name="Amruta Dongare" userId="52c5258d1424f540" providerId="LiveId" clId="{0C0CEE91-BD27-4535-87C5-C20B6A7BC33D}" dt="2023-02-06T19:48:29.050" v="53" actId="26606"/>
          <ac:spMkLst>
            <pc:docMk/>
            <pc:sldMk cId="3569361103" sldId="262"/>
            <ac:spMk id="14" creationId="{D12DDE76-C203-4047-9998-63900085B5E8}"/>
          </ac:spMkLst>
        </pc:spChg>
        <pc:picChg chg="add del mod">
          <ac:chgData name="Amruta Dongare" userId="52c5258d1424f540" providerId="LiveId" clId="{0C0CEE91-BD27-4535-87C5-C20B6A7BC33D}" dt="2023-02-06T19:46:56.917" v="11"/>
          <ac:picMkLst>
            <pc:docMk/>
            <pc:sldMk cId="3569361103" sldId="262"/>
            <ac:picMk id="4" creationId="{9D048328-4C4D-6391-199A-968A4AE67772}"/>
          </ac:picMkLst>
        </pc:picChg>
        <pc:picChg chg="add mod">
          <ac:chgData name="Amruta Dongare" userId="52c5258d1424f540" providerId="LiveId" clId="{0C0CEE91-BD27-4535-87C5-C20B6A7BC33D}" dt="2023-02-06T19:48:29.050" v="53" actId="26606"/>
          <ac:picMkLst>
            <pc:docMk/>
            <pc:sldMk cId="3569361103" sldId="262"/>
            <ac:picMk id="9" creationId="{253B2C18-5AA0-0026-5076-7E3707A8168B}"/>
          </ac:picMkLst>
        </pc:picChg>
      </pc:sldChg>
      <pc:sldChg chg="addSp delSp modSp mod setBg">
        <pc:chgData name="Amruta Dongare" userId="52c5258d1424f540" providerId="LiveId" clId="{0C0CEE91-BD27-4535-87C5-C20B6A7BC33D}" dt="2023-02-06T20:00:12.757" v="290" actId="115"/>
        <pc:sldMkLst>
          <pc:docMk/>
          <pc:sldMk cId="2513480134" sldId="263"/>
        </pc:sldMkLst>
        <pc:spChg chg="add mod">
          <ac:chgData name="Amruta Dongare" userId="52c5258d1424f540" providerId="LiveId" clId="{0C0CEE91-BD27-4535-87C5-C20B6A7BC33D}" dt="2023-02-06T19:54:35.037" v="236" actId="255"/>
          <ac:spMkLst>
            <pc:docMk/>
            <pc:sldMk cId="2513480134" sldId="263"/>
            <ac:spMk id="4" creationId="{463109B6-776E-75B9-285D-F354376DA8A0}"/>
          </ac:spMkLst>
        </pc:spChg>
        <pc:spChg chg="add del mod">
          <ac:chgData name="Amruta Dongare" userId="52c5258d1424f540" providerId="LiveId" clId="{0C0CEE91-BD27-4535-87C5-C20B6A7BC33D}" dt="2023-02-06T19:52:29.259" v="222"/>
          <ac:spMkLst>
            <pc:docMk/>
            <pc:sldMk cId="2513480134" sldId="263"/>
            <ac:spMk id="5" creationId="{BA4B0F1F-95CC-27AE-BD1D-24AAF8ABED6A}"/>
          </ac:spMkLst>
        </pc:spChg>
        <pc:spChg chg="add mod">
          <ac:chgData name="Amruta Dongare" userId="52c5258d1424f540" providerId="LiveId" clId="{0C0CEE91-BD27-4535-87C5-C20B6A7BC33D}" dt="2023-02-06T20:00:12.757" v="290" actId="115"/>
          <ac:spMkLst>
            <pc:docMk/>
            <pc:sldMk cId="2513480134" sldId="263"/>
            <ac:spMk id="7" creationId="{33DB81BB-1221-0A3D-024C-481EB372D143}"/>
          </ac:spMkLst>
        </pc:spChg>
        <pc:spChg chg="add">
          <ac:chgData name="Amruta Dongare" userId="52c5258d1424f540" providerId="LiveId" clId="{0C0CEE91-BD27-4535-87C5-C20B6A7BC33D}" dt="2023-02-06T19:52:58.551" v="223" actId="26606"/>
          <ac:spMkLst>
            <pc:docMk/>
            <pc:sldMk cId="2513480134" sldId="263"/>
            <ac:spMk id="9" creationId="{DD38EE57-B708-47C9-A4A4-E25F09FAB029}"/>
          </ac:spMkLst>
        </pc:spChg>
        <pc:grpChg chg="add">
          <ac:chgData name="Amruta Dongare" userId="52c5258d1424f540" providerId="LiveId" clId="{0C0CEE91-BD27-4535-87C5-C20B6A7BC33D}" dt="2023-02-06T19:52:58.551" v="223" actId="26606"/>
          <ac:grpSpMkLst>
            <pc:docMk/>
            <pc:sldMk cId="2513480134" sldId="263"/>
            <ac:grpSpMk id="11" creationId="{57A28182-58A5-4DBB-8F64-BD944BCA8154}"/>
          </ac:grpSpMkLst>
        </pc:grpChg>
        <pc:picChg chg="add mod ord">
          <ac:chgData name="Amruta Dongare" userId="52c5258d1424f540" providerId="LiveId" clId="{0C0CEE91-BD27-4535-87C5-C20B6A7BC33D}" dt="2023-02-06T19:55:36.489" v="245" actId="14100"/>
          <ac:picMkLst>
            <pc:docMk/>
            <pc:sldMk cId="2513480134" sldId="263"/>
            <ac:picMk id="3" creationId="{7C03C247-EA31-0BE2-006B-99551A96E697}"/>
          </ac:picMkLst>
        </pc:picChg>
      </pc:sldChg>
      <pc:sldChg chg="addSp delSp modSp mod setBg modClrScheme chgLayout">
        <pc:chgData name="Amruta Dongare" userId="52c5258d1424f540" providerId="LiveId" clId="{0C0CEE91-BD27-4535-87C5-C20B6A7BC33D}" dt="2023-02-06T20:08:08.383" v="483" actId="27107"/>
        <pc:sldMkLst>
          <pc:docMk/>
          <pc:sldMk cId="3880052094" sldId="264"/>
        </pc:sldMkLst>
        <pc:spChg chg="add mod">
          <ac:chgData name="Amruta Dongare" userId="52c5258d1424f540" providerId="LiveId" clId="{0C0CEE91-BD27-4535-87C5-C20B6A7BC33D}" dt="2023-02-06T20:06:23.369" v="472" actId="2711"/>
          <ac:spMkLst>
            <pc:docMk/>
            <pc:sldMk cId="3880052094" sldId="264"/>
            <ac:spMk id="2" creationId="{0ADB8818-A6C5-2584-36F9-0EFC5A3957CA}"/>
          </ac:spMkLst>
        </pc:spChg>
        <pc:spChg chg="add del mod">
          <ac:chgData name="Amruta Dongare" userId="52c5258d1424f540" providerId="LiveId" clId="{0C0CEE91-BD27-4535-87C5-C20B6A7BC33D}" dt="2023-02-06T20:02:57.196" v="323"/>
          <ac:spMkLst>
            <pc:docMk/>
            <pc:sldMk cId="3880052094" sldId="264"/>
            <ac:spMk id="3" creationId="{7B6C68F7-6F12-5AB8-3303-4346459080E1}"/>
          </ac:spMkLst>
        </pc:spChg>
        <pc:spChg chg="add mod ord">
          <ac:chgData name="Amruta Dongare" userId="52c5258d1424f540" providerId="LiveId" clId="{0C0CEE91-BD27-4535-87C5-C20B6A7BC33D}" dt="2023-02-06T20:08:08.383" v="483" actId="27107"/>
          <ac:spMkLst>
            <pc:docMk/>
            <pc:sldMk cId="3880052094" sldId="264"/>
            <ac:spMk id="8" creationId="{CD66FDBD-EE45-DA66-6594-87F1A45976A2}"/>
          </ac:spMkLst>
        </pc:spChg>
        <pc:spChg chg="add del">
          <ac:chgData name="Amruta Dongare" userId="52c5258d1424f540" providerId="LiveId" clId="{0C0CEE91-BD27-4535-87C5-C20B6A7BC33D}" dt="2023-02-06T20:06:10.594" v="471" actId="26606"/>
          <ac:spMkLst>
            <pc:docMk/>
            <pc:sldMk cId="3880052094" sldId="264"/>
            <ac:spMk id="11" creationId="{DD38EE57-B708-47C9-A4A4-E25F09FAB029}"/>
          </ac:spMkLst>
        </pc:spChg>
        <pc:spChg chg="add del">
          <ac:chgData name="Amruta Dongare" userId="52c5258d1424f540" providerId="LiveId" clId="{0C0CEE91-BD27-4535-87C5-C20B6A7BC33D}" dt="2023-02-06T20:06:10.587" v="470" actId="26606"/>
          <ac:spMkLst>
            <pc:docMk/>
            <pc:sldMk cId="3880052094" sldId="264"/>
            <ac:spMk id="23" creationId="{911A6C77-6109-4F77-975B-C375615A557E}"/>
          </ac:spMkLst>
        </pc:spChg>
        <pc:spChg chg="add">
          <ac:chgData name="Amruta Dongare" userId="52c5258d1424f540" providerId="LiveId" clId="{0C0CEE91-BD27-4535-87C5-C20B6A7BC33D}" dt="2023-02-06T20:06:10.594" v="471" actId="26606"/>
          <ac:spMkLst>
            <pc:docMk/>
            <pc:sldMk cId="3880052094" sldId="264"/>
            <ac:spMk id="31" creationId="{131031D3-26CD-4214-A9A4-5857EFA15A0C}"/>
          </ac:spMkLst>
        </pc:spChg>
        <pc:spChg chg="add">
          <ac:chgData name="Amruta Dongare" userId="52c5258d1424f540" providerId="LiveId" clId="{0C0CEE91-BD27-4535-87C5-C20B6A7BC33D}" dt="2023-02-06T20:06:10.594" v="471" actId="26606"/>
          <ac:spMkLst>
            <pc:docMk/>
            <pc:sldMk cId="3880052094" sldId="264"/>
            <ac:spMk id="32" creationId="{B5FA7C47-B7C1-4D2E-AB49-ED23BA34BA83}"/>
          </ac:spMkLst>
        </pc:spChg>
        <pc:spChg chg="add">
          <ac:chgData name="Amruta Dongare" userId="52c5258d1424f540" providerId="LiveId" clId="{0C0CEE91-BD27-4535-87C5-C20B6A7BC33D}" dt="2023-02-06T20:06:10.594" v="471" actId="26606"/>
          <ac:spMkLst>
            <pc:docMk/>
            <pc:sldMk cId="3880052094" sldId="264"/>
            <ac:spMk id="33" creationId="{596EE156-ABF1-4329-A6BA-03B4254E0877}"/>
          </ac:spMkLst>
        </pc:spChg>
        <pc:spChg chg="add">
          <ac:chgData name="Amruta Dongare" userId="52c5258d1424f540" providerId="LiveId" clId="{0C0CEE91-BD27-4535-87C5-C20B6A7BC33D}" dt="2023-02-06T20:06:10.594" v="471" actId="26606"/>
          <ac:spMkLst>
            <pc:docMk/>
            <pc:sldMk cId="3880052094" sldId="264"/>
            <ac:spMk id="34" creationId="{19B9933F-AAB3-444A-8BB5-9CA194A8BC63}"/>
          </ac:spMkLst>
        </pc:spChg>
        <pc:spChg chg="add">
          <ac:chgData name="Amruta Dongare" userId="52c5258d1424f540" providerId="LiveId" clId="{0C0CEE91-BD27-4535-87C5-C20B6A7BC33D}" dt="2023-02-06T20:06:10.594" v="471" actId="26606"/>
          <ac:spMkLst>
            <pc:docMk/>
            <pc:sldMk cId="3880052094" sldId="264"/>
            <ac:spMk id="35" creationId="{7D20183A-0B1D-4A1F-89B1-ADBEDBC6E54E}"/>
          </ac:spMkLst>
        </pc:spChg>
        <pc:grpChg chg="add del">
          <ac:chgData name="Amruta Dongare" userId="52c5258d1424f540" providerId="LiveId" clId="{0C0CEE91-BD27-4535-87C5-C20B6A7BC33D}" dt="2023-02-06T20:06:10.594" v="471" actId="26606"/>
          <ac:grpSpMkLst>
            <pc:docMk/>
            <pc:sldMk cId="3880052094" sldId="264"/>
            <ac:grpSpMk id="13" creationId="{57A28182-58A5-4DBB-8F64-BD944BCA8154}"/>
          </ac:grpSpMkLst>
        </pc:grpChg>
        <pc:grpChg chg="add del">
          <ac:chgData name="Amruta Dongare" userId="52c5258d1424f540" providerId="LiveId" clId="{0C0CEE91-BD27-4535-87C5-C20B6A7BC33D}" dt="2023-02-06T20:06:10.587" v="470" actId="26606"/>
          <ac:grpSpMkLst>
            <pc:docMk/>
            <pc:sldMk cId="3880052094" sldId="264"/>
            <ac:grpSpMk id="25" creationId="{CB343D17-9934-455E-B326-2F39206BA44A}"/>
          </ac:grpSpMkLst>
        </pc:grpChg>
        <pc:picChg chg="add mod">
          <ac:chgData name="Amruta Dongare" userId="52c5258d1424f540" providerId="LiveId" clId="{0C0CEE91-BD27-4535-87C5-C20B6A7BC33D}" dt="2023-02-06T20:06:10.594" v="471" actId="26606"/>
          <ac:picMkLst>
            <pc:docMk/>
            <pc:sldMk cId="3880052094" sldId="264"/>
            <ac:picMk id="4" creationId="{F1AFBDE9-2D8B-6E37-4E88-00D45D265E9C}"/>
          </ac:picMkLst>
        </pc:picChg>
      </pc:sldChg>
      <pc:sldChg chg="addSp delSp modSp mod setBg modClrScheme chgLayout">
        <pc:chgData name="Amruta Dongare" userId="52c5258d1424f540" providerId="LiveId" clId="{0C0CEE91-BD27-4535-87C5-C20B6A7BC33D}" dt="2023-02-06T20:25:50.365" v="806" actId="115"/>
        <pc:sldMkLst>
          <pc:docMk/>
          <pc:sldMk cId="3792866567" sldId="265"/>
        </pc:sldMkLst>
        <pc:spChg chg="add mod ord">
          <ac:chgData name="Amruta Dongare" userId="52c5258d1424f540" providerId="LiveId" clId="{0C0CEE91-BD27-4535-87C5-C20B6A7BC33D}" dt="2023-02-06T20:16:43.891" v="686" actId="255"/>
          <ac:spMkLst>
            <pc:docMk/>
            <pc:sldMk cId="3792866567" sldId="265"/>
            <ac:spMk id="2" creationId="{0E144F35-BC2D-B851-771A-0E780CB224BA}"/>
          </ac:spMkLst>
        </pc:spChg>
        <pc:spChg chg="add del mod">
          <ac:chgData name="Amruta Dongare" userId="52c5258d1424f540" providerId="LiveId" clId="{0C0CEE91-BD27-4535-87C5-C20B6A7BC33D}" dt="2023-02-06T20:15:48.527" v="681"/>
          <ac:spMkLst>
            <pc:docMk/>
            <pc:sldMk cId="3792866567" sldId="265"/>
            <ac:spMk id="3" creationId="{96819855-46AC-FE88-367C-B3E2C4291A81}"/>
          </ac:spMkLst>
        </pc:spChg>
        <pc:spChg chg="add">
          <ac:chgData name="Amruta Dongare" userId="52c5258d1424f540" providerId="LiveId" clId="{0C0CEE91-BD27-4535-87C5-C20B6A7BC33D}" dt="2023-02-06T20:15:57.387" v="682" actId="26606"/>
          <ac:spMkLst>
            <pc:docMk/>
            <pc:sldMk cId="3792866567" sldId="265"/>
            <ac:spMk id="7" creationId="{B5FA7C47-B7C1-4D2E-AB49-ED23BA34BA83}"/>
          </ac:spMkLst>
        </pc:spChg>
        <pc:spChg chg="add del">
          <ac:chgData name="Amruta Dongare" userId="52c5258d1424f540" providerId="LiveId" clId="{0C0CEE91-BD27-4535-87C5-C20B6A7BC33D}" dt="2023-02-06T20:15:38.517" v="680" actId="26606"/>
          <ac:spMkLst>
            <pc:docMk/>
            <pc:sldMk cId="3792866567" sldId="265"/>
            <ac:spMk id="8" creationId="{827B839B-9ADE-406B-8590-F1CAEDED45A1}"/>
          </ac:spMkLst>
        </pc:spChg>
        <pc:spChg chg="add mod">
          <ac:chgData name="Amruta Dongare" userId="52c5258d1424f540" providerId="LiveId" clId="{0C0CEE91-BD27-4535-87C5-C20B6A7BC33D}" dt="2023-02-06T20:25:50.365" v="806" actId="115"/>
          <ac:spMkLst>
            <pc:docMk/>
            <pc:sldMk cId="3792866567" sldId="265"/>
            <ac:spMk id="9" creationId="{98093987-AEEE-941D-E9AF-53DC23FF1EAA}"/>
          </ac:spMkLst>
        </pc:spChg>
        <pc:spChg chg="add del">
          <ac:chgData name="Amruta Dongare" userId="52c5258d1424f540" providerId="LiveId" clId="{0C0CEE91-BD27-4535-87C5-C20B6A7BC33D}" dt="2023-02-06T20:15:38.517" v="680" actId="26606"/>
          <ac:spMkLst>
            <pc:docMk/>
            <pc:sldMk cId="3792866567" sldId="265"/>
            <ac:spMk id="10" creationId="{CFE45BF0-46DB-408C-B5F7-7B11716805D4}"/>
          </ac:spMkLst>
        </pc:spChg>
        <pc:spChg chg="add">
          <ac:chgData name="Amruta Dongare" userId="52c5258d1424f540" providerId="LiveId" clId="{0C0CEE91-BD27-4535-87C5-C20B6A7BC33D}" dt="2023-02-06T20:15:57.387" v="682" actId="26606"/>
          <ac:spMkLst>
            <pc:docMk/>
            <pc:sldMk cId="3792866567" sldId="265"/>
            <ac:spMk id="11" creationId="{596EE156-ABF1-4329-A6BA-03B4254E0877}"/>
          </ac:spMkLst>
        </pc:spChg>
        <pc:spChg chg="add del">
          <ac:chgData name="Amruta Dongare" userId="52c5258d1424f540" providerId="LiveId" clId="{0C0CEE91-BD27-4535-87C5-C20B6A7BC33D}" dt="2023-02-06T20:15:38.517" v="680" actId="26606"/>
          <ac:spMkLst>
            <pc:docMk/>
            <pc:sldMk cId="3792866567" sldId="265"/>
            <ac:spMk id="12" creationId="{2AEBC8F2-97B1-41B4-93F1-2D289E197FBA}"/>
          </ac:spMkLst>
        </pc:spChg>
        <pc:spChg chg="add">
          <ac:chgData name="Amruta Dongare" userId="52c5258d1424f540" providerId="LiveId" clId="{0C0CEE91-BD27-4535-87C5-C20B6A7BC33D}" dt="2023-02-06T20:15:57.387" v="682" actId="26606"/>
          <ac:spMkLst>
            <pc:docMk/>
            <pc:sldMk cId="3792866567" sldId="265"/>
            <ac:spMk id="13" creationId="{19B9933F-AAB3-444A-8BB5-9CA194A8BC63}"/>
          </ac:spMkLst>
        </pc:spChg>
        <pc:spChg chg="add del">
          <ac:chgData name="Amruta Dongare" userId="52c5258d1424f540" providerId="LiveId" clId="{0C0CEE91-BD27-4535-87C5-C20B6A7BC33D}" dt="2023-02-06T20:15:38.517" v="680" actId="26606"/>
          <ac:spMkLst>
            <pc:docMk/>
            <pc:sldMk cId="3792866567" sldId="265"/>
            <ac:spMk id="14" creationId="{472E3A19-F5D5-48FC-BB9C-48C2F68F598B}"/>
          </ac:spMkLst>
        </pc:spChg>
        <pc:spChg chg="add">
          <ac:chgData name="Amruta Dongare" userId="52c5258d1424f540" providerId="LiveId" clId="{0C0CEE91-BD27-4535-87C5-C20B6A7BC33D}" dt="2023-02-06T20:15:57.387" v="682" actId="26606"/>
          <ac:spMkLst>
            <pc:docMk/>
            <pc:sldMk cId="3792866567" sldId="265"/>
            <ac:spMk id="15" creationId="{7D20183A-0B1D-4A1F-89B1-ADBEDBC6E54E}"/>
          </ac:spMkLst>
        </pc:spChg>
        <pc:spChg chg="add del">
          <ac:chgData name="Amruta Dongare" userId="52c5258d1424f540" providerId="LiveId" clId="{0C0CEE91-BD27-4535-87C5-C20B6A7BC33D}" dt="2023-02-06T20:15:38.517" v="680" actId="26606"/>
          <ac:spMkLst>
            <pc:docMk/>
            <pc:sldMk cId="3792866567" sldId="265"/>
            <ac:spMk id="16" creationId="{7A62E32F-BB65-43A8-8EB5-92346890E549}"/>
          </ac:spMkLst>
        </pc:spChg>
        <pc:spChg chg="add del">
          <ac:chgData name="Amruta Dongare" userId="52c5258d1424f540" providerId="LiveId" clId="{0C0CEE91-BD27-4535-87C5-C20B6A7BC33D}" dt="2023-02-06T20:15:38.517" v="680" actId="26606"/>
          <ac:spMkLst>
            <pc:docMk/>
            <pc:sldMk cId="3792866567" sldId="265"/>
            <ac:spMk id="18" creationId="{14E91B64-9FCC-451E-AFB4-A827D6329367}"/>
          </ac:spMkLst>
        </pc:spChg>
        <pc:spChg chg="add">
          <ac:chgData name="Amruta Dongare" userId="52c5258d1424f540" providerId="LiveId" clId="{0C0CEE91-BD27-4535-87C5-C20B6A7BC33D}" dt="2023-02-06T20:15:57.387" v="682" actId="26606"/>
          <ac:spMkLst>
            <pc:docMk/>
            <pc:sldMk cId="3792866567" sldId="265"/>
            <ac:spMk id="20" creationId="{131031D3-26CD-4214-A9A4-5857EFA15A0C}"/>
          </ac:spMkLst>
        </pc:spChg>
        <pc:spChg chg="add del">
          <ac:chgData name="Amruta Dongare" userId="52c5258d1424f540" providerId="LiveId" clId="{0C0CEE91-BD27-4535-87C5-C20B6A7BC33D}" dt="2023-02-06T20:10:47.857" v="539" actId="26606"/>
          <ac:spMkLst>
            <pc:docMk/>
            <pc:sldMk cId="3792866567" sldId="265"/>
            <ac:spMk id="22" creationId="{5C3C4B7F-25C8-84CA-927C-A789C80BF118}"/>
          </ac:spMkLst>
        </pc:spChg>
        <pc:spChg chg="add del">
          <ac:chgData name="Amruta Dongare" userId="52c5258d1424f540" providerId="LiveId" clId="{0C0CEE91-BD27-4535-87C5-C20B6A7BC33D}" dt="2023-02-06T20:10:52.724" v="541" actId="26606"/>
          <ac:spMkLst>
            <pc:docMk/>
            <pc:sldMk cId="3792866567" sldId="265"/>
            <ac:spMk id="23" creationId="{0E9C5405-4A49-4E12-98FD-8966C1118F23}"/>
          </ac:spMkLst>
        </pc:spChg>
        <pc:spChg chg="add del">
          <ac:chgData name="Amruta Dongare" userId="52c5258d1424f540" providerId="LiveId" clId="{0C0CEE91-BD27-4535-87C5-C20B6A7BC33D}" dt="2023-02-06T20:10:47.857" v="539" actId="26606"/>
          <ac:spMkLst>
            <pc:docMk/>
            <pc:sldMk cId="3792866567" sldId="265"/>
            <ac:spMk id="25" creationId="{AC5782D3-6CED-43A7-BE35-09C48F8091FB}"/>
          </ac:spMkLst>
        </pc:spChg>
        <pc:spChg chg="add del">
          <ac:chgData name="Amruta Dongare" userId="52c5258d1424f540" providerId="LiveId" clId="{0C0CEE91-BD27-4535-87C5-C20B6A7BC33D}" dt="2023-02-06T20:10:47.857" v="539" actId="26606"/>
          <ac:spMkLst>
            <pc:docMk/>
            <pc:sldMk cId="3792866567" sldId="265"/>
            <ac:spMk id="27" creationId="{6721F593-ECD2-4B5B-AAE4-0866A4CDC970}"/>
          </ac:spMkLst>
        </pc:spChg>
        <pc:spChg chg="add del">
          <ac:chgData name="Amruta Dongare" userId="52c5258d1424f540" providerId="LiveId" clId="{0C0CEE91-BD27-4535-87C5-C20B6A7BC33D}" dt="2023-02-06T20:10:47.857" v="539" actId="26606"/>
          <ac:spMkLst>
            <pc:docMk/>
            <pc:sldMk cId="3792866567" sldId="265"/>
            <ac:spMk id="29" creationId="{71DEE99F-D18C-4025-BA3F-CEBF5258ED3D}"/>
          </ac:spMkLst>
        </pc:spChg>
        <pc:spChg chg="add del">
          <ac:chgData name="Amruta Dongare" userId="52c5258d1424f540" providerId="LiveId" clId="{0C0CEE91-BD27-4535-87C5-C20B6A7BC33D}" dt="2023-02-06T20:10:47.857" v="539" actId="26606"/>
          <ac:spMkLst>
            <pc:docMk/>
            <pc:sldMk cId="3792866567" sldId="265"/>
            <ac:spMk id="31" creationId="{976FA5D9-3A7C-4FA7-9BA8-1905D703FD77}"/>
          </ac:spMkLst>
        </pc:spChg>
        <pc:spChg chg="add del">
          <ac:chgData name="Amruta Dongare" userId="52c5258d1424f540" providerId="LiveId" clId="{0C0CEE91-BD27-4535-87C5-C20B6A7BC33D}" dt="2023-02-06T20:10:47.857" v="539" actId="26606"/>
          <ac:spMkLst>
            <pc:docMk/>
            <pc:sldMk cId="3792866567" sldId="265"/>
            <ac:spMk id="33" creationId="{4652D57C-331F-43B8-9C07-69FBA9C0279E}"/>
          </ac:spMkLst>
        </pc:spChg>
        <pc:spChg chg="add del">
          <ac:chgData name="Amruta Dongare" userId="52c5258d1424f540" providerId="LiveId" clId="{0C0CEE91-BD27-4535-87C5-C20B6A7BC33D}" dt="2023-02-06T20:10:52.724" v="541" actId="26606"/>
          <ac:spMkLst>
            <pc:docMk/>
            <pc:sldMk cId="3792866567" sldId="265"/>
            <ac:spMk id="35" creationId="{35B9823A-85C3-4837-8700-3D94F9B36113}"/>
          </ac:spMkLst>
        </pc:spChg>
        <pc:spChg chg="add del">
          <ac:chgData name="Amruta Dongare" userId="52c5258d1424f540" providerId="LiveId" clId="{0C0CEE91-BD27-4535-87C5-C20B6A7BC33D}" dt="2023-02-06T20:10:52.724" v="541" actId="26606"/>
          <ac:spMkLst>
            <pc:docMk/>
            <pc:sldMk cId="3792866567" sldId="265"/>
            <ac:spMk id="36" creationId="{5BAFBDD6-35EA-4318-81BD-034C73032263}"/>
          </ac:spMkLst>
        </pc:spChg>
        <pc:spChg chg="add del">
          <ac:chgData name="Amruta Dongare" userId="52c5258d1424f540" providerId="LiveId" clId="{0C0CEE91-BD27-4535-87C5-C20B6A7BC33D}" dt="2023-02-06T20:10:52.724" v="541" actId="26606"/>
          <ac:spMkLst>
            <pc:docMk/>
            <pc:sldMk cId="3792866567" sldId="265"/>
            <ac:spMk id="37" creationId="{9668AFA7-0343-4462-B952-29775C02D4E4}"/>
          </ac:spMkLst>
        </pc:spChg>
        <pc:spChg chg="add del">
          <ac:chgData name="Amruta Dongare" userId="52c5258d1424f540" providerId="LiveId" clId="{0C0CEE91-BD27-4535-87C5-C20B6A7BC33D}" dt="2023-02-06T20:10:52.724" v="541" actId="26606"/>
          <ac:spMkLst>
            <pc:docMk/>
            <pc:sldMk cId="3792866567" sldId="265"/>
            <ac:spMk id="38" creationId="{FABAF75E-3794-4E38-AFE5-55C262447584}"/>
          </ac:spMkLst>
        </pc:spChg>
        <pc:spChg chg="add del">
          <ac:chgData name="Amruta Dongare" userId="52c5258d1424f540" providerId="LiveId" clId="{0C0CEE91-BD27-4535-87C5-C20B6A7BC33D}" dt="2023-02-06T20:15:38.053" v="678" actId="26606"/>
          <ac:spMkLst>
            <pc:docMk/>
            <pc:sldMk cId="3792866567" sldId="265"/>
            <ac:spMk id="40" creationId="{F4C0B10B-D2C4-4A54-AFAD-3D27DF88BB37}"/>
          </ac:spMkLst>
        </pc:spChg>
        <pc:spChg chg="add del mod">
          <ac:chgData name="Amruta Dongare" userId="52c5258d1424f540" providerId="LiveId" clId="{0C0CEE91-BD27-4535-87C5-C20B6A7BC33D}" dt="2023-02-06T20:15:38.053" v="678" actId="26606"/>
          <ac:spMkLst>
            <pc:docMk/>
            <pc:sldMk cId="3792866567" sldId="265"/>
            <ac:spMk id="44" creationId="{7B35C2A9-745E-8FC5-B0B5-13465C5D90EE}"/>
          </ac:spMkLst>
        </pc:spChg>
        <pc:spChg chg="add del">
          <ac:chgData name="Amruta Dongare" userId="52c5258d1424f540" providerId="LiveId" clId="{0C0CEE91-BD27-4535-87C5-C20B6A7BC33D}" dt="2023-02-06T20:15:27.885" v="664" actId="26606"/>
          <ac:spMkLst>
            <pc:docMk/>
            <pc:sldMk cId="3792866567" sldId="265"/>
            <ac:spMk id="49" creationId="{B5FA7C47-B7C1-4D2E-AB49-ED23BA34BA83}"/>
          </ac:spMkLst>
        </pc:spChg>
        <pc:spChg chg="add del">
          <ac:chgData name="Amruta Dongare" userId="52c5258d1424f540" providerId="LiveId" clId="{0C0CEE91-BD27-4535-87C5-C20B6A7BC33D}" dt="2023-02-06T20:15:27.885" v="664" actId="26606"/>
          <ac:spMkLst>
            <pc:docMk/>
            <pc:sldMk cId="3792866567" sldId="265"/>
            <ac:spMk id="51" creationId="{596EE156-ABF1-4329-A6BA-03B4254E0877}"/>
          </ac:spMkLst>
        </pc:spChg>
        <pc:spChg chg="add del">
          <ac:chgData name="Amruta Dongare" userId="52c5258d1424f540" providerId="LiveId" clId="{0C0CEE91-BD27-4535-87C5-C20B6A7BC33D}" dt="2023-02-06T20:15:27.885" v="664" actId="26606"/>
          <ac:spMkLst>
            <pc:docMk/>
            <pc:sldMk cId="3792866567" sldId="265"/>
            <ac:spMk id="53" creationId="{19B9933F-AAB3-444A-8BB5-9CA194A8BC63}"/>
          </ac:spMkLst>
        </pc:spChg>
        <pc:spChg chg="add del">
          <ac:chgData name="Amruta Dongare" userId="52c5258d1424f540" providerId="LiveId" clId="{0C0CEE91-BD27-4535-87C5-C20B6A7BC33D}" dt="2023-02-06T20:15:27.885" v="664" actId="26606"/>
          <ac:spMkLst>
            <pc:docMk/>
            <pc:sldMk cId="3792866567" sldId="265"/>
            <ac:spMk id="55" creationId="{7D20183A-0B1D-4A1F-89B1-ADBEDBC6E54E}"/>
          </ac:spMkLst>
        </pc:spChg>
        <pc:spChg chg="add del">
          <ac:chgData name="Amruta Dongare" userId="52c5258d1424f540" providerId="LiveId" clId="{0C0CEE91-BD27-4535-87C5-C20B6A7BC33D}" dt="2023-02-06T20:15:27.885" v="664" actId="26606"/>
          <ac:spMkLst>
            <pc:docMk/>
            <pc:sldMk cId="3792866567" sldId="265"/>
            <ac:spMk id="57" creationId="{131031D3-26CD-4214-A9A4-5857EFA15A0C}"/>
          </ac:spMkLst>
        </pc:spChg>
        <pc:spChg chg="add del">
          <ac:chgData name="Amruta Dongare" userId="52c5258d1424f540" providerId="LiveId" clId="{0C0CEE91-BD27-4535-87C5-C20B6A7BC33D}" dt="2023-02-06T20:14:39.467" v="661" actId="26606"/>
          <ac:spMkLst>
            <pc:docMk/>
            <pc:sldMk cId="3792866567" sldId="265"/>
            <ac:spMk id="62" creationId="{81AEB8A9-B768-4E30-BA55-D919E6687343}"/>
          </ac:spMkLst>
        </pc:spChg>
        <pc:spChg chg="add del">
          <ac:chgData name="Amruta Dongare" userId="52c5258d1424f540" providerId="LiveId" clId="{0C0CEE91-BD27-4535-87C5-C20B6A7BC33D}" dt="2023-02-06T20:14:51.643" v="663" actId="26606"/>
          <ac:spMkLst>
            <pc:docMk/>
            <pc:sldMk cId="3792866567" sldId="265"/>
            <ac:spMk id="64" creationId="{4B8E30CD-C8AA-4F1D-8997-BAFCF7CE9D90}"/>
          </ac:spMkLst>
        </pc:spChg>
        <pc:spChg chg="add del">
          <ac:chgData name="Amruta Dongare" userId="52c5258d1424f540" providerId="LiveId" clId="{0C0CEE91-BD27-4535-87C5-C20B6A7BC33D}" dt="2023-02-06T20:14:51.643" v="663" actId="26606"/>
          <ac:spMkLst>
            <pc:docMk/>
            <pc:sldMk cId="3792866567" sldId="265"/>
            <ac:spMk id="65" creationId="{6A55A497-810F-4F60-B84E-FDE68ABFE607}"/>
          </ac:spMkLst>
        </pc:spChg>
        <pc:spChg chg="add del">
          <ac:chgData name="Amruta Dongare" userId="52c5258d1424f540" providerId="LiveId" clId="{0C0CEE91-BD27-4535-87C5-C20B6A7BC33D}" dt="2023-02-06T20:14:51.643" v="663" actId="26606"/>
          <ac:spMkLst>
            <pc:docMk/>
            <pc:sldMk cId="3792866567" sldId="265"/>
            <ac:spMk id="66" creationId="{1A2CE4AB-6F16-49A0-9608-1227FF801F2A}"/>
          </ac:spMkLst>
        </pc:spChg>
        <pc:spChg chg="add del">
          <ac:chgData name="Amruta Dongare" userId="52c5258d1424f540" providerId="LiveId" clId="{0C0CEE91-BD27-4535-87C5-C20B6A7BC33D}" dt="2023-02-06T20:14:51.643" v="663" actId="26606"/>
          <ac:spMkLst>
            <pc:docMk/>
            <pc:sldMk cId="3792866567" sldId="265"/>
            <ac:spMk id="68" creationId="{50C6CE2B-DD6C-4EBC-9E38-2FCF23E93A99}"/>
          </ac:spMkLst>
        </pc:spChg>
        <pc:spChg chg="add del">
          <ac:chgData name="Amruta Dongare" userId="52c5258d1424f540" providerId="LiveId" clId="{0C0CEE91-BD27-4535-87C5-C20B6A7BC33D}" dt="2023-02-06T20:14:51.643" v="663" actId="26606"/>
          <ac:spMkLst>
            <pc:docMk/>
            <pc:sldMk cId="3792866567" sldId="265"/>
            <ac:spMk id="70" creationId="{2C8B90EA-01BD-4358-9BD4-801A57B98844}"/>
          </ac:spMkLst>
        </pc:spChg>
        <pc:grpChg chg="add del">
          <ac:chgData name="Amruta Dongare" userId="52c5258d1424f540" providerId="LiveId" clId="{0C0CEE91-BD27-4535-87C5-C20B6A7BC33D}" dt="2023-02-06T20:15:38.053" v="678" actId="26606"/>
          <ac:grpSpMkLst>
            <pc:docMk/>
            <pc:sldMk cId="3792866567" sldId="265"/>
            <ac:grpSpMk id="41" creationId="{B6BADB90-C74B-40D6-86DC-503F65FCE8DC}"/>
          </ac:grpSpMkLst>
        </pc:grpChg>
        <pc:picChg chg="add del mod ord">
          <ac:chgData name="Amruta Dongare" userId="52c5258d1424f540" providerId="LiveId" clId="{0C0CEE91-BD27-4535-87C5-C20B6A7BC33D}" dt="2023-02-06T20:15:38.285" v="679"/>
          <ac:picMkLst>
            <pc:docMk/>
            <pc:sldMk cId="3792866567" sldId="265"/>
            <ac:picMk id="4" creationId="{1C150B7A-4138-DCC8-5163-EC12F658ED2D}"/>
          </ac:picMkLst>
        </pc:picChg>
        <pc:picChg chg="add mod">
          <ac:chgData name="Amruta Dongare" userId="52c5258d1424f540" providerId="LiveId" clId="{0C0CEE91-BD27-4535-87C5-C20B6A7BC33D}" dt="2023-02-06T20:16:22.386" v="683" actId="14100"/>
          <ac:picMkLst>
            <pc:docMk/>
            <pc:sldMk cId="3792866567" sldId="265"/>
            <ac:picMk id="5" creationId="{92E85F0F-9CC5-43C4-CA29-60127057F83E}"/>
          </ac:picMkLst>
        </pc:picChg>
      </pc:sldChg>
      <pc:sldChg chg="addSp delSp modSp mod setBg modClrScheme chgLayout">
        <pc:chgData name="Amruta Dongare" userId="52c5258d1424f540" providerId="LiveId" clId="{0C0CEE91-BD27-4535-87C5-C20B6A7BC33D}" dt="2023-02-06T20:53:31.789" v="1924" actId="12"/>
        <pc:sldMkLst>
          <pc:docMk/>
          <pc:sldMk cId="1809009805" sldId="266"/>
        </pc:sldMkLst>
        <pc:spChg chg="add mod">
          <ac:chgData name="Amruta Dongare" userId="52c5258d1424f540" providerId="LiveId" clId="{0C0CEE91-BD27-4535-87C5-C20B6A7BC33D}" dt="2023-02-06T20:32:07.564" v="857" actId="1076"/>
          <ac:spMkLst>
            <pc:docMk/>
            <pc:sldMk cId="1809009805" sldId="266"/>
            <ac:spMk id="2" creationId="{0C1CF5F2-FFDE-83CC-6BF4-01087E7167AD}"/>
          </ac:spMkLst>
        </pc:spChg>
        <pc:spChg chg="add del mod">
          <ac:chgData name="Amruta Dongare" userId="52c5258d1424f540" providerId="LiveId" clId="{0C0CEE91-BD27-4535-87C5-C20B6A7BC33D}" dt="2023-02-06T20:29:06.912" v="847"/>
          <ac:spMkLst>
            <pc:docMk/>
            <pc:sldMk cId="1809009805" sldId="266"/>
            <ac:spMk id="3" creationId="{BB8824EC-75CF-FD00-E80F-633BB1642895}"/>
          </ac:spMkLst>
        </pc:spChg>
        <pc:spChg chg="add mod">
          <ac:chgData name="Amruta Dongare" userId="52c5258d1424f540" providerId="LiveId" clId="{0C0CEE91-BD27-4535-87C5-C20B6A7BC33D}" dt="2023-02-06T20:53:31.789" v="1924" actId="12"/>
          <ac:spMkLst>
            <pc:docMk/>
            <pc:sldMk cId="1809009805" sldId="266"/>
            <ac:spMk id="5" creationId="{9012FEDC-47A0-045B-D2D4-0EBA13AAB706}"/>
          </ac:spMkLst>
        </pc:spChg>
        <pc:spChg chg="add del mod">
          <ac:chgData name="Amruta Dongare" userId="52c5258d1424f540" providerId="LiveId" clId="{0C0CEE91-BD27-4535-87C5-C20B6A7BC33D}" dt="2023-02-06T20:30:54.706" v="852" actId="26606"/>
          <ac:spMkLst>
            <pc:docMk/>
            <pc:sldMk cId="1809009805" sldId="266"/>
            <ac:spMk id="8" creationId="{A2569DD6-35D5-64E7-2092-7DB1B7F13F50}"/>
          </ac:spMkLst>
        </pc:spChg>
        <pc:spChg chg="add del">
          <ac:chgData name="Amruta Dongare" userId="52c5258d1424f540" providerId="LiveId" clId="{0C0CEE91-BD27-4535-87C5-C20B6A7BC33D}" dt="2023-02-06T20:30:54.706" v="852" actId="26606"/>
          <ac:spMkLst>
            <pc:docMk/>
            <pc:sldMk cId="1809009805" sldId="266"/>
            <ac:spMk id="11" creationId="{EBF87945-A001-489F-9D9B-7D9435F0B9CA}"/>
          </ac:spMkLst>
        </pc:spChg>
        <pc:spChg chg="add del">
          <ac:chgData name="Amruta Dongare" userId="52c5258d1424f540" providerId="LiveId" clId="{0C0CEE91-BD27-4535-87C5-C20B6A7BC33D}" dt="2023-02-06T20:30:54.696" v="851" actId="26606"/>
          <ac:spMkLst>
            <pc:docMk/>
            <pc:sldMk cId="1809009805" sldId="266"/>
            <ac:spMk id="16" creationId="{EBF87945-A001-489F-9D9B-7D9435F0B9CA}"/>
          </ac:spMkLst>
        </pc:spChg>
        <pc:spChg chg="add">
          <ac:chgData name="Amruta Dongare" userId="52c5258d1424f540" providerId="LiveId" clId="{0C0CEE91-BD27-4535-87C5-C20B6A7BC33D}" dt="2023-02-06T20:30:54.706" v="852" actId="26606"/>
          <ac:spMkLst>
            <pc:docMk/>
            <pc:sldMk cId="1809009805" sldId="266"/>
            <ac:spMk id="18" creationId="{7CA0DAA6-33B8-4A25-810D-2F4D816FB40E}"/>
          </ac:spMkLst>
        </pc:spChg>
        <pc:picChg chg="add mod">
          <ac:chgData name="Amruta Dongare" userId="52c5258d1424f540" providerId="LiveId" clId="{0C0CEE91-BD27-4535-87C5-C20B6A7BC33D}" dt="2023-02-06T20:35:39.530" v="1129" actId="14100"/>
          <ac:picMkLst>
            <pc:docMk/>
            <pc:sldMk cId="1809009805" sldId="266"/>
            <ac:picMk id="4" creationId="{256FD471-58D8-9AE0-35A4-7298D3D3332C}"/>
          </ac:picMkLst>
        </pc:picChg>
      </pc:sldChg>
      <pc:sldChg chg="addSp delSp modSp mod setBg modClrScheme chgLayout">
        <pc:chgData name="Amruta Dongare" userId="52c5258d1424f540" providerId="LiveId" clId="{0C0CEE91-BD27-4535-87C5-C20B6A7BC33D}" dt="2023-02-06T20:43:06.922" v="1446" actId="14100"/>
        <pc:sldMkLst>
          <pc:docMk/>
          <pc:sldMk cId="2934432264" sldId="267"/>
        </pc:sldMkLst>
        <pc:spChg chg="add mod">
          <ac:chgData name="Amruta Dongare" userId="52c5258d1424f540" providerId="LiveId" clId="{0C0CEE91-BD27-4535-87C5-C20B6A7BC33D}" dt="2023-02-06T20:42:32.780" v="1440" actId="255"/>
          <ac:spMkLst>
            <pc:docMk/>
            <pc:sldMk cId="2934432264" sldId="267"/>
            <ac:spMk id="2" creationId="{E9E4FCAC-E741-03CF-F0D0-15543E6D8135}"/>
          </ac:spMkLst>
        </pc:spChg>
        <pc:spChg chg="add del mod">
          <ac:chgData name="Amruta Dongare" userId="52c5258d1424f540" providerId="LiveId" clId="{0C0CEE91-BD27-4535-87C5-C20B6A7BC33D}" dt="2023-02-06T20:39:02.785" v="1189"/>
          <ac:spMkLst>
            <pc:docMk/>
            <pc:sldMk cId="2934432264" sldId="267"/>
            <ac:spMk id="3" creationId="{069F4930-690D-DA2B-46D1-3821966D96C2}"/>
          </ac:spMkLst>
        </pc:spChg>
        <pc:spChg chg="add mod">
          <ac:chgData name="Amruta Dongare" userId="52c5258d1424f540" providerId="LiveId" clId="{0C0CEE91-BD27-4535-87C5-C20B6A7BC33D}" dt="2023-02-06T20:42:59.141" v="1445" actId="115"/>
          <ac:spMkLst>
            <pc:docMk/>
            <pc:sldMk cId="2934432264" sldId="267"/>
            <ac:spMk id="8" creationId="{D1337B2E-B7BC-1689-3C20-76B8656699DB}"/>
          </ac:spMkLst>
        </pc:spChg>
        <pc:spChg chg="add">
          <ac:chgData name="Amruta Dongare" userId="52c5258d1424f540" providerId="LiveId" clId="{0C0CEE91-BD27-4535-87C5-C20B6A7BC33D}" dt="2023-02-06T20:39:31.129" v="1190" actId="26606"/>
          <ac:spMkLst>
            <pc:docMk/>
            <pc:sldMk cId="2934432264" sldId="267"/>
            <ac:spMk id="11" creationId="{B5FA7C47-B7C1-4D2E-AB49-ED23BA34BA83}"/>
          </ac:spMkLst>
        </pc:spChg>
        <pc:spChg chg="add">
          <ac:chgData name="Amruta Dongare" userId="52c5258d1424f540" providerId="LiveId" clId="{0C0CEE91-BD27-4535-87C5-C20B6A7BC33D}" dt="2023-02-06T20:39:31.129" v="1190" actId="26606"/>
          <ac:spMkLst>
            <pc:docMk/>
            <pc:sldMk cId="2934432264" sldId="267"/>
            <ac:spMk id="13" creationId="{596EE156-ABF1-4329-A6BA-03B4254E0877}"/>
          </ac:spMkLst>
        </pc:spChg>
        <pc:spChg chg="add">
          <ac:chgData name="Amruta Dongare" userId="52c5258d1424f540" providerId="LiveId" clId="{0C0CEE91-BD27-4535-87C5-C20B6A7BC33D}" dt="2023-02-06T20:39:31.129" v="1190" actId="26606"/>
          <ac:spMkLst>
            <pc:docMk/>
            <pc:sldMk cId="2934432264" sldId="267"/>
            <ac:spMk id="15" creationId="{19B9933F-AAB3-444A-8BB5-9CA194A8BC63}"/>
          </ac:spMkLst>
        </pc:spChg>
        <pc:spChg chg="add">
          <ac:chgData name="Amruta Dongare" userId="52c5258d1424f540" providerId="LiveId" clId="{0C0CEE91-BD27-4535-87C5-C20B6A7BC33D}" dt="2023-02-06T20:39:31.129" v="1190" actId="26606"/>
          <ac:spMkLst>
            <pc:docMk/>
            <pc:sldMk cId="2934432264" sldId="267"/>
            <ac:spMk id="17" creationId="{7D20183A-0B1D-4A1F-89B1-ADBEDBC6E54E}"/>
          </ac:spMkLst>
        </pc:spChg>
        <pc:spChg chg="add">
          <ac:chgData name="Amruta Dongare" userId="52c5258d1424f540" providerId="LiveId" clId="{0C0CEE91-BD27-4535-87C5-C20B6A7BC33D}" dt="2023-02-06T20:39:31.129" v="1190" actId="26606"/>
          <ac:spMkLst>
            <pc:docMk/>
            <pc:sldMk cId="2934432264" sldId="267"/>
            <ac:spMk id="19" creationId="{131031D3-26CD-4214-A9A4-5857EFA15A0C}"/>
          </ac:spMkLst>
        </pc:spChg>
        <pc:picChg chg="add mod">
          <ac:chgData name="Amruta Dongare" userId="52c5258d1424f540" providerId="LiveId" clId="{0C0CEE91-BD27-4535-87C5-C20B6A7BC33D}" dt="2023-02-06T20:43:06.922" v="1446" actId="14100"/>
          <ac:picMkLst>
            <pc:docMk/>
            <pc:sldMk cId="2934432264" sldId="267"/>
            <ac:picMk id="4" creationId="{19A267BE-AB5F-9BC6-974C-E7AA66E194A3}"/>
          </ac:picMkLst>
        </pc:picChg>
      </pc:sldChg>
      <pc:sldChg chg="addSp delSp modSp mod setBg modClrScheme chgLayout">
        <pc:chgData name="Amruta Dongare" userId="52c5258d1424f540" providerId="LiveId" clId="{0C0CEE91-BD27-4535-87C5-C20B6A7BC33D}" dt="2023-02-06T20:54:01.494" v="1925" actId="12"/>
        <pc:sldMkLst>
          <pc:docMk/>
          <pc:sldMk cId="1457284625" sldId="268"/>
        </pc:sldMkLst>
        <pc:spChg chg="add mod">
          <ac:chgData name="Amruta Dongare" userId="52c5258d1424f540" providerId="LiveId" clId="{0C0CEE91-BD27-4535-87C5-C20B6A7BC33D}" dt="2023-02-06T20:45:59.372" v="1543" actId="255"/>
          <ac:spMkLst>
            <pc:docMk/>
            <pc:sldMk cId="1457284625" sldId="268"/>
            <ac:spMk id="2" creationId="{AC4B4546-97B4-A429-6ADB-6F014D950A29}"/>
          </ac:spMkLst>
        </pc:spChg>
        <pc:spChg chg="add del mod">
          <ac:chgData name="Amruta Dongare" userId="52c5258d1424f540" providerId="LiveId" clId="{0C0CEE91-BD27-4535-87C5-C20B6A7BC33D}" dt="2023-02-06T20:44:22.644" v="1512"/>
          <ac:spMkLst>
            <pc:docMk/>
            <pc:sldMk cId="1457284625" sldId="268"/>
            <ac:spMk id="3" creationId="{AA042C0A-533C-5C7E-7A45-7DA7B85154BA}"/>
          </ac:spMkLst>
        </pc:spChg>
        <pc:spChg chg="add mod">
          <ac:chgData name="Amruta Dongare" userId="52c5258d1424f540" providerId="LiveId" clId="{0C0CEE91-BD27-4535-87C5-C20B6A7BC33D}" dt="2023-02-06T20:54:01.494" v="1925" actId="12"/>
          <ac:spMkLst>
            <pc:docMk/>
            <pc:sldMk cId="1457284625" sldId="268"/>
            <ac:spMk id="8" creationId="{6C2A5DC1-94D7-521C-9ECB-2C6F480C8BE3}"/>
          </ac:spMkLst>
        </pc:spChg>
        <pc:spChg chg="add">
          <ac:chgData name="Amruta Dongare" userId="52c5258d1424f540" providerId="LiveId" clId="{0C0CEE91-BD27-4535-87C5-C20B6A7BC33D}" dt="2023-02-06T20:44:29.383" v="1513" actId="26606"/>
          <ac:spMkLst>
            <pc:docMk/>
            <pc:sldMk cId="1457284625" sldId="268"/>
            <ac:spMk id="11" creationId="{B5FA7C47-B7C1-4D2E-AB49-ED23BA34BA83}"/>
          </ac:spMkLst>
        </pc:spChg>
        <pc:spChg chg="add">
          <ac:chgData name="Amruta Dongare" userId="52c5258d1424f540" providerId="LiveId" clId="{0C0CEE91-BD27-4535-87C5-C20B6A7BC33D}" dt="2023-02-06T20:44:29.383" v="1513" actId="26606"/>
          <ac:spMkLst>
            <pc:docMk/>
            <pc:sldMk cId="1457284625" sldId="268"/>
            <ac:spMk id="13" creationId="{596EE156-ABF1-4329-A6BA-03B4254E0877}"/>
          </ac:spMkLst>
        </pc:spChg>
        <pc:spChg chg="add">
          <ac:chgData name="Amruta Dongare" userId="52c5258d1424f540" providerId="LiveId" clId="{0C0CEE91-BD27-4535-87C5-C20B6A7BC33D}" dt="2023-02-06T20:44:29.383" v="1513" actId="26606"/>
          <ac:spMkLst>
            <pc:docMk/>
            <pc:sldMk cId="1457284625" sldId="268"/>
            <ac:spMk id="15" creationId="{19B9933F-AAB3-444A-8BB5-9CA194A8BC63}"/>
          </ac:spMkLst>
        </pc:spChg>
        <pc:spChg chg="add">
          <ac:chgData name="Amruta Dongare" userId="52c5258d1424f540" providerId="LiveId" clId="{0C0CEE91-BD27-4535-87C5-C20B6A7BC33D}" dt="2023-02-06T20:44:29.383" v="1513" actId="26606"/>
          <ac:spMkLst>
            <pc:docMk/>
            <pc:sldMk cId="1457284625" sldId="268"/>
            <ac:spMk id="17" creationId="{7D20183A-0B1D-4A1F-89B1-ADBEDBC6E54E}"/>
          </ac:spMkLst>
        </pc:spChg>
        <pc:spChg chg="add">
          <ac:chgData name="Amruta Dongare" userId="52c5258d1424f540" providerId="LiveId" clId="{0C0CEE91-BD27-4535-87C5-C20B6A7BC33D}" dt="2023-02-06T20:44:29.383" v="1513" actId="26606"/>
          <ac:spMkLst>
            <pc:docMk/>
            <pc:sldMk cId="1457284625" sldId="268"/>
            <ac:spMk id="19" creationId="{131031D3-26CD-4214-A9A4-5857EFA15A0C}"/>
          </ac:spMkLst>
        </pc:spChg>
        <pc:picChg chg="add mod">
          <ac:chgData name="Amruta Dongare" userId="52c5258d1424f540" providerId="LiveId" clId="{0C0CEE91-BD27-4535-87C5-C20B6A7BC33D}" dt="2023-02-06T20:48:49.499" v="1731" actId="14100"/>
          <ac:picMkLst>
            <pc:docMk/>
            <pc:sldMk cId="1457284625" sldId="268"/>
            <ac:picMk id="4" creationId="{97361C29-966C-4FBA-AA17-E051EDD71EA0}"/>
          </ac:picMkLst>
        </pc:picChg>
      </pc:sldChg>
      <pc:sldChg chg="addSp delSp modSp mod setBg modClrScheme chgLayout">
        <pc:chgData name="Amruta Dongare" userId="52c5258d1424f540" providerId="LiveId" clId="{0C0CEE91-BD27-4535-87C5-C20B6A7BC33D}" dt="2023-02-06T20:52:59.346" v="1922" actId="14100"/>
        <pc:sldMkLst>
          <pc:docMk/>
          <pc:sldMk cId="242846715" sldId="269"/>
        </pc:sldMkLst>
        <pc:spChg chg="add mod">
          <ac:chgData name="Amruta Dongare" userId="52c5258d1424f540" providerId="LiveId" clId="{0C0CEE91-BD27-4535-87C5-C20B6A7BC33D}" dt="2023-02-06T20:52:05.939" v="1915" actId="255"/>
          <ac:spMkLst>
            <pc:docMk/>
            <pc:sldMk cId="242846715" sldId="269"/>
            <ac:spMk id="2" creationId="{1F34A246-50CF-748D-728C-DFC1935CA485}"/>
          </ac:spMkLst>
        </pc:spChg>
        <pc:spChg chg="add del mod">
          <ac:chgData name="Amruta Dongare" userId="52c5258d1424f540" providerId="LiveId" clId="{0C0CEE91-BD27-4535-87C5-C20B6A7BC33D}" dt="2023-02-06T20:50:24.781" v="1778"/>
          <ac:spMkLst>
            <pc:docMk/>
            <pc:sldMk cId="242846715" sldId="269"/>
            <ac:spMk id="3" creationId="{791015B7-E678-7E9F-5AA5-D96DD95E216E}"/>
          </ac:spMkLst>
        </pc:spChg>
        <pc:spChg chg="add mod">
          <ac:chgData name="Amruta Dongare" userId="52c5258d1424f540" providerId="LiveId" clId="{0C0CEE91-BD27-4535-87C5-C20B6A7BC33D}" dt="2023-02-06T20:52:59.346" v="1922" actId="14100"/>
          <ac:spMkLst>
            <pc:docMk/>
            <pc:sldMk cId="242846715" sldId="269"/>
            <ac:spMk id="8" creationId="{C0D418C0-87D9-A49E-33F2-F726CB92B925}"/>
          </ac:spMkLst>
        </pc:spChg>
        <pc:spChg chg="add">
          <ac:chgData name="Amruta Dongare" userId="52c5258d1424f540" providerId="LiveId" clId="{0C0CEE91-BD27-4535-87C5-C20B6A7BC33D}" dt="2023-02-06T20:50:27.455" v="1779" actId="26606"/>
          <ac:spMkLst>
            <pc:docMk/>
            <pc:sldMk cId="242846715" sldId="269"/>
            <ac:spMk id="11" creationId="{B5FA7C47-B7C1-4D2E-AB49-ED23BA34BA83}"/>
          </ac:spMkLst>
        </pc:spChg>
        <pc:spChg chg="add">
          <ac:chgData name="Amruta Dongare" userId="52c5258d1424f540" providerId="LiveId" clId="{0C0CEE91-BD27-4535-87C5-C20B6A7BC33D}" dt="2023-02-06T20:50:27.455" v="1779" actId="26606"/>
          <ac:spMkLst>
            <pc:docMk/>
            <pc:sldMk cId="242846715" sldId="269"/>
            <ac:spMk id="13" creationId="{596EE156-ABF1-4329-A6BA-03B4254E0877}"/>
          </ac:spMkLst>
        </pc:spChg>
        <pc:spChg chg="add">
          <ac:chgData name="Amruta Dongare" userId="52c5258d1424f540" providerId="LiveId" clId="{0C0CEE91-BD27-4535-87C5-C20B6A7BC33D}" dt="2023-02-06T20:50:27.455" v="1779" actId="26606"/>
          <ac:spMkLst>
            <pc:docMk/>
            <pc:sldMk cId="242846715" sldId="269"/>
            <ac:spMk id="15" creationId="{19B9933F-AAB3-444A-8BB5-9CA194A8BC63}"/>
          </ac:spMkLst>
        </pc:spChg>
        <pc:spChg chg="add">
          <ac:chgData name="Amruta Dongare" userId="52c5258d1424f540" providerId="LiveId" clId="{0C0CEE91-BD27-4535-87C5-C20B6A7BC33D}" dt="2023-02-06T20:50:27.455" v="1779" actId="26606"/>
          <ac:spMkLst>
            <pc:docMk/>
            <pc:sldMk cId="242846715" sldId="269"/>
            <ac:spMk id="17" creationId="{7D20183A-0B1D-4A1F-89B1-ADBEDBC6E54E}"/>
          </ac:spMkLst>
        </pc:spChg>
        <pc:spChg chg="add">
          <ac:chgData name="Amruta Dongare" userId="52c5258d1424f540" providerId="LiveId" clId="{0C0CEE91-BD27-4535-87C5-C20B6A7BC33D}" dt="2023-02-06T20:50:27.455" v="1779" actId="26606"/>
          <ac:spMkLst>
            <pc:docMk/>
            <pc:sldMk cId="242846715" sldId="269"/>
            <ac:spMk id="19" creationId="{131031D3-26CD-4214-A9A4-5857EFA15A0C}"/>
          </ac:spMkLst>
        </pc:spChg>
        <pc:picChg chg="add mod">
          <ac:chgData name="Amruta Dongare" userId="52c5258d1424f540" providerId="LiveId" clId="{0C0CEE91-BD27-4535-87C5-C20B6A7BC33D}" dt="2023-02-06T20:51:50.548" v="1913" actId="14100"/>
          <ac:picMkLst>
            <pc:docMk/>
            <pc:sldMk cId="242846715" sldId="269"/>
            <ac:picMk id="4" creationId="{77F7DB92-A738-2CCB-6E8F-74AD90A26227}"/>
          </ac:picMkLst>
        </pc:picChg>
      </pc:sldChg>
      <pc:sldChg chg="addSp delSp modSp mod setBg modClrScheme chgLayout">
        <pc:chgData name="Amruta Dongare" userId="52c5258d1424f540" providerId="LiveId" clId="{0C0CEE91-BD27-4535-87C5-C20B6A7BC33D}" dt="2023-02-06T20:59:20.457" v="2231" actId="20577"/>
        <pc:sldMkLst>
          <pc:docMk/>
          <pc:sldMk cId="2938712360" sldId="270"/>
        </pc:sldMkLst>
        <pc:spChg chg="add mod">
          <ac:chgData name="Amruta Dongare" userId="52c5258d1424f540" providerId="LiveId" clId="{0C0CEE91-BD27-4535-87C5-C20B6A7BC33D}" dt="2023-02-06T20:58:58.005" v="2227" actId="255"/>
          <ac:spMkLst>
            <pc:docMk/>
            <pc:sldMk cId="2938712360" sldId="270"/>
            <ac:spMk id="2" creationId="{FD9DF3D7-BA36-0C9E-7779-7DB7C50FE027}"/>
          </ac:spMkLst>
        </pc:spChg>
        <pc:spChg chg="add del mod">
          <ac:chgData name="Amruta Dongare" userId="52c5258d1424f540" providerId="LiveId" clId="{0C0CEE91-BD27-4535-87C5-C20B6A7BC33D}" dt="2023-02-06T20:55:41.244" v="1988"/>
          <ac:spMkLst>
            <pc:docMk/>
            <pc:sldMk cId="2938712360" sldId="270"/>
            <ac:spMk id="3" creationId="{072627C8-26AD-A8B2-E141-97FD5C75D938}"/>
          </ac:spMkLst>
        </pc:spChg>
        <pc:spChg chg="add mod">
          <ac:chgData name="Amruta Dongare" userId="52c5258d1424f540" providerId="LiveId" clId="{0C0CEE91-BD27-4535-87C5-C20B6A7BC33D}" dt="2023-02-06T20:59:20.457" v="2231" actId="20577"/>
          <ac:spMkLst>
            <pc:docMk/>
            <pc:sldMk cId="2938712360" sldId="270"/>
            <ac:spMk id="8" creationId="{A44B981D-CF88-B2D1-371A-400B4D03DF6A}"/>
          </ac:spMkLst>
        </pc:spChg>
        <pc:spChg chg="add">
          <ac:chgData name="Amruta Dongare" userId="52c5258d1424f540" providerId="LiveId" clId="{0C0CEE91-BD27-4535-87C5-C20B6A7BC33D}" dt="2023-02-06T20:55:47.369" v="1989" actId="26606"/>
          <ac:spMkLst>
            <pc:docMk/>
            <pc:sldMk cId="2938712360" sldId="270"/>
            <ac:spMk id="11" creationId="{B5FA7C47-B7C1-4D2E-AB49-ED23BA34BA83}"/>
          </ac:spMkLst>
        </pc:spChg>
        <pc:spChg chg="add">
          <ac:chgData name="Amruta Dongare" userId="52c5258d1424f540" providerId="LiveId" clId="{0C0CEE91-BD27-4535-87C5-C20B6A7BC33D}" dt="2023-02-06T20:55:47.369" v="1989" actId="26606"/>
          <ac:spMkLst>
            <pc:docMk/>
            <pc:sldMk cId="2938712360" sldId="270"/>
            <ac:spMk id="13" creationId="{596EE156-ABF1-4329-A6BA-03B4254E0877}"/>
          </ac:spMkLst>
        </pc:spChg>
        <pc:spChg chg="add">
          <ac:chgData name="Amruta Dongare" userId="52c5258d1424f540" providerId="LiveId" clId="{0C0CEE91-BD27-4535-87C5-C20B6A7BC33D}" dt="2023-02-06T20:55:47.369" v="1989" actId="26606"/>
          <ac:spMkLst>
            <pc:docMk/>
            <pc:sldMk cId="2938712360" sldId="270"/>
            <ac:spMk id="15" creationId="{19B9933F-AAB3-444A-8BB5-9CA194A8BC63}"/>
          </ac:spMkLst>
        </pc:spChg>
        <pc:spChg chg="add">
          <ac:chgData name="Amruta Dongare" userId="52c5258d1424f540" providerId="LiveId" clId="{0C0CEE91-BD27-4535-87C5-C20B6A7BC33D}" dt="2023-02-06T20:55:47.369" v="1989" actId="26606"/>
          <ac:spMkLst>
            <pc:docMk/>
            <pc:sldMk cId="2938712360" sldId="270"/>
            <ac:spMk id="17" creationId="{7D20183A-0B1D-4A1F-89B1-ADBEDBC6E54E}"/>
          </ac:spMkLst>
        </pc:spChg>
        <pc:spChg chg="add">
          <ac:chgData name="Amruta Dongare" userId="52c5258d1424f540" providerId="LiveId" clId="{0C0CEE91-BD27-4535-87C5-C20B6A7BC33D}" dt="2023-02-06T20:55:47.369" v="1989" actId="26606"/>
          <ac:spMkLst>
            <pc:docMk/>
            <pc:sldMk cId="2938712360" sldId="270"/>
            <ac:spMk id="19" creationId="{131031D3-26CD-4214-A9A4-5857EFA15A0C}"/>
          </ac:spMkLst>
        </pc:spChg>
        <pc:picChg chg="add mod">
          <ac:chgData name="Amruta Dongare" userId="52c5258d1424f540" providerId="LiveId" clId="{0C0CEE91-BD27-4535-87C5-C20B6A7BC33D}" dt="2023-02-06T20:55:47.369" v="1989" actId="26606"/>
          <ac:picMkLst>
            <pc:docMk/>
            <pc:sldMk cId="2938712360" sldId="270"/>
            <ac:picMk id="4" creationId="{41E00AF1-2835-F7B5-1AC5-0891428C0CCD}"/>
          </ac:picMkLst>
        </pc:picChg>
      </pc:sldChg>
      <pc:sldChg chg="addSp delSp modSp mod setBg modClrScheme chgLayout">
        <pc:chgData name="Amruta Dongare" userId="52c5258d1424f540" providerId="LiveId" clId="{0C0CEE91-BD27-4535-87C5-C20B6A7BC33D}" dt="2023-02-06T21:02:52.445" v="2378" actId="14100"/>
        <pc:sldMkLst>
          <pc:docMk/>
          <pc:sldMk cId="4056778417" sldId="271"/>
        </pc:sldMkLst>
        <pc:spChg chg="add mod">
          <ac:chgData name="Amruta Dongare" userId="52c5258d1424f540" providerId="LiveId" clId="{0C0CEE91-BD27-4535-87C5-C20B6A7BC33D}" dt="2023-02-06T21:02:43.965" v="2377" actId="113"/>
          <ac:spMkLst>
            <pc:docMk/>
            <pc:sldMk cId="4056778417" sldId="271"/>
            <ac:spMk id="2" creationId="{DF4BEF3F-7BC7-E460-B19F-E3BA035C429C}"/>
          </ac:spMkLst>
        </pc:spChg>
        <pc:spChg chg="add del mod">
          <ac:chgData name="Amruta Dongare" userId="52c5258d1424f540" providerId="LiveId" clId="{0C0CEE91-BD27-4535-87C5-C20B6A7BC33D}" dt="2023-02-06T21:00:13.013" v="2284"/>
          <ac:spMkLst>
            <pc:docMk/>
            <pc:sldMk cId="4056778417" sldId="271"/>
            <ac:spMk id="3" creationId="{427D5A77-3DB2-3683-2621-67565CB9EDD8}"/>
          </ac:spMkLst>
        </pc:spChg>
        <pc:spChg chg="add mod">
          <ac:chgData name="Amruta Dongare" userId="52c5258d1424f540" providerId="LiveId" clId="{0C0CEE91-BD27-4535-87C5-C20B6A7BC33D}" dt="2023-02-06T21:02:52.445" v="2378" actId="14100"/>
          <ac:spMkLst>
            <pc:docMk/>
            <pc:sldMk cId="4056778417" sldId="271"/>
            <ac:spMk id="8" creationId="{523B2792-61DE-8CCC-8DC3-362FDFA019FA}"/>
          </ac:spMkLst>
        </pc:spChg>
        <pc:spChg chg="add">
          <ac:chgData name="Amruta Dongare" userId="52c5258d1424f540" providerId="LiveId" clId="{0C0CEE91-BD27-4535-87C5-C20B6A7BC33D}" dt="2023-02-06T21:00:15.608" v="2285" actId="26606"/>
          <ac:spMkLst>
            <pc:docMk/>
            <pc:sldMk cId="4056778417" sldId="271"/>
            <ac:spMk id="11" creationId="{B5FA7C47-B7C1-4D2E-AB49-ED23BA34BA83}"/>
          </ac:spMkLst>
        </pc:spChg>
        <pc:spChg chg="add">
          <ac:chgData name="Amruta Dongare" userId="52c5258d1424f540" providerId="LiveId" clId="{0C0CEE91-BD27-4535-87C5-C20B6A7BC33D}" dt="2023-02-06T21:00:15.608" v="2285" actId="26606"/>
          <ac:spMkLst>
            <pc:docMk/>
            <pc:sldMk cId="4056778417" sldId="271"/>
            <ac:spMk id="13" creationId="{596EE156-ABF1-4329-A6BA-03B4254E0877}"/>
          </ac:spMkLst>
        </pc:spChg>
        <pc:spChg chg="add">
          <ac:chgData name="Amruta Dongare" userId="52c5258d1424f540" providerId="LiveId" clId="{0C0CEE91-BD27-4535-87C5-C20B6A7BC33D}" dt="2023-02-06T21:00:15.608" v="2285" actId="26606"/>
          <ac:spMkLst>
            <pc:docMk/>
            <pc:sldMk cId="4056778417" sldId="271"/>
            <ac:spMk id="15" creationId="{19B9933F-AAB3-444A-8BB5-9CA194A8BC63}"/>
          </ac:spMkLst>
        </pc:spChg>
        <pc:spChg chg="add">
          <ac:chgData name="Amruta Dongare" userId="52c5258d1424f540" providerId="LiveId" clId="{0C0CEE91-BD27-4535-87C5-C20B6A7BC33D}" dt="2023-02-06T21:00:15.608" v="2285" actId="26606"/>
          <ac:spMkLst>
            <pc:docMk/>
            <pc:sldMk cId="4056778417" sldId="271"/>
            <ac:spMk id="17" creationId="{7D20183A-0B1D-4A1F-89B1-ADBEDBC6E54E}"/>
          </ac:spMkLst>
        </pc:spChg>
        <pc:spChg chg="add">
          <ac:chgData name="Amruta Dongare" userId="52c5258d1424f540" providerId="LiveId" clId="{0C0CEE91-BD27-4535-87C5-C20B6A7BC33D}" dt="2023-02-06T21:00:15.608" v="2285" actId="26606"/>
          <ac:spMkLst>
            <pc:docMk/>
            <pc:sldMk cId="4056778417" sldId="271"/>
            <ac:spMk id="19" creationId="{131031D3-26CD-4214-A9A4-5857EFA15A0C}"/>
          </ac:spMkLst>
        </pc:spChg>
        <pc:picChg chg="add mod">
          <ac:chgData name="Amruta Dongare" userId="52c5258d1424f540" providerId="LiveId" clId="{0C0CEE91-BD27-4535-87C5-C20B6A7BC33D}" dt="2023-02-06T21:00:23.170" v="2286" actId="14100"/>
          <ac:picMkLst>
            <pc:docMk/>
            <pc:sldMk cId="4056778417" sldId="271"/>
            <ac:picMk id="4" creationId="{8D4AE473-98F7-FDAF-1391-4C0A95DB7F38}"/>
          </ac:picMkLst>
        </pc:picChg>
      </pc:sldChg>
      <pc:sldChg chg="addSp delSp modSp mod setBg modClrScheme chgLayout">
        <pc:chgData name="Amruta Dongare" userId="52c5258d1424f540" providerId="LiveId" clId="{0C0CEE91-BD27-4535-87C5-C20B6A7BC33D}" dt="2023-02-07T20:31:42.156" v="2701" actId="14100"/>
        <pc:sldMkLst>
          <pc:docMk/>
          <pc:sldMk cId="2556355173" sldId="272"/>
        </pc:sldMkLst>
        <pc:spChg chg="add mod">
          <ac:chgData name="Amruta Dongare" userId="52c5258d1424f540" providerId="LiveId" clId="{0C0CEE91-BD27-4535-87C5-C20B6A7BC33D}" dt="2023-02-07T20:30:44.360" v="2691" actId="27636"/>
          <ac:spMkLst>
            <pc:docMk/>
            <pc:sldMk cId="2556355173" sldId="272"/>
            <ac:spMk id="2" creationId="{6580F510-67DF-0D30-AE47-6F0FBB191F0A}"/>
          </ac:spMkLst>
        </pc:spChg>
        <pc:spChg chg="add del mod">
          <ac:chgData name="Amruta Dongare" userId="52c5258d1424f540" providerId="LiveId" clId="{0C0CEE91-BD27-4535-87C5-C20B6A7BC33D}" dt="2023-02-07T20:27:43.327" v="2447"/>
          <ac:spMkLst>
            <pc:docMk/>
            <pc:sldMk cId="2556355173" sldId="272"/>
            <ac:spMk id="3" creationId="{27702DB1-3744-F1E9-E698-B532A955EF5F}"/>
          </ac:spMkLst>
        </pc:spChg>
        <pc:spChg chg="add mod">
          <ac:chgData name="Amruta Dongare" userId="52c5258d1424f540" providerId="LiveId" clId="{0C0CEE91-BD27-4535-87C5-C20B6A7BC33D}" dt="2023-02-07T20:31:27.483" v="2698" actId="14100"/>
          <ac:spMkLst>
            <pc:docMk/>
            <pc:sldMk cId="2556355173" sldId="272"/>
            <ac:spMk id="8" creationId="{03D98658-3F16-F940-9971-1B0C1728EE37}"/>
          </ac:spMkLst>
        </pc:spChg>
        <pc:spChg chg="add">
          <ac:chgData name="Amruta Dongare" userId="52c5258d1424f540" providerId="LiveId" clId="{0C0CEE91-BD27-4535-87C5-C20B6A7BC33D}" dt="2023-02-07T20:27:45.293" v="2448" actId="26606"/>
          <ac:spMkLst>
            <pc:docMk/>
            <pc:sldMk cId="2556355173" sldId="272"/>
            <ac:spMk id="11" creationId="{B5FA7C47-B7C1-4D2E-AB49-ED23BA34BA83}"/>
          </ac:spMkLst>
        </pc:spChg>
        <pc:spChg chg="add">
          <ac:chgData name="Amruta Dongare" userId="52c5258d1424f540" providerId="LiveId" clId="{0C0CEE91-BD27-4535-87C5-C20B6A7BC33D}" dt="2023-02-07T20:27:45.293" v="2448" actId="26606"/>
          <ac:spMkLst>
            <pc:docMk/>
            <pc:sldMk cId="2556355173" sldId="272"/>
            <ac:spMk id="13" creationId="{596EE156-ABF1-4329-A6BA-03B4254E0877}"/>
          </ac:spMkLst>
        </pc:spChg>
        <pc:spChg chg="add">
          <ac:chgData name="Amruta Dongare" userId="52c5258d1424f540" providerId="LiveId" clId="{0C0CEE91-BD27-4535-87C5-C20B6A7BC33D}" dt="2023-02-07T20:27:45.293" v="2448" actId="26606"/>
          <ac:spMkLst>
            <pc:docMk/>
            <pc:sldMk cId="2556355173" sldId="272"/>
            <ac:spMk id="15" creationId="{19B9933F-AAB3-444A-8BB5-9CA194A8BC63}"/>
          </ac:spMkLst>
        </pc:spChg>
        <pc:spChg chg="add">
          <ac:chgData name="Amruta Dongare" userId="52c5258d1424f540" providerId="LiveId" clId="{0C0CEE91-BD27-4535-87C5-C20B6A7BC33D}" dt="2023-02-07T20:27:45.293" v="2448" actId="26606"/>
          <ac:spMkLst>
            <pc:docMk/>
            <pc:sldMk cId="2556355173" sldId="272"/>
            <ac:spMk id="17" creationId="{7D20183A-0B1D-4A1F-89B1-ADBEDBC6E54E}"/>
          </ac:spMkLst>
        </pc:spChg>
        <pc:spChg chg="add">
          <ac:chgData name="Amruta Dongare" userId="52c5258d1424f540" providerId="LiveId" clId="{0C0CEE91-BD27-4535-87C5-C20B6A7BC33D}" dt="2023-02-07T20:27:45.293" v="2448" actId="26606"/>
          <ac:spMkLst>
            <pc:docMk/>
            <pc:sldMk cId="2556355173" sldId="272"/>
            <ac:spMk id="19" creationId="{131031D3-26CD-4214-A9A4-5857EFA15A0C}"/>
          </ac:spMkLst>
        </pc:spChg>
        <pc:picChg chg="add mod">
          <ac:chgData name="Amruta Dongare" userId="52c5258d1424f540" providerId="LiveId" clId="{0C0CEE91-BD27-4535-87C5-C20B6A7BC33D}" dt="2023-02-07T20:31:42.156" v="2701" actId="14100"/>
          <ac:picMkLst>
            <pc:docMk/>
            <pc:sldMk cId="2556355173" sldId="272"/>
            <ac:picMk id="4" creationId="{00997C24-5950-B015-9910-638FE8A69E80}"/>
          </ac:picMkLst>
        </pc:picChg>
      </pc:sldChg>
      <pc:sldChg chg="addSp delSp modSp mod setBg modClrScheme chgLayout">
        <pc:chgData name="Amruta Dongare" userId="52c5258d1424f540" providerId="LiveId" clId="{0C0CEE91-BD27-4535-87C5-C20B6A7BC33D}" dt="2023-02-07T20:38:29.351" v="3020" actId="115"/>
        <pc:sldMkLst>
          <pc:docMk/>
          <pc:sldMk cId="4114567618" sldId="273"/>
        </pc:sldMkLst>
        <pc:spChg chg="add mod">
          <ac:chgData name="Amruta Dongare" userId="52c5258d1424f540" providerId="LiveId" clId="{0C0CEE91-BD27-4535-87C5-C20B6A7BC33D}" dt="2023-02-07T20:36:15.932" v="3002" actId="255"/>
          <ac:spMkLst>
            <pc:docMk/>
            <pc:sldMk cId="4114567618" sldId="273"/>
            <ac:spMk id="2" creationId="{A919ADFE-ADA7-3039-F6F4-D2511BF47BA9}"/>
          </ac:spMkLst>
        </pc:spChg>
        <pc:spChg chg="add del mod">
          <ac:chgData name="Amruta Dongare" userId="52c5258d1424f540" providerId="LiveId" clId="{0C0CEE91-BD27-4535-87C5-C20B6A7BC33D}" dt="2023-02-07T20:32:43.196" v="2761"/>
          <ac:spMkLst>
            <pc:docMk/>
            <pc:sldMk cId="4114567618" sldId="273"/>
            <ac:spMk id="3" creationId="{3B0C1860-EF80-799A-8CC0-93BD187C85BE}"/>
          </ac:spMkLst>
        </pc:spChg>
        <pc:spChg chg="add mod">
          <ac:chgData name="Amruta Dongare" userId="52c5258d1424f540" providerId="LiveId" clId="{0C0CEE91-BD27-4535-87C5-C20B6A7BC33D}" dt="2023-02-07T20:38:29.351" v="3020" actId="115"/>
          <ac:spMkLst>
            <pc:docMk/>
            <pc:sldMk cId="4114567618" sldId="273"/>
            <ac:spMk id="8" creationId="{D943CA90-72AC-48C9-AE59-87CDA1047B7E}"/>
          </ac:spMkLst>
        </pc:spChg>
        <pc:spChg chg="add">
          <ac:chgData name="Amruta Dongare" userId="52c5258d1424f540" providerId="LiveId" clId="{0C0CEE91-BD27-4535-87C5-C20B6A7BC33D}" dt="2023-02-07T20:32:45.641" v="2762" actId="26606"/>
          <ac:spMkLst>
            <pc:docMk/>
            <pc:sldMk cId="4114567618" sldId="273"/>
            <ac:spMk id="11" creationId="{B5FA7C47-B7C1-4D2E-AB49-ED23BA34BA83}"/>
          </ac:spMkLst>
        </pc:spChg>
        <pc:spChg chg="add">
          <ac:chgData name="Amruta Dongare" userId="52c5258d1424f540" providerId="LiveId" clId="{0C0CEE91-BD27-4535-87C5-C20B6A7BC33D}" dt="2023-02-07T20:32:45.641" v="2762" actId="26606"/>
          <ac:spMkLst>
            <pc:docMk/>
            <pc:sldMk cId="4114567618" sldId="273"/>
            <ac:spMk id="13" creationId="{596EE156-ABF1-4329-A6BA-03B4254E0877}"/>
          </ac:spMkLst>
        </pc:spChg>
        <pc:spChg chg="add">
          <ac:chgData name="Amruta Dongare" userId="52c5258d1424f540" providerId="LiveId" clId="{0C0CEE91-BD27-4535-87C5-C20B6A7BC33D}" dt="2023-02-07T20:32:45.641" v="2762" actId="26606"/>
          <ac:spMkLst>
            <pc:docMk/>
            <pc:sldMk cId="4114567618" sldId="273"/>
            <ac:spMk id="15" creationId="{19B9933F-AAB3-444A-8BB5-9CA194A8BC63}"/>
          </ac:spMkLst>
        </pc:spChg>
        <pc:spChg chg="add">
          <ac:chgData name="Amruta Dongare" userId="52c5258d1424f540" providerId="LiveId" clId="{0C0CEE91-BD27-4535-87C5-C20B6A7BC33D}" dt="2023-02-07T20:32:45.641" v="2762" actId="26606"/>
          <ac:spMkLst>
            <pc:docMk/>
            <pc:sldMk cId="4114567618" sldId="273"/>
            <ac:spMk id="17" creationId="{7D20183A-0B1D-4A1F-89B1-ADBEDBC6E54E}"/>
          </ac:spMkLst>
        </pc:spChg>
        <pc:spChg chg="add">
          <ac:chgData name="Amruta Dongare" userId="52c5258d1424f540" providerId="LiveId" clId="{0C0CEE91-BD27-4535-87C5-C20B6A7BC33D}" dt="2023-02-07T20:32:45.641" v="2762" actId="26606"/>
          <ac:spMkLst>
            <pc:docMk/>
            <pc:sldMk cId="4114567618" sldId="273"/>
            <ac:spMk id="19" creationId="{131031D3-26CD-4214-A9A4-5857EFA15A0C}"/>
          </ac:spMkLst>
        </pc:spChg>
        <pc:picChg chg="add mod">
          <ac:chgData name="Amruta Dongare" userId="52c5258d1424f540" providerId="LiveId" clId="{0C0CEE91-BD27-4535-87C5-C20B6A7BC33D}" dt="2023-02-07T20:35:56.892" v="3000" actId="14100"/>
          <ac:picMkLst>
            <pc:docMk/>
            <pc:sldMk cId="4114567618" sldId="273"/>
            <ac:picMk id="4" creationId="{7EEB3DCC-AF0C-DFD6-002D-52D8CA7A7A86}"/>
          </ac:picMkLst>
        </pc:picChg>
      </pc:sldChg>
      <pc:sldChg chg="addSp delSp modSp new mod setBg modClrScheme chgLayout">
        <pc:chgData name="Amruta Dongare" userId="52c5258d1424f540" providerId="LiveId" clId="{0C0CEE91-BD27-4535-87C5-C20B6A7BC33D}" dt="2023-02-07T20:59:41.538" v="4045" actId="20577"/>
        <pc:sldMkLst>
          <pc:docMk/>
          <pc:sldMk cId="1335514292" sldId="274"/>
        </pc:sldMkLst>
        <pc:spChg chg="add mod">
          <ac:chgData name="Amruta Dongare" userId="52c5258d1424f540" providerId="LiveId" clId="{0C0CEE91-BD27-4535-87C5-C20B6A7BC33D}" dt="2023-02-07T20:56:52.656" v="4011" actId="20577"/>
          <ac:spMkLst>
            <pc:docMk/>
            <pc:sldMk cId="1335514292" sldId="274"/>
            <ac:spMk id="2" creationId="{E66A1332-EE93-3F5B-470D-2668DF26BE4F}"/>
          </ac:spMkLst>
        </pc:spChg>
        <pc:spChg chg="add mod">
          <ac:chgData name="Amruta Dongare" userId="52c5258d1424f540" providerId="LiveId" clId="{0C0CEE91-BD27-4535-87C5-C20B6A7BC33D}" dt="2023-02-07T20:59:41.538" v="4045" actId="20577"/>
          <ac:spMkLst>
            <pc:docMk/>
            <pc:sldMk cId="1335514292" sldId="274"/>
            <ac:spMk id="3" creationId="{59DFE41C-8CA6-073A-8B9B-3AC9A1DEF072}"/>
          </ac:spMkLst>
        </pc:spChg>
        <pc:spChg chg="add del">
          <ac:chgData name="Amruta Dongare" userId="52c5258d1424f540" providerId="LiveId" clId="{0C0CEE91-BD27-4535-87C5-C20B6A7BC33D}" dt="2023-02-07T20:55:19.100" v="3964" actId="26606"/>
          <ac:spMkLst>
            <pc:docMk/>
            <pc:sldMk cId="1335514292" sldId="274"/>
            <ac:spMk id="8" creationId="{09588DA8-065E-4F6F-8EFD-43104AB2E0CF}"/>
          </ac:spMkLst>
        </pc:spChg>
        <pc:spChg chg="add del">
          <ac:chgData name="Amruta Dongare" userId="52c5258d1424f540" providerId="LiveId" clId="{0C0CEE91-BD27-4535-87C5-C20B6A7BC33D}" dt="2023-02-07T20:55:19.100" v="3964" actId="26606"/>
          <ac:spMkLst>
            <pc:docMk/>
            <pc:sldMk cId="1335514292" sldId="274"/>
            <ac:spMk id="10" creationId="{C4285719-470E-454C-AF62-8323075F1F5B}"/>
          </ac:spMkLst>
        </pc:spChg>
        <pc:spChg chg="add del">
          <ac:chgData name="Amruta Dongare" userId="52c5258d1424f540" providerId="LiveId" clId="{0C0CEE91-BD27-4535-87C5-C20B6A7BC33D}" dt="2023-02-07T20:55:19.100" v="3964" actId="26606"/>
          <ac:spMkLst>
            <pc:docMk/>
            <pc:sldMk cId="1335514292" sldId="274"/>
            <ac:spMk id="12" creationId="{CD9FE4EF-C4D8-49A0-B2FF-81D8DB7D8A24}"/>
          </ac:spMkLst>
        </pc:spChg>
        <pc:spChg chg="add del">
          <ac:chgData name="Amruta Dongare" userId="52c5258d1424f540" providerId="LiveId" clId="{0C0CEE91-BD27-4535-87C5-C20B6A7BC33D}" dt="2023-02-07T20:55:19.100" v="3964" actId="26606"/>
          <ac:spMkLst>
            <pc:docMk/>
            <pc:sldMk cId="1335514292" sldId="274"/>
            <ac:spMk id="14" creationId="{4300840D-0A0B-4512-BACA-B439D5B9C57C}"/>
          </ac:spMkLst>
        </pc:spChg>
        <pc:spChg chg="add del">
          <ac:chgData name="Amruta Dongare" userId="52c5258d1424f540" providerId="LiveId" clId="{0C0CEE91-BD27-4535-87C5-C20B6A7BC33D}" dt="2023-02-07T20:55:19.100" v="3964" actId="26606"/>
          <ac:spMkLst>
            <pc:docMk/>
            <pc:sldMk cId="1335514292" sldId="274"/>
            <ac:spMk id="16" creationId="{D2B78728-A580-49A7-84F9-6EF6F583ADE0}"/>
          </ac:spMkLst>
        </pc:spChg>
        <pc:spChg chg="add del">
          <ac:chgData name="Amruta Dongare" userId="52c5258d1424f540" providerId="LiveId" clId="{0C0CEE91-BD27-4535-87C5-C20B6A7BC33D}" dt="2023-02-07T20:55:19.100" v="3964" actId="26606"/>
          <ac:spMkLst>
            <pc:docMk/>
            <pc:sldMk cId="1335514292" sldId="274"/>
            <ac:spMk id="18" creationId="{38FAA1A1-D861-433F-88FA-1E9D6FD31D11}"/>
          </ac:spMkLst>
        </pc:spChg>
        <pc:spChg chg="add del">
          <ac:chgData name="Amruta Dongare" userId="52c5258d1424f540" providerId="LiveId" clId="{0C0CEE91-BD27-4535-87C5-C20B6A7BC33D}" dt="2023-02-07T20:55:19.100" v="3964" actId="26606"/>
          <ac:spMkLst>
            <pc:docMk/>
            <pc:sldMk cId="1335514292" sldId="274"/>
            <ac:spMk id="20" creationId="{8D71EDA1-87BF-4D5D-AB79-F346FD19278A}"/>
          </ac:spMkLst>
        </pc:spChg>
        <pc:spChg chg="add del">
          <ac:chgData name="Amruta Dongare" userId="52c5258d1424f540" providerId="LiveId" clId="{0C0CEE91-BD27-4535-87C5-C20B6A7BC33D}" dt="2023-02-07T20:55:22.285" v="3966" actId="26606"/>
          <ac:spMkLst>
            <pc:docMk/>
            <pc:sldMk cId="1335514292" sldId="274"/>
            <ac:spMk id="22" creationId="{827B839B-9ADE-406B-8590-F1CAEDED45A1}"/>
          </ac:spMkLst>
        </pc:spChg>
        <pc:spChg chg="add del">
          <ac:chgData name="Amruta Dongare" userId="52c5258d1424f540" providerId="LiveId" clId="{0C0CEE91-BD27-4535-87C5-C20B6A7BC33D}" dt="2023-02-07T20:55:22.285" v="3966" actId="26606"/>
          <ac:spMkLst>
            <pc:docMk/>
            <pc:sldMk cId="1335514292" sldId="274"/>
            <ac:spMk id="23" creationId="{CFE45BF0-46DB-408C-B5F7-7B11716805D4}"/>
          </ac:spMkLst>
        </pc:spChg>
        <pc:spChg chg="add del">
          <ac:chgData name="Amruta Dongare" userId="52c5258d1424f540" providerId="LiveId" clId="{0C0CEE91-BD27-4535-87C5-C20B6A7BC33D}" dt="2023-02-07T20:55:22.285" v="3966" actId="26606"/>
          <ac:spMkLst>
            <pc:docMk/>
            <pc:sldMk cId="1335514292" sldId="274"/>
            <ac:spMk id="24" creationId="{2AEBC8F2-97B1-41B4-93F1-2D289E197FBA}"/>
          </ac:spMkLst>
        </pc:spChg>
        <pc:spChg chg="add del">
          <ac:chgData name="Amruta Dongare" userId="52c5258d1424f540" providerId="LiveId" clId="{0C0CEE91-BD27-4535-87C5-C20B6A7BC33D}" dt="2023-02-07T20:55:22.285" v="3966" actId="26606"/>
          <ac:spMkLst>
            <pc:docMk/>
            <pc:sldMk cId="1335514292" sldId="274"/>
            <ac:spMk id="25" creationId="{472E3A19-F5D5-48FC-BB9C-48C2F68F598B}"/>
          </ac:spMkLst>
        </pc:spChg>
        <pc:spChg chg="add del">
          <ac:chgData name="Amruta Dongare" userId="52c5258d1424f540" providerId="LiveId" clId="{0C0CEE91-BD27-4535-87C5-C20B6A7BC33D}" dt="2023-02-07T20:55:22.285" v="3966" actId="26606"/>
          <ac:spMkLst>
            <pc:docMk/>
            <pc:sldMk cId="1335514292" sldId="274"/>
            <ac:spMk id="26" creationId="{7A62E32F-BB65-43A8-8EB5-92346890E549}"/>
          </ac:spMkLst>
        </pc:spChg>
        <pc:spChg chg="add del">
          <ac:chgData name="Amruta Dongare" userId="52c5258d1424f540" providerId="LiveId" clId="{0C0CEE91-BD27-4535-87C5-C20B6A7BC33D}" dt="2023-02-07T20:55:22.285" v="3966" actId="26606"/>
          <ac:spMkLst>
            <pc:docMk/>
            <pc:sldMk cId="1335514292" sldId="274"/>
            <ac:spMk id="27" creationId="{14E91B64-9FCC-451E-AFB4-A827D6329367}"/>
          </ac:spMkLst>
        </pc:spChg>
        <pc:spChg chg="add del">
          <ac:chgData name="Amruta Dongare" userId="52c5258d1424f540" providerId="LiveId" clId="{0C0CEE91-BD27-4535-87C5-C20B6A7BC33D}" dt="2023-02-07T20:55:32.261" v="3968" actId="26606"/>
          <ac:spMkLst>
            <pc:docMk/>
            <pc:sldMk cId="1335514292" sldId="274"/>
            <ac:spMk id="29" creationId="{DE7FFD28-545C-4C88-A2E7-152FB234C92C}"/>
          </ac:spMkLst>
        </pc:spChg>
        <pc:spChg chg="add del">
          <ac:chgData name="Amruta Dongare" userId="52c5258d1424f540" providerId="LiveId" clId="{0C0CEE91-BD27-4535-87C5-C20B6A7BC33D}" dt="2023-02-07T20:55:42.730" v="3970" actId="26606"/>
          <ac:spMkLst>
            <pc:docMk/>
            <pc:sldMk cId="1335514292" sldId="274"/>
            <ac:spMk id="31" creationId="{DC8C3900-B8A1-4965-88E6-CBCBFE067207}"/>
          </ac:spMkLst>
        </pc:spChg>
        <pc:spChg chg="add del">
          <ac:chgData name="Amruta Dongare" userId="52c5258d1424f540" providerId="LiveId" clId="{0C0CEE91-BD27-4535-87C5-C20B6A7BC33D}" dt="2023-02-07T20:55:50.477" v="3972" actId="26606"/>
          <ac:spMkLst>
            <pc:docMk/>
            <pc:sldMk cId="1335514292" sldId="274"/>
            <ac:spMk id="33" creationId="{F73237BA-B351-4CD4-898F-CF296CA2D418}"/>
          </ac:spMkLst>
        </pc:spChg>
        <pc:spChg chg="add del">
          <ac:chgData name="Amruta Dongare" userId="52c5258d1424f540" providerId="LiveId" clId="{0C0CEE91-BD27-4535-87C5-C20B6A7BC33D}" dt="2023-02-07T20:56:10.460" v="3974" actId="26606"/>
          <ac:spMkLst>
            <pc:docMk/>
            <pc:sldMk cId="1335514292" sldId="274"/>
            <ac:spMk id="35" creationId="{DE7FFD28-545C-4C88-A2E7-152FB234C92C}"/>
          </ac:spMkLst>
        </pc:spChg>
        <pc:spChg chg="add del">
          <ac:chgData name="Amruta Dongare" userId="52c5258d1424f540" providerId="LiveId" clId="{0C0CEE91-BD27-4535-87C5-C20B6A7BC33D}" dt="2023-02-07T20:56:14.582" v="3976" actId="26606"/>
          <ac:spMkLst>
            <pc:docMk/>
            <pc:sldMk cId="1335514292" sldId="274"/>
            <ac:spMk id="37" creationId="{DE7FFD28-545C-4C88-A2E7-152FB234C92C}"/>
          </ac:spMkLst>
        </pc:spChg>
        <pc:spChg chg="add">
          <ac:chgData name="Amruta Dongare" userId="52c5258d1424f540" providerId="LiveId" clId="{0C0CEE91-BD27-4535-87C5-C20B6A7BC33D}" dt="2023-02-07T20:56:14.590" v="3977" actId="26606"/>
          <ac:spMkLst>
            <pc:docMk/>
            <pc:sldMk cId="1335514292" sldId="274"/>
            <ac:spMk id="39" creationId="{827B839B-9ADE-406B-8590-F1CAEDED45A1}"/>
          </ac:spMkLst>
        </pc:spChg>
        <pc:spChg chg="add">
          <ac:chgData name="Amruta Dongare" userId="52c5258d1424f540" providerId="LiveId" clId="{0C0CEE91-BD27-4535-87C5-C20B6A7BC33D}" dt="2023-02-07T20:56:14.590" v="3977" actId="26606"/>
          <ac:spMkLst>
            <pc:docMk/>
            <pc:sldMk cId="1335514292" sldId="274"/>
            <ac:spMk id="40" creationId="{CFE45BF0-46DB-408C-B5F7-7B11716805D4}"/>
          </ac:spMkLst>
        </pc:spChg>
        <pc:spChg chg="add">
          <ac:chgData name="Amruta Dongare" userId="52c5258d1424f540" providerId="LiveId" clId="{0C0CEE91-BD27-4535-87C5-C20B6A7BC33D}" dt="2023-02-07T20:56:14.590" v="3977" actId="26606"/>
          <ac:spMkLst>
            <pc:docMk/>
            <pc:sldMk cId="1335514292" sldId="274"/>
            <ac:spMk id="41" creationId="{2AEBC8F2-97B1-41B4-93F1-2D289E197FBA}"/>
          </ac:spMkLst>
        </pc:spChg>
        <pc:spChg chg="add">
          <ac:chgData name="Amruta Dongare" userId="52c5258d1424f540" providerId="LiveId" clId="{0C0CEE91-BD27-4535-87C5-C20B6A7BC33D}" dt="2023-02-07T20:56:14.590" v="3977" actId="26606"/>
          <ac:spMkLst>
            <pc:docMk/>
            <pc:sldMk cId="1335514292" sldId="274"/>
            <ac:spMk id="42" creationId="{472E3A19-F5D5-48FC-BB9C-48C2F68F598B}"/>
          </ac:spMkLst>
        </pc:spChg>
        <pc:spChg chg="add">
          <ac:chgData name="Amruta Dongare" userId="52c5258d1424f540" providerId="LiveId" clId="{0C0CEE91-BD27-4535-87C5-C20B6A7BC33D}" dt="2023-02-07T20:56:14.590" v="3977" actId="26606"/>
          <ac:spMkLst>
            <pc:docMk/>
            <pc:sldMk cId="1335514292" sldId="274"/>
            <ac:spMk id="43" creationId="{7A62E32F-BB65-43A8-8EB5-92346890E549}"/>
          </ac:spMkLst>
        </pc:spChg>
        <pc:spChg chg="add">
          <ac:chgData name="Amruta Dongare" userId="52c5258d1424f540" providerId="LiveId" clId="{0C0CEE91-BD27-4535-87C5-C20B6A7BC33D}" dt="2023-02-07T20:56:14.590" v="3977" actId="26606"/>
          <ac:spMkLst>
            <pc:docMk/>
            <pc:sldMk cId="1335514292" sldId="274"/>
            <ac:spMk id="44" creationId="{14E91B64-9FCC-451E-AFB4-A827D632936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3C1C7-4213-4019-8E33-5934582D379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924A41B-2D75-4DE8-B773-AA1CAEA8EB34}">
      <dgm:prSet/>
      <dgm:spPr/>
      <dgm:t>
        <a:bodyPr/>
        <a:lstStyle/>
        <a:p>
          <a:r>
            <a:rPr lang="en-GB" dirty="0">
              <a:latin typeface="Arial" panose="020B0604020202020204" pitchFamily="34" charset="0"/>
              <a:cs typeface="Arial" panose="020B0604020202020204" pitchFamily="34" charset="0"/>
            </a:rPr>
            <a:t>Around 58 million people die each year worldwide.</a:t>
          </a:r>
          <a:endParaRPr lang="en-US" dirty="0">
            <a:latin typeface="Arial" panose="020B0604020202020204" pitchFamily="34" charset="0"/>
            <a:cs typeface="Arial" panose="020B0604020202020204" pitchFamily="34" charset="0"/>
          </a:endParaRPr>
        </a:p>
      </dgm:t>
    </dgm:pt>
    <dgm:pt modelId="{D69A81FE-5E8C-4DCD-B17F-2F49877938BA}" type="parTrans" cxnId="{740373CC-5DB8-4A1F-93E5-CCCA9D5D653F}">
      <dgm:prSet/>
      <dgm:spPr/>
      <dgm:t>
        <a:bodyPr/>
        <a:lstStyle/>
        <a:p>
          <a:endParaRPr lang="en-US"/>
        </a:p>
      </dgm:t>
    </dgm:pt>
    <dgm:pt modelId="{AEF825F2-613E-4C67-AFD3-302C2A68D343}" type="sibTrans" cxnId="{740373CC-5DB8-4A1F-93E5-CCCA9D5D653F}">
      <dgm:prSet/>
      <dgm:spPr/>
      <dgm:t>
        <a:bodyPr/>
        <a:lstStyle/>
        <a:p>
          <a:endParaRPr lang="en-US"/>
        </a:p>
      </dgm:t>
    </dgm:pt>
    <dgm:pt modelId="{6689F030-F273-4A52-A3D0-5426742C2B4B}">
      <dgm:prSet/>
      <dgm:spPr/>
      <dgm:t>
        <a:bodyPr/>
        <a:lstStyle/>
        <a:p>
          <a:r>
            <a:rPr lang="en-GB" dirty="0">
              <a:latin typeface="Arial" panose="020B0604020202020204" pitchFamily="34" charset="0"/>
              <a:cs typeface="Arial" panose="020B0604020202020204" pitchFamily="34" charset="0"/>
            </a:rPr>
            <a:t>What caused their death?</a:t>
          </a:r>
          <a:endParaRPr lang="en-US" dirty="0">
            <a:latin typeface="Arial" panose="020B0604020202020204" pitchFamily="34" charset="0"/>
            <a:cs typeface="Arial" panose="020B0604020202020204" pitchFamily="34" charset="0"/>
          </a:endParaRPr>
        </a:p>
      </dgm:t>
    </dgm:pt>
    <dgm:pt modelId="{7A75850E-55FE-4915-8253-4D9C4ACA5181}" type="parTrans" cxnId="{A7FF4C79-C73B-43FA-B9D7-4178DD0B1B46}">
      <dgm:prSet/>
      <dgm:spPr/>
      <dgm:t>
        <a:bodyPr/>
        <a:lstStyle/>
        <a:p>
          <a:endParaRPr lang="en-US"/>
        </a:p>
      </dgm:t>
    </dgm:pt>
    <dgm:pt modelId="{1F3A02B0-EAAF-4B47-99DC-9D7ACCCD045D}" type="sibTrans" cxnId="{A7FF4C79-C73B-43FA-B9D7-4178DD0B1B46}">
      <dgm:prSet/>
      <dgm:spPr/>
      <dgm:t>
        <a:bodyPr/>
        <a:lstStyle/>
        <a:p>
          <a:endParaRPr lang="en-US"/>
        </a:p>
      </dgm:t>
    </dgm:pt>
    <dgm:pt modelId="{8A75FCCD-0BE8-4D28-82ED-0D3CF644A87C}">
      <dgm:prSet/>
      <dgm:spPr/>
      <dgm:t>
        <a:bodyPr/>
        <a:lstStyle/>
        <a:p>
          <a:r>
            <a:rPr lang="en-GB" dirty="0">
              <a:latin typeface="Arial" panose="020B0604020202020204" pitchFamily="34" charset="0"/>
              <a:cs typeface="Arial" panose="020B0604020202020204" pitchFamily="34" charset="0"/>
            </a:rPr>
            <a:t>How did the causes of death change over time and differ between different countries and world regions?</a:t>
          </a:r>
          <a:endParaRPr lang="en-US" dirty="0">
            <a:latin typeface="Arial" panose="020B0604020202020204" pitchFamily="34" charset="0"/>
            <a:cs typeface="Arial" panose="020B0604020202020204" pitchFamily="34" charset="0"/>
          </a:endParaRPr>
        </a:p>
      </dgm:t>
    </dgm:pt>
    <dgm:pt modelId="{156BD4DC-7985-4711-A3BB-12E50F86705B}" type="parTrans" cxnId="{3CDE392A-C185-4D44-A5CA-54F82182167F}">
      <dgm:prSet/>
      <dgm:spPr/>
      <dgm:t>
        <a:bodyPr/>
        <a:lstStyle/>
        <a:p>
          <a:endParaRPr lang="en-US"/>
        </a:p>
      </dgm:t>
    </dgm:pt>
    <dgm:pt modelId="{90D03F8B-0AC2-47B4-B1F1-AEB7474CD02F}" type="sibTrans" cxnId="{3CDE392A-C185-4D44-A5CA-54F82182167F}">
      <dgm:prSet/>
      <dgm:spPr/>
      <dgm:t>
        <a:bodyPr/>
        <a:lstStyle/>
        <a:p>
          <a:endParaRPr lang="en-US"/>
        </a:p>
      </dgm:t>
    </dgm:pt>
    <dgm:pt modelId="{DF296C1F-5573-4470-9B62-9FD03000F68B}">
      <dgm:prSet/>
      <dgm:spPr/>
      <dgm:t>
        <a:bodyPr/>
        <a:lstStyle/>
        <a:p>
          <a:r>
            <a:rPr lang="en-GB" dirty="0">
              <a:latin typeface="Arial" panose="020B0604020202020204" pitchFamily="34" charset="0"/>
              <a:cs typeface="Arial" panose="020B0604020202020204" pitchFamily="34" charset="0"/>
            </a:rPr>
            <a:t>These are the big questions we are answering here by analysing the given dataset</a:t>
          </a:r>
          <a:r>
            <a:rPr lang="en-GB" dirty="0"/>
            <a:t>. </a:t>
          </a:r>
          <a:endParaRPr lang="en-US" dirty="0"/>
        </a:p>
      </dgm:t>
    </dgm:pt>
    <dgm:pt modelId="{F0DD3F15-5495-42EE-99B8-745C0D8C83E2}" type="parTrans" cxnId="{4018A771-870C-4937-9F3C-0015032DC698}">
      <dgm:prSet/>
      <dgm:spPr/>
      <dgm:t>
        <a:bodyPr/>
        <a:lstStyle/>
        <a:p>
          <a:endParaRPr lang="en-US"/>
        </a:p>
      </dgm:t>
    </dgm:pt>
    <dgm:pt modelId="{89C8ABC4-A4AD-4793-AEA6-4119B1E8ADDB}" type="sibTrans" cxnId="{4018A771-870C-4937-9F3C-0015032DC698}">
      <dgm:prSet/>
      <dgm:spPr/>
      <dgm:t>
        <a:bodyPr/>
        <a:lstStyle/>
        <a:p>
          <a:endParaRPr lang="en-US"/>
        </a:p>
      </dgm:t>
    </dgm:pt>
    <dgm:pt modelId="{AB63F645-8D61-4AC4-9A62-61ED804E7DFD}" type="pres">
      <dgm:prSet presAssocID="{0603C1C7-4213-4019-8E33-5934582D379C}" presName="linear" presStyleCnt="0">
        <dgm:presLayoutVars>
          <dgm:animLvl val="lvl"/>
          <dgm:resizeHandles val="exact"/>
        </dgm:presLayoutVars>
      </dgm:prSet>
      <dgm:spPr/>
    </dgm:pt>
    <dgm:pt modelId="{620C7FFC-6BA7-401F-9C59-0D108FD33DEA}" type="pres">
      <dgm:prSet presAssocID="{5924A41B-2D75-4DE8-B773-AA1CAEA8EB34}" presName="parentText" presStyleLbl="node1" presStyleIdx="0" presStyleCnt="4" custLinFactNeighborX="-1034">
        <dgm:presLayoutVars>
          <dgm:chMax val="0"/>
          <dgm:bulletEnabled val="1"/>
        </dgm:presLayoutVars>
      </dgm:prSet>
      <dgm:spPr/>
    </dgm:pt>
    <dgm:pt modelId="{2CD681AD-9582-41F0-8E39-17962BF92303}" type="pres">
      <dgm:prSet presAssocID="{AEF825F2-613E-4C67-AFD3-302C2A68D343}" presName="spacer" presStyleCnt="0"/>
      <dgm:spPr/>
    </dgm:pt>
    <dgm:pt modelId="{07A85576-C88A-4EA3-A27F-A7C643688AAE}" type="pres">
      <dgm:prSet presAssocID="{6689F030-F273-4A52-A3D0-5426742C2B4B}" presName="parentText" presStyleLbl="node1" presStyleIdx="1" presStyleCnt="4">
        <dgm:presLayoutVars>
          <dgm:chMax val="0"/>
          <dgm:bulletEnabled val="1"/>
        </dgm:presLayoutVars>
      </dgm:prSet>
      <dgm:spPr/>
    </dgm:pt>
    <dgm:pt modelId="{9E9729E5-8315-46AA-89B5-7B874CDCED65}" type="pres">
      <dgm:prSet presAssocID="{1F3A02B0-EAAF-4B47-99DC-9D7ACCCD045D}" presName="spacer" presStyleCnt="0"/>
      <dgm:spPr/>
    </dgm:pt>
    <dgm:pt modelId="{01841965-349D-47FC-B9AE-49DC04A69058}" type="pres">
      <dgm:prSet presAssocID="{8A75FCCD-0BE8-4D28-82ED-0D3CF644A87C}" presName="parentText" presStyleLbl="node1" presStyleIdx="2" presStyleCnt="4">
        <dgm:presLayoutVars>
          <dgm:chMax val="0"/>
          <dgm:bulletEnabled val="1"/>
        </dgm:presLayoutVars>
      </dgm:prSet>
      <dgm:spPr/>
    </dgm:pt>
    <dgm:pt modelId="{A05AF4F6-D02A-45D8-BA78-6C3026F0DCC1}" type="pres">
      <dgm:prSet presAssocID="{90D03F8B-0AC2-47B4-B1F1-AEB7474CD02F}" presName="spacer" presStyleCnt="0"/>
      <dgm:spPr/>
    </dgm:pt>
    <dgm:pt modelId="{BA033372-7DEA-4EE6-A8DE-C056CBF463D7}" type="pres">
      <dgm:prSet presAssocID="{DF296C1F-5573-4470-9B62-9FD03000F68B}" presName="parentText" presStyleLbl="node1" presStyleIdx="3" presStyleCnt="4" custLinFactNeighborX="149" custLinFactNeighborY="15076">
        <dgm:presLayoutVars>
          <dgm:chMax val="0"/>
          <dgm:bulletEnabled val="1"/>
        </dgm:presLayoutVars>
      </dgm:prSet>
      <dgm:spPr/>
    </dgm:pt>
  </dgm:ptLst>
  <dgm:cxnLst>
    <dgm:cxn modelId="{656AED23-6DC9-467A-9740-43647DFEDCF8}" type="presOf" srcId="{8A75FCCD-0BE8-4D28-82ED-0D3CF644A87C}" destId="{01841965-349D-47FC-B9AE-49DC04A69058}" srcOrd="0" destOrd="0" presId="urn:microsoft.com/office/officeart/2005/8/layout/vList2"/>
    <dgm:cxn modelId="{DA602B24-C464-422C-A645-95129D1304E0}" type="presOf" srcId="{0603C1C7-4213-4019-8E33-5934582D379C}" destId="{AB63F645-8D61-4AC4-9A62-61ED804E7DFD}" srcOrd="0" destOrd="0" presId="urn:microsoft.com/office/officeart/2005/8/layout/vList2"/>
    <dgm:cxn modelId="{3CDE392A-C185-4D44-A5CA-54F82182167F}" srcId="{0603C1C7-4213-4019-8E33-5934582D379C}" destId="{8A75FCCD-0BE8-4D28-82ED-0D3CF644A87C}" srcOrd="2" destOrd="0" parTransId="{156BD4DC-7985-4711-A3BB-12E50F86705B}" sibTransId="{90D03F8B-0AC2-47B4-B1F1-AEB7474CD02F}"/>
    <dgm:cxn modelId="{A070DF4F-CCA9-43F4-9AB8-9F384E104EEB}" type="presOf" srcId="{DF296C1F-5573-4470-9B62-9FD03000F68B}" destId="{BA033372-7DEA-4EE6-A8DE-C056CBF463D7}" srcOrd="0" destOrd="0" presId="urn:microsoft.com/office/officeart/2005/8/layout/vList2"/>
    <dgm:cxn modelId="{4018A771-870C-4937-9F3C-0015032DC698}" srcId="{0603C1C7-4213-4019-8E33-5934582D379C}" destId="{DF296C1F-5573-4470-9B62-9FD03000F68B}" srcOrd="3" destOrd="0" parTransId="{F0DD3F15-5495-42EE-99B8-745C0D8C83E2}" sibTransId="{89C8ABC4-A4AD-4793-AEA6-4119B1E8ADDB}"/>
    <dgm:cxn modelId="{A7FF4C79-C73B-43FA-B9D7-4178DD0B1B46}" srcId="{0603C1C7-4213-4019-8E33-5934582D379C}" destId="{6689F030-F273-4A52-A3D0-5426742C2B4B}" srcOrd="1" destOrd="0" parTransId="{7A75850E-55FE-4915-8253-4D9C4ACA5181}" sibTransId="{1F3A02B0-EAAF-4B47-99DC-9D7ACCCD045D}"/>
    <dgm:cxn modelId="{AE2E299B-ABD6-4F36-BD0F-420E44D1A12D}" type="presOf" srcId="{6689F030-F273-4A52-A3D0-5426742C2B4B}" destId="{07A85576-C88A-4EA3-A27F-A7C643688AAE}" srcOrd="0" destOrd="0" presId="urn:microsoft.com/office/officeart/2005/8/layout/vList2"/>
    <dgm:cxn modelId="{740373CC-5DB8-4A1F-93E5-CCCA9D5D653F}" srcId="{0603C1C7-4213-4019-8E33-5934582D379C}" destId="{5924A41B-2D75-4DE8-B773-AA1CAEA8EB34}" srcOrd="0" destOrd="0" parTransId="{D69A81FE-5E8C-4DCD-B17F-2F49877938BA}" sibTransId="{AEF825F2-613E-4C67-AFD3-302C2A68D343}"/>
    <dgm:cxn modelId="{E09697CD-3668-4009-BC8F-B53BCE348569}" type="presOf" srcId="{5924A41B-2D75-4DE8-B773-AA1CAEA8EB34}" destId="{620C7FFC-6BA7-401F-9C59-0D108FD33DEA}" srcOrd="0" destOrd="0" presId="urn:microsoft.com/office/officeart/2005/8/layout/vList2"/>
    <dgm:cxn modelId="{7B20D6F7-1204-4DF9-8D51-43D575BE82E0}" type="presParOf" srcId="{AB63F645-8D61-4AC4-9A62-61ED804E7DFD}" destId="{620C7FFC-6BA7-401F-9C59-0D108FD33DEA}" srcOrd="0" destOrd="0" presId="urn:microsoft.com/office/officeart/2005/8/layout/vList2"/>
    <dgm:cxn modelId="{813285E9-4A01-42E7-9B3F-CB36B2396E6A}" type="presParOf" srcId="{AB63F645-8D61-4AC4-9A62-61ED804E7DFD}" destId="{2CD681AD-9582-41F0-8E39-17962BF92303}" srcOrd="1" destOrd="0" presId="urn:microsoft.com/office/officeart/2005/8/layout/vList2"/>
    <dgm:cxn modelId="{1F8288FF-56E5-4A22-A903-15E7F13A504A}" type="presParOf" srcId="{AB63F645-8D61-4AC4-9A62-61ED804E7DFD}" destId="{07A85576-C88A-4EA3-A27F-A7C643688AAE}" srcOrd="2" destOrd="0" presId="urn:microsoft.com/office/officeart/2005/8/layout/vList2"/>
    <dgm:cxn modelId="{7C37059D-617C-4FFA-A21B-4131311241EE}" type="presParOf" srcId="{AB63F645-8D61-4AC4-9A62-61ED804E7DFD}" destId="{9E9729E5-8315-46AA-89B5-7B874CDCED65}" srcOrd="3" destOrd="0" presId="urn:microsoft.com/office/officeart/2005/8/layout/vList2"/>
    <dgm:cxn modelId="{997A9648-E067-4B90-9F18-7876BE6C6DD2}" type="presParOf" srcId="{AB63F645-8D61-4AC4-9A62-61ED804E7DFD}" destId="{01841965-349D-47FC-B9AE-49DC04A69058}" srcOrd="4" destOrd="0" presId="urn:microsoft.com/office/officeart/2005/8/layout/vList2"/>
    <dgm:cxn modelId="{F87CE31F-1672-453E-BFD7-4C1B6849A759}" type="presParOf" srcId="{AB63F645-8D61-4AC4-9A62-61ED804E7DFD}" destId="{A05AF4F6-D02A-45D8-BA78-6C3026F0DCC1}" srcOrd="5" destOrd="0" presId="urn:microsoft.com/office/officeart/2005/8/layout/vList2"/>
    <dgm:cxn modelId="{642FF608-D120-4EED-98FB-E66A911DE9E9}" type="presParOf" srcId="{AB63F645-8D61-4AC4-9A62-61ED804E7DFD}" destId="{BA033372-7DEA-4EE6-A8DE-C056CBF463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C7FFC-6BA7-401F-9C59-0D108FD33DEA}">
      <dsp:nvSpPr>
        <dsp:cNvPr id="0" name=""/>
        <dsp:cNvSpPr/>
      </dsp:nvSpPr>
      <dsp:spPr>
        <a:xfrm>
          <a:off x="0" y="10853"/>
          <a:ext cx="6263640" cy="132721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Arial" panose="020B0604020202020204" pitchFamily="34" charset="0"/>
              <a:cs typeface="Arial" panose="020B0604020202020204" pitchFamily="34" charset="0"/>
            </a:rPr>
            <a:t>Around 58 million people die each year worldwide.</a:t>
          </a:r>
          <a:endParaRPr lang="en-US" sz="2500" kern="1200" dirty="0">
            <a:latin typeface="Arial" panose="020B0604020202020204" pitchFamily="34" charset="0"/>
            <a:cs typeface="Arial" panose="020B0604020202020204" pitchFamily="34" charset="0"/>
          </a:endParaRPr>
        </a:p>
      </dsp:txBody>
      <dsp:txXfrm>
        <a:off x="64789" y="75642"/>
        <a:ext cx="6134062" cy="1197640"/>
      </dsp:txXfrm>
    </dsp:sp>
    <dsp:sp modelId="{07A85576-C88A-4EA3-A27F-A7C643688AAE}">
      <dsp:nvSpPr>
        <dsp:cNvPr id="0" name=""/>
        <dsp:cNvSpPr/>
      </dsp:nvSpPr>
      <dsp:spPr>
        <a:xfrm>
          <a:off x="0" y="1410072"/>
          <a:ext cx="6263640" cy="132721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Arial" panose="020B0604020202020204" pitchFamily="34" charset="0"/>
              <a:cs typeface="Arial" panose="020B0604020202020204" pitchFamily="34" charset="0"/>
            </a:rPr>
            <a:t>What caused their death?</a:t>
          </a:r>
          <a:endParaRPr lang="en-US" sz="2500" kern="1200" dirty="0">
            <a:latin typeface="Arial" panose="020B0604020202020204" pitchFamily="34" charset="0"/>
            <a:cs typeface="Arial" panose="020B0604020202020204" pitchFamily="34" charset="0"/>
          </a:endParaRPr>
        </a:p>
      </dsp:txBody>
      <dsp:txXfrm>
        <a:off x="64789" y="1474861"/>
        <a:ext cx="6134062" cy="1197640"/>
      </dsp:txXfrm>
    </dsp:sp>
    <dsp:sp modelId="{01841965-349D-47FC-B9AE-49DC04A69058}">
      <dsp:nvSpPr>
        <dsp:cNvPr id="0" name=""/>
        <dsp:cNvSpPr/>
      </dsp:nvSpPr>
      <dsp:spPr>
        <a:xfrm>
          <a:off x="0" y="2809291"/>
          <a:ext cx="6263640" cy="132721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Arial" panose="020B0604020202020204" pitchFamily="34" charset="0"/>
              <a:cs typeface="Arial" panose="020B0604020202020204" pitchFamily="34" charset="0"/>
            </a:rPr>
            <a:t>How did the causes of death change over time and differ between different countries and world regions?</a:t>
          </a:r>
          <a:endParaRPr lang="en-US" sz="2500" kern="1200" dirty="0">
            <a:latin typeface="Arial" panose="020B0604020202020204" pitchFamily="34" charset="0"/>
            <a:cs typeface="Arial" panose="020B0604020202020204" pitchFamily="34" charset="0"/>
          </a:endParaRPr>
        </a:p>
      </dsp:txBody>
      <dsp:txXfrm>
        <a:off x="64789" y="2874080"/>
        <a:ext cx="6134062" cy="1197640"/>
      </dsp:txXfrm>
    </dsp:sp>
    <dsp:sp modelId="{BA033372-7DEA-4EE6-A8DE-C056CBF463D7}">
      <dsp:nvSpPr>
        <dsp:cNvPr id="0" name=""/>
        <dsp:cNvSpPr/>
      </dsp:nvSpPr>
      <dsp:spPr>
        <a:xfrm>
          <a:off x="0" y="4219363"/>
          <a:ext cx="6263640" cy="132721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Arial" panose="020B0604020202020204" pitchFamily="34" charset="0"/>
              <a:cs typeface="Arial" panose="020B0604020202020204" pitchFamily="34" charset="0"/>
            </a:rPr>
            <a:t>These are the big questions we are answering here by analysing the given dataset</a:t>
          </a:r>
          <a:r>
            <a:rPr lang="en-GB" sz="2500" kern="1200" dirty="0"/>
            <a:t>. </a:t>
          </a:r>
          <a:endParaRPr lang="en-US" sz="2500" kern="1200" dirty="0"/>
        </a:p>
      </dsp:txBody>
      <dsp:txXfrm>
        <a:off x="64789" y="4284152"/>
        <a:ext cx="6134062" cy="1197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4393-A489-B19B-80DD-B3FCF045B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972614-AF47-F69B-B9A2-447F0A37F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660E0F6-5939-0D6B-333B-46B1AF0025FB}"/>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5" name="Footer Placeholder 4">
            <a:extLst>
              <a:ext uri="{FF2B5EF4-FFF2-40B4-BE49-F238E27FC236}">
                <a16:creationId xmlns:a16="http://schemas.microsoft.com/office/drawing/2014/main" id="{F42EF97E-18C5-0F94-2809-440A45ECE3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15602E-3C17-F0C9-7D52-0DD277E63032}"/>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221172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9136-7A66-160E-5C42-85CD22FDD48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272642-15B5-A08C-88A3-73D87145F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C5506F-D3AF-B991-C5BF-E3D61E57A8BF}"/>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5" name="Footer Placeholder 4">
            <a:extLst>
              <a:ext uri="{FF2B5EF4-FFF2-40B4-BE49-F238E27FC236}">
                <a16:creationId xmlns:a16="http://schemas.microsoft.com/office/drawing/2014/main" id="{69781DEC-CF0E-9DED-4D26-DAFA8BF596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064DF-A40C-FE26-86F3-A005771E6230}"/>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168868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6BD82-A5BE-9DC5-F709-42B3018C6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E63D0F-B363-E24F-1B31-4F2E365648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F4A70A-8D1F-087D-D0D6-7E3F564CF00F}"/>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5" name="Footer Placeholder 4">
            <a:extLst>
              <a:ext uri="{FF2B5EF4-FFF2-40B4-BE49-F238E27FC236}">
                <a16:creationId xmlns:a16="http://schemas.microsoft.com/office/drawing/2014/main" id="{79B2FF70-14A1-DDFD-A2E0-85E70DEA3A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DDAC6C-46EA-7A34-DB0A-7267C18C2485}"/>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225233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C4D2-8D6D-FF2F-0F37-118452C01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DBF3E8-B886-5C82-7F73-9B236D2146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CE3122-5E46-2269-FF3E-694D8B766904}"/>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5" name="Footer Placeholder 4">
            <a:extLst>
              <a:ext uri="{FF2B5EF4-FFF2-40B4-BE49-F238E27FC236}">
                <a16:creationId xmlns:a16="http://schemas.microsoft.com/office/drawing/2014/main" id="{547AC5A4-B2C1-D838-7304-9A41895344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3D4D99-8118-65C8-33F9-096AE193283E}"/>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32417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FF71-8C43-EED4-5124-D11B80704E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216DA59-976A-AE0D-BE70-53655AF19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D77BE1-4B92-D5DF-CB12-82FD770226C8}"/>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5" name="Footer Placeholder 4">
            <a:extLst>
              <a:ext uri="{FF2B5EF4-FFF2-40B4-BE49-F238E27FC236}">
                <a16:creationId xmlns:a16="http://schemas.microsoft.com/office/drawing/2014/main" id="{6B7717C9-EF23-2DF3-5F9D-7D27D15905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14CFFC-90FE-9C98-EFE2-F2251312D98B}"/>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236987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31FD-1150-D07B-612D-53CE63339E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E38D93-56A1-975A-FBE2-4A66B35662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A6DFC4-7546-493B-A5A3-4BF547514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801150E-6CB9-714A-BC59-5F2ED5B65D69}"/>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6" name="Footer Placeholder 5">
            <a:extLst>
              <a:ext uri="{FF2B5EF4-FFF2-40B4-BE49-F238E27FC236}">
                <a16:creationId xmlns:a16="http://schemas.microsoft.com/office/drawing/2014/main" id="{1E2C8E1A-D23C-51E0-20D9-A5536A34B9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1FA457-B231-67A2-7E9A-AA514A7E0617}"/>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296023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8D5C-D5C5-D9C2-C8D9-2347855AB5D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0966C0-CED2-B0D5-3288-477108F13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68B2D-A6E7-CA36-47B6-8CD01F5220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BB8BE7-F0EE-21BE-B3AC-8FEB2902D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F48E2E-28A8-1911-52A5-38AE432000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D7E6CC-22B0-913C-AF96-3D59440477C7}"/>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8" name="Footer Placeholder 7">
            <a:extLst>
              <a:ext uri="{FF2B5EF4-FFF2-40B4-BE49-F238E27FC236}">
                <a16:creationId xmlns:a16="http://schemas.microsoft.com/office/drawing/2014/main" id="{507B39A2-D631-9CAA-BC1F-FA94A2CF13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AF9118-C0C1-3666-3BAB-109E1345BBCE}"/>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274603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01B1-8D31-C46F-54DD-75FCAAB3C41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156682-0B2E-CE7A-DE73-0501E8CC2B59}"/>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4" name="Footer Placeholder 3">
            <a:extLst>
              <a:ext uri="{FF2B5EF4-FFF2-40B4-BE49-F238E27FC236}">
                <a16:creationId xmlns:a16="http://schemas.microsoft.com/office/drawing/2014/main" id="{025F6AC1-B22A-817B-6574-E051E742F3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91441F1-C0AD-B810-6609-646E019237BA}"/>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369959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F2A1C4-21E1-FE83-F345-3EB32EF65F36}"/>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3" name="Footer Placeholder 2">
            <a:extLst>
              <a:ext uri="{FF2B5EF4-FFF2-40B4-BE49-F238E27FC236}">
                <a16:creationId xmlns:a16="http://schemas.microsoft.com/office/drawing/2014/main" id="{DE9E07AA-8E5F-37A6-9FCB-2CB71DD54B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070F80-C9BA-D26F-6CD9-3E7121C07F0B}"/>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274933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ABD0-8CAF-23F1-9FA2-1D34DB2BD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6EF0D11-381B-F5CF-1528-B6CF9B3FC7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12B918E-AE33-EE1F-C315-0BEFB46C1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2D40E-7E1F-1C4B-61CD-33655F4DF64E}"/>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6" name="Footer Placeholder 5">
            <a:extLst>
              <a:ext uri="{FF2B5EF4-FFF2-40B4-BE49-F238E27FC236}">
                <a16:creationId xmlns:a16="http://schemas.microsoft.com/office/drawing/2014/main" id="{200CD5A4-EFCC-6459-81CF-2FA83B2DBB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F40468-B0FD-16A6-8752-7067ADE8B27B}"/>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294502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FEBA-13EC-CC5A-70B5-E854DCCB5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B2DD87A-CB4E-3FFD-FD57-5E03C8FFD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88EF12-4DF3-44A6-7753-AB539D8AB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55A15-4683-FA74-81FA-D8821B907E31}"/>
              </a:ext>
            </a:extLst>
          </p:cNvPr>
          <p:cNvSpPr>
            <a:spLocks noGrp="1"/>
          </p:cNvSpPr>
          <p:nvPr>
            <p:ph type="dt" sz="half" idx="10"/>
          </p:nvPr>
        </p:nvSpPr>
        <p:spPr/>
        <p:txBody>
          <a:bodyPr/>
          <a:lstStyle/>
          <a:p>
            <a:fld id="{26D52C44-9C9F-4B6E-8B83-6C9DD49B264D}" type="datetimeFigureOut">
              <a:rPr lang="en-GB" smtClean="0"/>
              <a:t>07/02/2023</a:t>
            </a:fld>
            <a:endParaRPr lang="en-GB"/>
          </a:p>
        </p:txBody>
      </p:sp>
      <p:sp>
        <p:nvSpPr>
          <p:cNvPr id="6" name="Footer Placeholder 5">
            <a:extLst>
              <a:ext uri="{FF2B5EF4-FFF2-40B4-BE49-F238E27FC236}">
                <a16:creationId xmlns:a16="http://schemas.microsoft.com/office/drawing/2014/main" id="{7E0D56BE-6669-8DF4-7A69-649344CD26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B19018-C1B6-31FD-7C73-AFCD9347CE86}"/>
              </a:ext>
            </a:extLst>
          </p:cNvPr>
          <p:cNvSpPr>
            <a:spLocks noGrp="1"/>
          </p:cNvSpPr>
          <p:nvPr>
            <p:ph type="sldNum" sz="quarter" idx="12"/>
          </p:nvPr>
        </p:nvSpPr>
        <p:spPr/>
        <p:txBody>
          <a:bodyPr/>
          <a:lstStyle/>
          <a:p>
            <a:fld id="{2E301922-6F6B-451F-BA8B-1FEA4BE03178}" type="slidenum">
              <a:rPr lang="en-GB" smtClean="0"/>
              <a:t>‹#›</a:t>
            </a:fld>
            <a:endParaRPr lang="en-GB"/>
          </a:p>
        </p:txBody>
      </p:sp>
    </p:spTree>
    <p:extLst>
      <p:ext uri="{BB962C8B-B14F-4D97-AF65-F5344CB8AC3E}">
        <p14:creationId xmlns:p14="http://schemas.microsoft.com/office/powerpoint/2010/main" val="407565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0C650-12ED-24DF-74C3-27DA98DFC8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0BFEDA-6A74-C44E-0458-D9E80E6B9B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E642F3-B0EF-B3DF-8B09-30F8DEC4D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52C44-9C9F-4B6E-8B83-6C9DD49B264D}" type="datetimeFigureOut">
              <a:rPr lang="en-GB" smtClean="0"/>
              <a:t>07/02/2023</a:t>
            </a:fld>
            <a:endParaRPr lang="en-GB"/>
          </a:p>
        </p:txBody>
      </p:sp>
      <p:sp>
        <p:nvSpPr>
          <p:cNvPr id="5" name="Footer Placeholder 4">
            <a:extLst>
              <a:ext uri="{FF2B5EF4-FFF2-40B4-BE49-F238E27FC236}">
                <a16:creationId xmlns:a16="http://schemas.microsoft.com/office/drawing/2014/main" id="{06F9C710-276E-AEBE-9710-EE86A3620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9CB86DD-ED52-D811-10EF-26F46F0AC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01922-6F6B-451F-BA8B-1FEA4BE03178}" type="slidenum">
              <a:rPr lang="en-GB" smtClean="0"/>
              <a:t>‹#›</a:t>
            </a:fld>
            <a:endParaRPr lang="en-GB"/>
          </a:p>
        </p:txBody>
      </p:sp>
    </p:spTree>
    <p:extLst>
      <p:ext uri="{BB962C8B-B14F-4D97-AF65-F5344CB8AC3E}">
        <p14:creationId xmlns:p14="http://schemas.microsoft.com/office/powerpoint/2010/main" val="3313919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BE5F858-605C-1B1C-742E-A82B81891451}"/>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dirty="0">
                <a:solidFill>
                  <a:srgbClr val="FFFFFF"/>
                </a:solidFill>
                <a:latin typeface="Arial" panose="020B0604020202020204" pitchFamily="34" charset="0"/>
                <a:cs typeface="Arial" panose="020B0604020202020204" pitchFamily="34" charset="0"/>
              </a:rPr>
              <a:t>Cause of Death</a:t>
            </a:r>
          </a:p>
        </p:txBody>
      </p:sp>
      <p:sp>
        <p:nvSpPr>
          <p:cNvPr id="2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4531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5">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35006" y="604568"/>
            <a:ext cx="4654297" cy="557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5F2-FFDE-83CC-6BF4-01087E7167AD}"/>
              </a:ext>
            </a:extLst>
          </p:cNvPr>
          <p:cNvSpPr>
            <a:spLocks noGrp="1"/>
          </p:cNvSpPr>
          <p:nvPr>
            <p:ph type="title"/>
          </p:nvPr>
        </p:nvSpPr>
        <p:spPr>
          <a:xfrm>
            <a:off x="742444" y="785192"/>
            <a:ext cx="3785030" cy="1720535"/>
          </a:xfrm>
          <a:noFill/>
        </p:spPr>
        <p:txBody>
          <a:bodyPr vert="horz" lIns="91440" tIns="45720" rIns="91440" bIns="45720" rtlCol="0" anchor="b">
            <a:normAutofit/>
          </a:bodyPr>
          <a:lstStyle/>
          <a:p>
            <a:r>
              <a:rPr lang="en-US" sz="3200" kern="1200" dirty="0">
                <a:solidFill>
                  <a:srgbClr val="FFFFFF"/>
                </a:solidFill>
                <a:latin typeface="Arial" panose="020B0604020202020204" pitchFamily="34" charset="0"/>
                <a:cs typeface="Arial" panose="020B0604020202020204" pitchFamily="34" charset="0"/>
              </a:rPr>
              <a:t>Which countries suffered from HIV/AIDS</a:t>
            </a:r>
            <a:r>
              <a:rPr lang="en-US" kern="1200" dirty="0">
                <a:solidFill>
                  <a:srgbClr val="FFFFFF"/>
                </a:solidFill>
                <a:latin typeface="+mj-lt"/>
                <a:ea typeface="+mj-ea"/>
                <a:cs typeface="+mj-cs"/>
              </a:rPr>
              <a:t>?</a:t>
            </a:r>
          </a:p>
        </p:txBody>
      </p:sp>
      <p:pic>
        <p:nvPicPr>
          <p:cNvPr id="4" name="Content Placeholder 3">
            <a:extLst>
              <a:ext uri="{FF2B5EF4-FFF2-40B4-BE49-F238E27FC236}">
                <a16:creationId xmlns:a16="http://schemas.microsoft.com/office/drawing/2014/main" id="{256FD471-58D8-9AE0-35A4-7298D3D3332C}"/>
              </a:ext>
            </a:extLst>
          </p:cNvPr>
          <p:cNvPicPr>
            <a:picLocks noGrp="1" noChangeAspect="1"/>
          </p:cNvPicPr>
          <p:nvPr>
            <p:ph idx="1"/>
          </p:nvPr>
        </p:nvPicPr>
        <p:blipFill rotWithShape="1">
          <a:blip r:embed="rId2"/>
          <a:srcRect r="2033" b="1"/>
          <a:stretch/>
        </p:blipFill>
        <p:spPr>
          <a:xfrm>
            <a:off x="5406501" y="893135"/>
            <a:ext cx="6350493" cy="5422606"/>
          </a:xfrm>
          <a:prstGeom prst="rect">
            <a:avLst/>
          </a:prstGeom>
        </p:spPr>
      </p:pic>
      <p:sp>
        <p:nvSpPr>
          <p:cNvPr id="5" name="TextBox 4">
            <a:extLst>
              <a:ext uri="{FF2B5EF4-FFF2-40B4-BE49-F238E27FC236}">
                <a16:creationId xmlns:a16="http://schemas.microsoft.com/office/drawing/2014/main" id="{9012FEDC-47A0-045B-D2D4-0EBA13AAB706}"/>
              </a:ext>
            </a:extLst>
          </p:cNvPr>
          <p:cNvSpPr txBox="1"/>
          <p:nvPr/>
        </p:nvSpPr>
        <p:spPr>
          <a:xfrm>
            <a:off x="742444" y="3051405"/>
            <a:ext cx="4241867" cy="2585323"/>
          </a:xfrm>
          <a:prstGeom prst="rect">
            <a:avLst/>
          </a:prstGeom>
          <a:noFill/>
        </p:spPr>
        <p:txBody>
          <a:bodyPr wrap="none" rtlCol="0">
            <a:spAutoFit/>
          </a:bodyPr>
          <a:lstStyle/>
          <a:p>
            <a:pPr marL="342900" indent="-342900">
              <a:buFont typeface="Wingdings" panose="05000000000000000000" pitchFamily="2" charset="2"/>
              <a:buChar char="Ø"/>
            </a:pPr>
            <a:r>
              <a:rPr lang="en-GB" sz="2400" u="sng" dirty="0">
                <a:solidFill>
                  <a:schemeClr val="bg1"/>
                </a:solidFill>
                <a:latin typeface="Arial" panose="020B0604020202020204" pitchFamily="34" charset="0"/>
                <a:cs typeface="Arial" panose="020B0604020202020204" pitchFamily="34" charset="0"/>
              </a:rPr>
              <a:t>Observation</a:t>
            </a:r>
            <a:r>
              <a:rPr lang="en-GB" sz="2000" dirty="0">
                <a:solidFill>
                  <a:schemeClr val="bg1"/>
                </a:solidFill>
                <a:latin typeface="Arial" panose="020B0604020202020204" pitchFamily="34" charset="0"/>
                <a:cs typeface="Arial" panose="020B0604020202020204" pitchFamily="34" charset="0"/>
              </a:rPr>
              <a:t>:-</a:t>
            </a:r>
          </a:p>
          <a:p>
            <a:r>
              <a:rPr lang="en-GB" sz="2000" dirty="0">
                <a:solidFill>
                  <a:schemeClr val="bg1"/>
                </a:solidFill>
                <a:latin typeface="Arial" panose="020B0604020202020204" pitchFamily="34" charset="0"/>
                <a:cs typeface="Arial" panose="020B0604020202020204" pitchFamily="34" charset="0"/>
              </a:rPr>
              <a:t>Across Sub-Saharan Africa the </a:t>
            </a:r>
          </a:p>
          <a:p>
            <a:r>
              <a:rPr lang="en-GB" sz="2000" dirty="0">
                <a:solidFill>
                  <a:schemeClr val="bg1"/>
                </a:solidFill>
                <a:latin typeface="Arial" panose="020B0604020202020204" pitchFamily="34" charset="0"/>
                <a:cs typeface="Arial" panose="020B0604020202020204" pitchFamily="34" charset="0"/>
              </a:rPr>
              <a:t>deaths are much higher. Most </a:t>
            </a:r>
          </a:p>
          <a:p>
            <a:r>
              <a:rPr lang="en-GB" sz="2000" dirty="0">
                <a:solidFill>
                  <a:schemeClr val="bg1"/>
                </a:solidFill>
                <a:latin typeface="Arial" panose="020B0604020202020204" pitchFamily="34" charset="0"/>
                <a:cs typeface="Arial" panose="020B0604020202020204" pitchFamily="34" charset="0"/>
              </a:rPr>
              <a:t>countries in the South of the region </a:t>
            </a:r>
          </a:p>
          <a:p>
            <a:r>
              <a:rPr lang="en-GB" sz="2000" dirty="0">
                <a:solidFill>
                  <a:schemeClr val="bg1"/>
                </a:solidFill>
                <a:latin typeface="Arial" panose="020B0604020202020204" pitchFamily="34" charset="0"/>
                <a:cs typeface="Arial" panose="020B0604020202020204" pitchFamily="34" charset="0"/>
              </a:rPr>
              <a:t>had deaths greater than 1.5 Million.</a:t>
            </a:r>
          </a:p>
          <a:p>
            <a:r>
              <a:rPr lang="en-GB" sz="2000" dirty="0">
                <a:solidFill>
                  <a:schemeClr val="bg1"/>
                </a:solidFill>
                <a:latin typeface="Arial" panose="020B0604020202020204" pitchFamily="34" charset="0"/>
                <a:cs typeface="Arial" panose="020B0604020202020204" pitchFamily="34" charset="0"/>
              </a:rPr>
              <a:t>In India the deaths due to HIV/AIDS</a:t>
            </a:r>
          </a:p>
          <a:p>
            <a:r>
              <a:rPr lang="en-GB" sz="2000" dirty="0">
                <a:solidFill>
                  <a:schemeClr val="bg1"/>
                </a:solidFill>
                <a:latin typeface="Arial" panose="020B0604020202020204" pitchFamily="34" charset="0"/>
                <a:cs typeface="Arial" panose="020B0604020202020204" pitchFamily="34" charset="0"/>
              </a:rPr>
              <a:t>were nearly 2.5 millions</a:t>
            </a:r>
          </a:p>
          <a:p>
            <a:endParaRPr lang="en-GB" dirty="0">
              <a:solidFill>
                <a:schemeClr val="bg1"/>
              </a:solidFill>
            </a:endParaRPr>
          </a:p>
        </p:txBody>
      </p:sp>
    </p:spTree>
    <p:extLst>
      <p:ext uri="{BB962C8B-B14F-4D97-AF65-F5344CB8AC3E}">
        <p14:creationId xmlns:p14="http://schemas.microsoft.com/office/powerpoint/2010/main" val="180900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9E4FCAC-E741-03CF-F0D0-15543E6D8135}"/>
              </a:ext>
            </a:extLst>
          </p:cNvPr>
          <p:cNvSpPr>
            <a:spLocks noGrp="1"/>
          </p:cNvSpPr>
          <p:nvPr>
            <p:ph type="title"/>
          </p:nvPr>
        </p:nvSpPr>
        <p:spPr>
          <a:xfrm>
            <a:off x="1146879" y="998002"/>
            <a:ext cx="3182940" cy="1471959"/>
          </a:xfrm>
        </p:spPr>
        <p:txBody>
          <a:bodyPr>
            <a:normAutofit/>
          </a:bodyPr>
          <a:lstStyle/>
          <a:p>
            <a:r>
              <a:rPr lang="en-GB" sz="3200" dirty="0">
                <a:solidFill>
                  <a:srgbClr val="FFFFFF"/>
                </a:solidFill>
                <a:latin typeface="Arial" panose="020B0604020202020204" pitchFamily="34" charset="0"/>
                <a:cs typeface="Arial" panose="020B0604020202020204" pitchFamily="34" charset="0"/>
              </a:rPr>
              <a:t>Which country suffered most from Neoplasm?</a:t>
            </a:r>
          </a:p>
        </p:txBody>
      </p:sp>
      <p:sp>
        <p:nvSpPr>
          <p:cNvPr id="8" name="Content Placeholder 7">
            <a:extLst>
              <a:ext uri="{FF2B5EF4-FFF2-40B4-BE49-F238E27FC236}">
                <a16:creationId xmlns:a16="http://schemas.microsoft.com/office/drawing/2014/main" id="{D1337B2E-B7BC-1689-3C20-76B8656699DB}"/>
              </a:ext>
            </a:extLst>
          </p:cNvPr>
          <p:cNvSpPr>
            <a:spLocks noGrp="1"/>
          </p:cNvSpPr>
          <p:nvPr>
            <p:ph idx="1"/>
          </p:nvPr>
        </p:nvSpPr>
        <p:spPr>
          <a:xfrm>
            <a:off x="1139635" y="2823581"/>
            <a:ext cx="3200451" cy="2708509"/>
          </a:xfrm>
        </p:spPr>
        <p:txBody>
          <a:bodyPr anchor="t">
            <a:normAutofit/>
          </a:bodyPr>
          <a:lstStyle/>
          <a:p>
            <a:pPr>
              <a:buFont typeface="Wingdings" panose="05000000000000000000" pitchFamily="2" charset="2"/>
              <a:buChar char="Ø"/>
            </a:pPr>
            <a:r>
              <a:rPr lang="en-US" sz="2000" u="sng" dirty="0">
                <a:solidFill>
                  <a:srgbClr val="FEFFFF"/>
                </a:solidFill>
                <a:latin typeface="Arial" panose="020B0604020202020204" pitchFamily="34" charset="0"/>
                <a:cs typeface="Arial" panose="020B0604020202020204" pitchFamily="34" charset="0"/>
              </a:rPr>
              <a:t>Observation</a:t>
            </a:r>
            <a:r>
              <a:rPr lang="en-US" sz="2000" dirty="0">
                <a:solidFill>
                  <a:srgbClr val="FEFFFF"/>
                </a:solidFill>
                <a:latin typeface="Arial" panose="020B0604020202020204" pitchFamily="34" charset="0"/>
                <a:cs typeface="Arial" panose="020B0604020202020204" pitchFamily="34" charset="0"/>
              </a:rPr>
              <a:t>:-</a:t>
            </a:r>
          </a:p>
          <a:p>
            <a:pPr marL="0" indent="0">
              <a:buNone/>
            </a:pPr>
            <a:r>
              <a:rPr lang="en-US" sz="2000" dirty="0">
                <a:solidFill>
                  <a:srgbClr val="FEFFFF"/>
                </a:solidFill>
                <a:latin typeface="Arial" panose="020B0604020202020204" pitchFamily="34" charset="0"/>
                <a:cs typeface="Arial" panose="020B0604020202020204" pitchFamily="34" charset="0"/>
              </a:rPr>
              <a:t>Cancer is a particularly common causes of death in richer countries where people are less likely to die of infectious disease and causes of deaths that lead to very early deaths for people in poverty</a:t>
            </a:r>
            <a:r>
              <a:rPr lang="en-US" sz="2000" dirty="0">
                <a:solidFill>
                  <a:srgbClr val="FEFFFF"/>
                </a:solidFill>
              </a:rPr>
              <a:t>.</a:t>
            </a:r>
          </a:p>
        </p:txBody>
      </p:sp>
      <p:pic>
        <p:nvPicPr>
          <p:cNvPr id="4" name="Content Placeholder 3">
            <a:extLst>
              <a:ext uri="{FF2B5EF4-FFF2-40B4-BE49-F238E27FC236}">
                <a16:creationId xmlns:a16="http://schemas.microsoft.com/office/drawing/2014/main" id="{19A267BE-AB5F-9BC6-974C-E7AA66E194A3}"/>
              </a:ext>
            </a:extLst>
          </p:cNvPr>
          <p:cNvPicPr>
            <a:picLocks noChangeAspect="1"/>
          </p:cNvPicPr>
          <p:nvPr/>
        </p:nvPicPr>
        <p:blipFill>
          <a:blip r:embed="rId2"/>
          <a:stretch>
            <a:fillRect/>
          </a:stretch>
        </p:blipFill>
        <p:spPr>
          <a:xfrm>
            <a:off x="4998268" y="1430175"/>
            <a:ext cx="6539075" cy="4205312"/>
          </a:xfrm>
          <a:prstGeom prst="rect">
            <a:avLst/>
          </a:prstGeom>
        </p:spPr>
      </p:pic>
    </p:spTree>
    <p:extLst>
      <p:ext uri="{BB962C8B-B14F-4D97-AF65-F5344CB8AC3E}">
        <p14:creationId xmlns:p14="http://schemas.microsoft.com/office/powerpoint/2010/main" val="2934432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C4B4546-97B4-A429-6ADB-6F014D950A29}"/>
              </a:ext>
            </a:extLst>
          </p:cNvPr>
          <p:cNvSpPr>
            <a:spLocks noGrp="1"/>
          </p:cNvSpPr>
          <p:nvPr>
            <p:ph type="title"/>
          </p:nvPr>
        </p:nvSpPr>
        <p:spPr>
          <a:xfrm>
            <a:off x="1112985" y="992659"/>
            <a:ext cx="3182940" cy="1471959"/>
          </a:xfrm>
        </p:spPr>
        <p:txBody>
          <a:bodyPr>
            <a:noAutofit/>
          </a:bodyPr>
          <a:lstStyle/>
          <a:p>
            <a:r>
              <a:rPr lang="en-GB" sz="2400" dirty="0">
                <a:solidFill>
                  <a:srgbClr val="FFFFFF"/>
                </a:solidFill>
                <a:latin typeface="Arial" panose="020B0604020202020204" pitchFamily="34" charset="0"/>
                <a:cs typeface="Arial" panose="020B0604020202020204" pitchFamily="34" charset="0"/>
              </a:rPr>
              <a:t>Which country suffered most from Diarrheal Diseases?</a:t>
            </a:r>
          </a:p>
        </p:txBody>
      </p:sp>
      <p:sp>
        <p:nvSpPr>
          <p:cNvPr id="8" name="Content Placeholder 7">
            <a:extLst>
              <a:ext uri="{FF2B5EF4-FFF2-40B4-BE49-F238E27FC236}">
                <a16:creationId xmlns:a16="http://schemas.microsoft.com/office/drawing/2014/main" id="{6C2A5DC1-94D7-521C-9ECB-2C6F480C8BE3}"/>
              </a:ext>
            </a:extLst>
          </p:cNvPr>
          <p:cNvSpPr>
            <a:spLocks noGrp="1"/>
          </p:cNvSpPr>
          <p:nvPr>
            <p:ph idx="1"/>
          </p:nvPr>
        </p:nvSpPr>
        <p:spPr>
          <a:xfrm>
            <a:off x="1139635" y="2812895"/>
            <a:ext cx="3200451" cy="2719195"/>
          </a:xfrm>
        </p:spPr>
        <p:txBody>
          <a:bodyPr anchor="t">
            <a:normAutofit/>
          </a:bodyPr>
          <a:lstStyle/>
          <a:p>
            <a:pPr>
              <a:buFont typeface="Wingdings" panose="05000000000000000000" pitchFamily="2" charset="2"/>
              <a:buChar char="Ø"/>
            </a:pPr>
            <a:r>
              <a:rPr lang="en-US" sz="2000" u="sng" dirty="0">
                <a:solidFill>
                  <a:srgbClr val="FEFFFF"/>
                </a:solidFill>
                <a:latin typeface="Arial" panose="020B0604020202020204" pitchFamily="34" charset="0"/>
                <a:cs typeface="Arial" panose="020B0604020202020204" pitchFamily="34" charset="0"/>
              </a:rPr>
              <a:t>Observation</a:t>
            </a:r>
            <a:r>
              <a:rPr lang="en-US" sz="2000" dirty="0">
                <a:solidFill>
                  <a:srgbClr val="FEFFFF"/>
                </a:solidFill>
                <a:latin typeface="Arial" panose="020B0604020202020204" pitchFamily="34" charset="0"/>
                <a:cs typeface="Arial" panose="020B0604020202020204" pitchFamily="34" charset="0"/>
              </a:rPr>
              <a:t>:-</a:t>
            </a:r>
          </a:p>
          <a:p>
            <a:pPr marL="0" indent="0">
              <a:buNone/>
            </a:pPr>
            <a:r>
              <a:rPr lang="en-US" sz="2000" dirty="0">
                <a:solidFill>
                  <a:srgbClr val="FEFFFF"/>
                </a:solidFill>
                <a:latin typeface="Arial" panose="020B0604020202020204" pitchFamily="34" charset="0"/>
                <a:cs typeface="Arial" panose="020B0604020202020204" pitchFamily="34" charset="0"/>
              </a:rPr>
              <a:t>Diarrheal Diseases were the fourth leading cause of death in 2019. Overall, we see the highest morality in Sub-Saharan Africa and South Asia</a:t>
            </a:r>
          </a:p>
        </p:txBody>
      </p:sp>
      <p:pic>
        <p:nvPicPr>
          <p:cNvPr id="4" name="Content Placeholder 3">
            <a:extLst>
              <a:ext uri="{FF2B5EF4-FFF2-40B4-BE49-F238E27FC236}">
                <a16:creationId xmlns:a16="http://schemas.microsoft.com/office/drawing/2014/main" id="{97361C29-966C-4FBA-AA17-E051EDD71EA0}"/>
              </a:ext>
            </a:extLst>
          </p:cNvPr>
          <p:cNvPicPr>
            <a:picLocks noChangeAspect="1"/>
          </p:cNvPicPr>
          <p:nvPr/>
        </p:nvPicPr>
        <p:blipFill>
          <a:blip r:embed="rId2"/>
          <a:stretch>
            <a:fillRect/>
          </a:stretch>
        </p:blipFill>
        <p:spPr>
          <a:xfrm>
            <a:off x="4998268" y="1609999"/>
            <a:ext cx="6539075" cy="4075183"/>
          </a:xfrm>
          <a:prstGeom prst="rect">
            <a:avLst/>
          </a:prstGeom>
        </p:spPr>
      </p:pic>
    </p:spTree>
    <p:extLst>
      <p:ext uri="{BB962C8B-B14F-4D97-AF65-F5344CB8AC3E}">
        <p14:creationId xmlns:p14="http://schemas.microsoft.com/office/powerpoint/2010/main" val="145728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F34A246-50CF-748D-728C-DFC1935CA485}"/>
              </a:ext>
            </a:extLst>
          </p:cNvPr>
          <p:cNvSpPr>
            <a:spLocks noGrp="1"/>
          </p:cNvSpPr>
          <p:nvPr>
            <p:ph type="title"/>
          </p:nvPr>
        </p:nvSpPr>
        <p:spPr>
          <a:xfrm>
            <a:off x="1146879" y="998002"/>
            <a:ext cx="3182940" cy="1471959"/>
          </a:xfrm>
        </p:spPr>
        <p:txBody>
          <a:bodyPr>
            <a:normAutofit/>
          </a:bodyPr>
          <a:lstStyle/>
          <a:p>
            <a:r>
              <a:rPr lang="en-GB" sz="2800" dirty="0">
                <a:solidFill>
                  <a:srgbClr val="FFFFFF"/>
                </a:solidFill>
                <a:latin typeface="Arial" panose="020B0604020202020204" pitchFamily="34" charset="0"/>
                <a:cs typeface="Arial" panose="020B0604020202020204" pitchFamily="34" charset="0"/>
              </a:rPr>
              <a:t>Which country suffered most from Malaria?</a:t>
            </a:r>
          </a:p>
        </p:txBody>
      </p:sp>
      <p:sp>
        <p:nvSpPr>
          <p:cNvPr id="8" name="Content Placeholder 7">
            <a:extLst>
              <a:ext uri="{FF2B5EF4-FFF2-40B4-BE49-F238E27FC236}">
                <a16:creationId xmlns:a16="http://schemas.microsoft.com/office/drawing/2014/main" id="{C0D418C0-87D9-A49E-33F2-F726CB92B925}"/>
              </a:ext>
            </a:extLst>
          </p:cNvPr>
          <p:cNvSpPr>
            <a:spLocks noGrp="1"/>
          </p:cNvSpPr>
          <p:nvPr>
            <p:ph idx="1"/>
          </p:nvPr>
        </p:nvSpPr>
        <p:spPr>
          <a:xfrm>
            <a:off x="1139635" y="2823581"/>
            <a:ext cx="3200451" cy="2708509"/>
          </a:xfrm>
        </p:spPr>
        <p:txBody>
          <a:bodyPr anchor="t">
            <a:normAutofit/>
          </a:bodyPr>
          <a:lstStyle/>
          <a:p>
            <a:pPr>
              <a:buFont typeface="Wingdings" panose="05000000000000000000" pitchFamily="2" charset="2"/>
              <a:buChar char="Ø"/>
            </a:pPr>
            <a:r>
              <a:rPr lang="en-US" sz="2400" u="sng" dirty="0">
                <a:solidFill>
                  <a:srgbClr val="FEFFFF"/>
                </a:solidFill>
                <a:latin typeface="Arial" panose="020B0604020202020204" pitchFamily="34" charset="0"/>
                <a:cs typeface="Arial" panose="020B0604020202020204" pitchFamily="34" charset="0"/>
              </a:rPr>
              <a:t>Observation</a:t>
            </a:r>
            <a:r>
              <a:rPr lang="en-US" sz="2400" dirty="0">
                <a:solidFill>
                  <a:srgbClr val="FEFFFF"/>
                </a:solidFill>
                <a:latin typeface="Arial" panose="020B0604020202020204" pitchFamily="34" charset="0"/>
                <a:cs typeface="Arial" panose="020B0604020202020204" pitchFamily="34" charset="0"/>
              </a:rPr>
              <a:t>:-</a:t>
            </a:r>
          </a:p>
          <a:p>
            <a:pPr marL="0" indent="0">
              <a:buNone/>
            </a:pPr>
            <a:r>
              <a:rPr lang="en-US" sz="2400" dirty="0">
                <a:solidFill>
                  <a:srgbClr val="FEFFFF"/>
                </a:solidFill>
                <a:latin typeface="Arial" panose="020B0604020202020204" pitchFamily="34" charset="0"/>
                <a:cs typeface="Arial" panose="020B0604020202020204" pitchFamily="34" charset="0"/>
              </a:rPr>
              <a:t>Africa is the country that is most affected by Malaria in last 30 years.</a:t>
            </a:r>
          </a:p>
        </p:txBody>
      </p:sp>
      <p:pic>
        <p:nvPicPr>
          <p:cNvPr id="4" name="Content Placeholder 3">
            <a:extLst>
              <a:ext uri="{FF2B5EF4-FFF2-40B4-BE49-F238E27FC236}">
                <a16:creationId xmlns:a16="http://schemas.microsoft.com/office/drawing/2014/main" id="{77F7DB92-A738-2CCB-6E8F-74AD90A26227}"/>
              </a:ext>
            </a:extLst>
          </p:cNvPr>
          <p:cNvPicPr>
            <a:picLocks noChangeAspect="1"/>
          </p:cNvPicPr>
          <p:nvPr/>
        </p:nvPicPr>
        <p:blipFill>
          <a:blip r:embed="rId2"/>
          <a:stretch>
            <a:fillRect/>
          </a:stretch>
        </p:blipFill>
        <p:spPr>
          <a:xfrm>
            <a:off x="4998268" y="1609999"/>
            <a:ext cx="6539075" cy="3836643"/>
          </a:xfrm>
          <a:prstGeom prst="rect">
            <a:avLst/>
          </a:prstGeom>
        </p:spPr>
      </p:pic>
    </p:spTree>
    <p:extLst>
      <p:ext uri="{BB962C8B-B14F-4D97-AF65-F5344CB8AC3E}">
        <p14:creationId xmlns:p14="http://schemas.microsoft.com/office/powerpoint/2010/main" val="24284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D9DF3D7-BA36-0C9E-7779-7DB7C50FE027}"/>
              </a:ext>
            </a:extLst>
          </p:cNvPr>
          <p:cNvSpPr>
            <a:spLocks noGrp="1"/>
          </p:cNvSpPr>
          <p:nvPr>
            <p:ph type="title"/>
          </p:nvPr>
        </p:nvSpPr>
        <p:spPr>
          <a:xfrm>
            <a:off x="1146879" y="998002"/>
            <a:ext cx="3182940" cy="1471959"/>
          </a:xfrm>
        </p:spPr>
        <p:txBody>
          <a:bodyPr>
            <a:noAutofit/>
          </a:bodyPr>
          <a:lstStyle/>
          <a:p>
            <a:r>
              <a:rPr lang="en-GB" sz="2800" dirty="0">
                <a:solidFill>
                  <a:srgbClr val="FFFFFF"/>
                </a:solidFill>
                <a:latin typeface="Arial" panose="020B0604020202020204" pitchFamily="34" charset="0"/>
                <a:cs typeface="Arial" panose="020B0604020202020204" pitchFamily="34" charset="0"/>
              </a:rPr>
              <a:t>Which year suffered more deaths due to Malaria ?</a:t>
            </a:r>
          </a:p>
        </p:txBody>
      </p:sp>
      <p:sp>
        <p:nvSpPr>
          <p:cNvPr id="8" name="Content Placeholder 7">
            <a:extLst>
              <a:ext uri="{FF2B5EF4-FFF2-40B4-BE49-F238E27FC236}">
                <a16:creationId xmlns:a16="http://schemas.microsoft.com/office/drawing/2014/main" id="{A44B981D-CF88-B2D1-371A-400B4D03DF6A}"/>
              </a:ext>
            </a:extLst>
          </p:cNvPr>
          <p:cNvSpPr>
            <a:spLocks noGrp="1"/>
          </p:cNvSpPr>
          <p:nvPr>
            <p:ph idx="1"/>
          </p:nvPr>
        </p:nvSpPr>
        <p:spPr>
          <a:xfrm>
            <a:off x="1139635" y="2823581"/>
            <a:ext cx="3200451" cy="2708509"/>
          </a:xfrm>
        </p:spPr>
        <p:txBody>
          <a:bodyPr anchor="t">
            <a:normAutofit/>
          </a:bodyPr>
          <a:lstStyle/>
          <a:p>
            <a:pPr>
              <a:buFont typeface="Wingdings" panose="05000000000000000000" pitchFamily="2" charset="2"/>
              <a:buChar char="Ø"/>
            </a:pPr>
            <a:r>
              <a:rPr lang="en-US" sz="2000" u="sng" dirty="0">
                <a:solidFill>
                  <a:srgbClr val="FEFFFF"/>
                </a:solidFill>
                <a:latin typeface="Arial" panose="020B0604020202020204" pitchFamily="34" charset="0"/>
                <a:cs typeface="Arial" panose="020B0604020202020204" pitchFamily="34" charset="0"/>
              </a:rPr>
              <a:t>Observation</a:t>
            </a:r>
            <a:r>
              <a:rPr lang="en-US" sz="2000" dirty="0">
                <a:solidFill>
                  <a:srgbClr val="FEFFFF"/>
                </a:solidFill>
                <a:latin typeface="Arial" panose="020B0604020202020204" pitchFamily="34" charset="0"/>
                <a:cs typeface="Arial" panose="020B0604020202020204" pitchFamily="34" charset="0"/>
              </a:rPr>
              <a:t>:-</a:t>
            </a:r>
          </a:p>
          <a:p>
            <a:pPr marL="0" indent="0">
              <a:buNone/>
            </a:pPr>
            <a:r>
              <a:rPr lang="en-US" sz="2000" dirty="0">
                <a:solidFill>
                  <a:srgbClr val="FEFFFF"/>
                </a:solidFill>
                <a:latin typeface="Arial" panose="020B0604020202020204" pitchFamily="34" charset="0"/>
                <a:cs typeface="Arial" panose="020B0604020202020204" pitchFamily="34" charset="0"/>
              </a:rPr>
              <a:t>Majority of global deaths from malaria occurred on the Africa continent. But Africa is also the world region that has achieved most progress: since 2000, deaths have fallen significantly.</a:t>
            </a:r>
          </a:p>
        </p:txBody>
      </p:sp>
      <p:pic>
        <p:nvPicPr>
          <p:cNvPr id="4" name="Content Placeholder 3">
            <a:extLst>
              <a:ext uri="{FF2B5EF4-FFF2-40B4-BE49-F238E27FC236}">
                <a16:creationId xmlns:a16="http://schemas.microsoft.com/office/drawing/2014/main" id="{41E00AF1-2835-F7B5-1AC5-0891428C0CCD}"/>
              </a:ext>
            </a:extLst>
          </p:cNvPr>
          <p:cNvPicPr>
            <a:picLocks noChangeAspect="1"/>
          </p:cNvPicPr>
          <p:nvPr/>
        </p:nvPicPr>
        <p:blipFill>
          <a:blip r:embed="rId2"/>
          <a:stretch>
            <a:fillRect/>
          </a:stretch>
        </p:blipFill>
        <p:spPr>
          <a:xfrm>
            <a:off x="4998268" y="1323916"/>
            <a:ext cx="6539075" cy="3890748"/>
          </a:xfrm>
          <a:prstGeom prst="rect">
            <a:avLst/>
          </a:prstGeom>
        </p:spPr>
      </p:pic>
    </p:spTree>
    <p:extLst>
      <p:ext uri="{BB962C8B-B14F-4D97-AF65-F5344CB8AC3E}">
        <p14:creationId xmlns:p14="http://schemas.microsoft.com/office/powerpoint/2010/main" val="293871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F4BEF3F-7BC7-E460-B19F-E3BA035C429C}"/>
              </a:ext>
            </a:extLst>
          </p:cNvPr>
          <p:cNvSpPr>
            <a:spLocks noGrp="1"/>
          </p:cNvSpPr>
          <p:nvPr>
            <p:ph type="title"/>
          </p:nvPr>
        </p:nvSpPr>
        <p:spPr>
          <a:xfrm>
            <a:off x="1146879" y="998002"/>
            <a:ext cx="3182940" cy="1471959"/>
          </a:xfrm>
        </p:spPr>
        <p:txBody>
          <a:bodyPr>
            <a:normAutofit/>
          </a:bodyPr>
          <a:lstStyle/>
          <a:p>
            <a:r>
              <a:rPr lang="en-GB" sz="2400" dirty="0">
                <a:solidFill>
                  <a:srgbClr val="FFFFFF"/>
                </a:solidFill>
                <a:latin typeface="Arial" panose="020B0604020202020204" pitchFamily="34" charset="0"/>
                <a:cs typeface="Arial" panose="020B0604020202020204" pitchFamily="34" charset="0"/>
              </a:rPr>
              <a:t>Which country suffered most from Neonatal Disorder?</a:t>
            </a:r>
          </a:p>
        </p:txBody>
      </p:sp>
      <p:sp>
        <p:nvSpPr>
          <p:cNvPr id="8" name="Content Placeholder 7">
            <a:extLst>
              <a:ext uri="{FF2B5EF4-FFF2-40B4-BE49-F238E27FC236}">
                <a16:creationId xmlns:a16="http://schemas.microsoft.com/office/drawing/2014/main" id="{523B2792-61DE-8CCC-8DC3-362FDFA019FA}"/>
              </a:ext>
            </a:extLst>
          </p:cNvPr>
          <p:cNvSpPr>
            <a:spLocks noGrp="1"/>
          </p:cNvSpPr>
          <p:nvPr>
            <p:ph idx="1"/>
          </p:nvPr>
        </p:nvSpPr>
        <p:spPr>
          <a:xfrm>
            <a:off x="1139635" y="2823581"/>
            <a:ext cx="3200451" cy="2708509"/>
          </a:xfrm>
        </p:spPr>
        <p:txBody>
          <a:bodyPr anchor="t">
            <a:normAutofit/>
          </a:bodyPr>
          <a:lstStyle/>
          <a:p>
            <a:pPr>
              <a:buFont typeface="Wingdings" panose="05000000000000000000" pitchFamily="2" charset="2"/>
              <a:buChar char="Ø"/>
            </a:pPr>
            <a:r>
              <a:rPr lang="en-US" sz="2400" u="sng" dirty="0">
                <a:solidFill>
                  <a:srgbClr val="FEFFFF"/>
                </a:solidFill>
                <a:latin typeface="Arial" panose="020B0604020202020204" pitchFamily="34" charset="0"/>
                <a:cs typeface="Arial" panose="020B0604020202020204" pitchFamily="34" charset="0"/>
              </a:rPr>
              <a:t>Observation</a:t>
            </a:r>
            <a:r>
              <a:rPr lang="en-US" sz="2400" dirty="0">
                <a:solidFill>
                  <a:srgbClr val="FEFFFF"/>
                </a:solidFill>
                <a:latin typeface="Arial" panose="020B0604020202020204" pitchFamily="34" charset="0"/>
                <a:cs typeface="Arial" panose="020B0604020202020204" pitchFamily="34" charset="0"/>
              </a:rPr>
              <a:t>:-</a:t>
            </a:r>
          </a:p>
          <a:p>
            <a:pPr marL="0" indent="0">
              <a:buNone/>
            </a:pPr>
            <a:r>
              <a:rPr lang="en-US" sz="2400" dirty="0">
                <a:solidFill>
                  <a:srgbClr val="FEFFFF"/>
                </a:solidFill>
                <a:latin typeface="Arial" panose="020B0604020202020204" pitchFamily="34" charset="0"/>
                <a:cs typeface="Arial" panose="020B0604020202020204" pitchFamily="34" charset="0"/>
              </a:rPr>
              <a:t>The highest morality are seen across Sub-Saharan Africa and Asia.</a:t>
            </a:r>
          </a:p>
        </p:txBody>
      </p:sp>
      <p:pic>
        <p:nvPicPr>
          <p:cNvPr id="4" name="Content Placeholder 3">
            <a:extLst>
              <a:ext uri="{FF2B5EF4-FFF2-40B4-BE49-F238E27FC236}">
                <a16:creationId xmlns:a16="http://schemas.microsoft.com/office/drawing/2014/main" id="{8D4AE473-98F7-FDAF-1391-4C0A95DB7F38}"/>
              </a:ext>
            </a:extLst>
          </p:cNvPr>
          <p:cNvPicPr>
            <a:picLocks noChangeAspect="1"/>
          </p:cNvPicPr>
          <p:nvPr/>
        </p:nvPicPr>
        <p:blipFill>
          <a:blip r:embed="rId2"/>
          <a:stretch>
            <a:fillRect/>
          </a:stretch>
        </p:blipFill>
        <p:spPr>
          <a:xfrm>
            <a:off x="4998268" y="1610000"/>
            <a:ext cx="6539075" cy="3922090"/>
          </a:xfrm>
          <a:prstGeom prst="rect">
            <a:avLst/>
          </a:prstGeom>
        </p:spPr>
      </p:pic>
    </p:spTree>
    <p:extLst>
      <p:ext uri="{BB962C8B-B14F-4D97-AF65-F5344CB8AC3E}">
        <p14:creationId xmlns:p14="http://schemas.microsoft.com/office/powerpoint/2010/main" val="405677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580F510-67DF-0D30-AE47-6F0FBB191F0A}"/>
              </a:ext>
            </a:extLst>
          </p:cNvPr>
          <p:cNvSpPr>
            <a:spLocks noGrp="1"/>
          </p:cNvSpPr>
          <p:nvPr>
            <p:ph type="title"/>
          </p:nvPr>
        </p:nvSpPr>
        <p:spPr>
          <a:xfrm>
            <a:off x="1146879" y="998002"/>
            <a:ext cx="3182940" cy="1471959"/>
          </a:xfrm>
        </p:spPr>
        <p:txBody>
          <a:bodyPr>
            <a:normAutofit fontScale="90000"/>
          </a:bodyPr>
          <a:lstStyle/>
          <a:p>
            <a:r>
              <a:rPr lang="en-GB" sz="2800" dirty="0">
                <a:solidFill>
                  <a:srgbClr val="FFFFFF"/>
                </a:solidFill>
                <a:latin typeface="Arial" panose="020B0604020202020204" pitchFamily="34" charset="0"/>
                <a:cs typeface="Arial" panose="020B0604020202020204" pitchFamily="34" charset="0"/>
              </a:rPr>
              <a:t>Which country suffered most from Lower Respiratory Infection</a:t>
            </a:r>
            <a:r>
              <a:rPr lang="en-GB" sz="2500" dirty="0">
                <a:solidFill>
                  <a:srgbClr val="FFFFFF"/>
                </a:solidFill>
              </a:rPr>
              <a:t>?</a:t>
            </a:r>
          </a:p>
        </p:txBody>
      </p:sp>
      <p:sp>
        <p:nvSpPr>
          <p:cNvPr id="8" name="Content Placeholder 7">
            <a:extLst>
              <a:ext uri="{FF2B5EF4-FFF2-40B4-BE49-F238E27FC236}">
                <a16:creationId xmlns:a16="http://schemas.microsoft.com/office/drawing/2014/main" id="{03D98658-3F16-F940-9971-1B0C1728EE37}"/>
              </a:ext>
            </a:extLst>
          </p:cNvPr>
          <p:cNvSpPr>
            <a:spLocks noGrp="1"/>
          </p:cNvSpPr>
          <p:nvPr>
            <p:ph idx="1"/>
          </p:nvPr>
        </p:nvSpPr>
        <p:spPr>
          <a:xfrm>
            <a:off x="1139635" y="2736695"/>
            <a:ext cx="3200451" cy="2795395"/>
          </a:xfrm>
        </p:spPr>
        <p:txBody>
          <a:bodyPr anchor="t">
            <a:noAutofit/>
          </a:bodyPr>
          <a:lstStyle/>
          <a:p>
            <a:pPr>
              <a:buFont typeface="Wingdings" panose="05000000000000000000" pitchFamily="2" charset="2"/>
              <a:buChar char="Ø"/>
            </a:pPr>
            <a:r>
              <a:rPr lang="en-US" sz="2000" u="sng" dirty="0">
                <a:solidFill>
                  <a:srgbClr val="FEFFFF"/>
                </a:solidFill>
                <a:latin typeface="Arial" panose="020B0604020202020204" pitchFamily="34" charset="0"/>
                <a:cs typeface="Arial" panose="020B0604020202020204" pitchFamily="34" charset="0"/>
              </a:rPr>
              <a:t>Observation</a:t>
            </a:r>
            <a:r>
              <a:rPr lang="en-US" sz="2000" dirty="0">
                <a:solidFill>
                  <a:srgbClr val="FEFFFF"/>
                </a:solidFill>
                <a:latin typeface="Arial" panose="020B0604020202020204" pitchFamily="34" charset="0"/>
                <a:cs typeface="Arial" panose="020B0604020202020204" pitchFamily="34" charset="0"/>
              </a:rPr>
              <a:t>:-</a:t>
            </a:r>
          </a:p>
          <a:p>
            <a:pPr marL="457200" indent="-457200">
              <a:buAutoNum type="arabicPeriod"/>
            </a:pPr>
            <a:r>
              <a:rPr lang="en-US" sz="2000" dirty="0">
                <a:solidFill>
                  <a:srgbClr val="FEFFFF"/>
                </a:solidFill>
                <a:latin typeface="Arial" panose="020B0604020202020204" pitchFamily="34" charset="0"/>
                <a:cs typeface="Arial" panose="020B0604020202020204" pitchFamily="34" charset="0"/>
              </a:rPr>
              <a:t>China has highest number of deaths due to lower respiratory infections like Pneumonia.</a:t>
            </a:r>
          </a:p>
          <a:p>
            <a:pPr marL="457200" indent="-457200">
              <a:buAutoNum type="arabicPeriod"/>
            </a:pPr>
            <a:r>
              <a:rPr lang="en-US" sz="2000" dirty="0">
                <a:solidFill>
                  <a:srgbClr val="FEFFFF"/>
                </a:solidFill>
                <a:latin typeface="Arial" panose="020B0604020202020204" pitchFamily="34" charset="0"/>
                <a:cs typeface="Arial" panose="020B0604020202020204" pitchFamily="34" charset="0"/>
              </a:rPr>
              <a:t>USA is also in top 6 in number of deaths due to lower respiratory infections.</a:t>
            </a:r>
          </a:p>
        </p:txBody>
      </p:sp>
      <p:pic>
        <p:nvPicPr>
          <p:cNvPr id="4" name="Content Placeholder 3">
            <a:extLst>
              <a:ext uri="{FF2B5EF4-FFF2-40B4-BE49-F238E27FC236}">
                <a16:creationId xmlns:a16="http://schemas.microsoft.com/office/drawing/2014/main" id="{00997C24-5950-B015-9910-638FE8A69E80}"/>
              </a:ext>
            </a:extLst>
          </p:cNvPr>
          <p:cNvPicPr>
            <a:picLocks noChangeAspect="1"/>
          </p:cNvPicPr>
          <p:nvPr/>
        </p:nvPicPr>
        <p:blipFill>
          <a:blip r:embed="rId2"/>
          <a:stretch>
            <a:fillRect/>
          </a:stretch>
        </p:blipFill>
        <p:spPr>
          <a:xfrm>
            <a:off x="4998268" y="1370436"/>
            <a:ext cx="6539075" cy="4161654"/>
          </a:xfrm>
          <a:prstGeom prst="rect">
            <a:avLst/>
          </a:prstGeom>
        </p:spPr>
      </p:pic>
    </p:spTree>
    <p:extLst>
      <p:ext uri="{BB962C8B-B14F-4D97-AF65-F5344CB8AC3E}">
        <p14:creationId xmlns:p14="http://schemas.microsoft.com/office/powerpoint/2010/main" val="255635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919ADFE-ADA7-3039-F6F4-D2511BF47BA9}"/>
              </a:ext>
            </a:extLst>
          </p:cNvPr>
          <p:cNvSpPr>
            <a:spLocks noGrp="1"/>
          </p:cNvSpPr>
          <p:nvPr>
            <p:ph type="title"/>
          </p:nvPr>
        </p:nvSpPr>
        <p:spPr>
          <a:xfrm>
            <a:off x="1146879" y="998002"/>
            <a:ext cx="3182940" cy="1471959"/>
          </a:xfrm>
        </p:spPr>
        <p:txBody>
          <a:bodyPr>
            <a:normAutofit/>
          </a:bodyPr>
          <a:lstStyle/>
          <a:p>
            <a:r>
              <a:rPr lang="en-GB" sz="2400" dirty="0">
                <a:solidFill>
                  <a:srgbClr val="FFFFFF"/>
                </a:solidFill>
                <a:latin typeface="Arial" panose="020B0604020202020204" pitchFamily="34" charset="0"/>
                <a:cs typeface="Arial" panose="020B0604020202020204" pitchFamily="34" charset="0"/>
              </a:rPr>
              <a:t>Which country suffered most Conflict And Terrorism ?</a:t>
            </a:r>
          </a:p>
        </p:txBody>
      </p:sp>
      <p:sp>
        <p:nvSpPr>
          <p:cNvPr id="8" name="Content Placeholder 7">
            <a:extLst>
              <a:ext uri="{FF2B5EF4-FFF2-40B4-BE49-F238E27FC236}">
                <a16:creationId xmlns:a16="http://schemas.microsoft.com/office/drawing/2014/main" id="{D943CA90-72AC-48C9-AE59-87CDA1047B7E}"/>
              </a:ext>
            </a:extLst>
          </p:cNvPr>
          <p:cNvSpPr>
            <a:spLocks noGrp="1"/>
          </p:cNvSpPr>
          <p:nvPr>
            <p:ph idx="1"/>
          </p:nvPr>
        </p:nvSpPr>
        <p:spPr>
          <a:xfrm>
            <a:off x="1139635" y="2546161"/>
            <a:ext cx="3200451" cy="2985929"/>
          </a:xfrm>
        </p:spPr>
        <p:txBody>
          <a:bodyPr anchor="t">
            <a:normAutofit fontScale="85000" lnSpcReduction="20000"/>
          </a:bodyPr>
          <a:lstStyle/>
          <a:p>
            <a:pPr>
              <a:buFont typeface="Wingdings" panose="05000000000000000000" pitchFamily="2" charset="2"/>
              <a:buChar char="Ø"/>
            </a:pPr>
            <a:r>
              <a:rPr lang="en-US" sz="2400" u="sng" dirty="0">
                <a:solidFill>
                  <a:srgbClr val="FEFFFF"/>
                </a:solidFill>
                <a:latin typeface="Arial" panose="020B0604020202020204" pitchFamily="34" charset="0"/>
                <a:cs typeface="Arial" panose="020B0604020202020204" pitchFamily="34" charset="0"/>
              </a:rPr>
              <a:t>Observation</a:t>
            </a:r>
            <a:r>
              <a:rPr lang="en-US" sz="2400" dirty="0">
                <a:solidFill>
                  <a:srgbClr val="FEFFFF"/>
                </a:solidFill>
                <a:latin typeface="Arial" panose="020B0604020202020204" pitchFamily="34" charset="0"/>
                <a:cs typeface="Arial" panose="020B0604020202020204" pitchFamily="34" charset="0"/>
              </a:rPr>
              <a:t>:-</a:t>
            </a:r>
          </a:p>
          <a:p>
            <a:pPr marL="457200" indent="-457200">
              <a:buAutoNum type="arabicPeriod"/>
            </a:pPr>
            <a:r>
              <a:rPr lang="en-US" sz="2400" dirty="0">
                <a:solidFill>
                  <a:srgbClr val="FEFFFF"/>
                </a:solidFill>
                <a:latin typeface="Arial" panose="020B0604020202020204" pitchFamily="34" charset="0"/>
                <a:cs typeface="Arial" panose="020B0604020202020204" pitchFamily="34" charset="0"/>
              </a:rPr>
              <a:t>Most victims of terrorism die in the Middle East, Africa , And South Asia</a:t>
            </a:r>
          </a:p>
          <a:p>
            <a:pPr marL="457200" indent="-457200">
              <a:buAutoNum type="arabicPeriod"/>
            </a:pPr>
            <a:r>
              <a:rPr lang="en-US" sz="2400" dirty="0">
                <a:solidFill>
                  <a:srgbClr val="FEFFFF"/>
                </a:solidFill>
                <a:latin typeface="Arial" panose="020B0604020202020204" pitchFamily="34" charset="0"/>
                <a:cs typeface="Arial" panose="020B0604020202020204" pitchFamily="34" charset="0"/>
              </a:rPr>
              <a:t>Most are affiliated with well known terrorist groups , such as Islamic State, Taliban, Boko , Haram, And AI-</a:t>
            </a:r>
            <a:r>
              <a:rPr lang="en-US" sz="2400" dirty="0" err="1">
                <a:solidFill>
                  <a:srgbClr val="FEFFFF"/>
                </a:solidFill>
                <a:latin typeface="Arial" panose="020B0604020202020204" pitchFamily="34" charset="0"/>
                <a:cs typeface="Arial" panose="020B0604020202020204" pitchFamily="34" charset="0"/>
              </a:rPr>
              <a:t>Shabaab</a:t>
            </a:r>
            <a:r>
              <a:rPr lang="en-US" sz="2400" dirty="0">
                <a:solidFill>
                  <a:srgbClr val="FEFFFF"/>
                </a:solidFill>
                <a:latin typeface="Arial" panose="020B0604020202020204" pitchFamily="34" charset="0"/>
                <a:cs typeface="Arial" panose="020B0604020202020204" pitchFamily="34" charset="0"/>
              </a:rPr>
              <a:t> .</a:t>
            </a:r>
          </a:p>
          <a:p>
            <a:pPr marL="457200" indent="-457200">
              <a:buAutoNum type="arabicPeriod"/>
            </a:pPr>
            <a:endParaRPr lang="en-US" sz="2400" dirty="0">
              <a:solidFill>
                <a:srgbClr val="FEFFFF"/>
              </a:solidFill>
            </a:endParaRPr>
          </a:p>
        </p:txBody>
      </p:sp>
      <p:pic>
        <p:nvPicPr>
          <p:cNvPr id="4" name="Content Placeholder 3">
            <a:extLst>
              <a:ext uri="{FF2B5EF4-FFF2-40B4-BE49-F238E27FC236}">
                <a16:creationId xmlns:a16="http://schemas.microsoft.com/office/drawing/2014/main" id="{7EEB3DCC-AF0C-DFD6-002D-52D8CA7A7A86}"/>
              </a:ext>
            </a:extLst>
          </p:cNvPr>
          <p:cNvPicPr>
            <a:picLocks noChangeAspect="1"/>
          </p:cNvPicPr>
          <p:nvPr/>
        </p:nvPicPr>
        <p:blipFill>
          <a:blip r:embed="rId2"/>
          <a:stretch>
            <a:fillRect/>
          </a:stretch>
        </p:blipFill>
        <p:spPr>
          <a:xfrm>
            <a:off x="4998268" y="1610000"/>
            <a:ext cx="6539075" cy="4200250"/>
          </a:xfrm>
          <a:prstGeom prst="rect">
            <a:avLst/>
          </a:prstGeom>
        </p:spPr>
      </p:pic>
    </p:spTree>
    <p:extLst>
      <p:ext uri="{BB962C8B-B14F-4D97-AF65-F5344CB8AC3E}">
        <p14:creationId xmlns:p14="http://schemas.microsoft.com/office/powerpoint/2010/main" val="411456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3D23573-C7BC-FEBA-2B20-6CFD80B75DBE}"/>
              </a:ext>
            </a:extLst>
          </p:cNvPr>
          <p:cNvSpPr>
            <a:spLocks noGrp="1"/>
          </p:cNvSpPr>
          <p:nvPr>
            <p:ph type="title"/>
          </p:nvPr>
        </p:nvSpPr>
        <p:spPr>
          <a:xfrm>
            <a:off x="1146879" y="998002"/>
            <a:ext cx="3182940" cy="1184221"/>
          </a:xfrm>
        </p:spPr>
        <p:txBody>
          <a:bodyPr>
            <a:normAutofit/>
          </a:bodyPr>
          <a:lstStyle/>
          <a:p>
            <a:r>
              <a:rPr lang="en-GB" sz="2400" dirty="0">
                <a:solidFill>
                  <a:srgbClr val="FFFFFF"/>
                </a:solidFill>
                <a:latin typeface="Arial" panose="020B0604020202020204" pitchFamily="34" charset="0"/>
                <a:cs typeface="Arial" panose="020B0604020202020204" pitchFamily="34" charset="0"/>
              </a:rPr>
              <a:t>Which year have max death due to Conflict And Terrorism?  </a:t>
            </a:r>
          </a:p>
        </p:txBody>
      </p:sp>
      <p:sp>
        <p:nvSpPr>
          <p:cNvPr id="8" name="Content Placeholder 7">
            <a:extLst>
              <a:ext uri="{FF2B5EF4-FFF2-40B4-BE49-F238E27FC236}">
                <a16:creationId xmlns:a16="http://schemas.microsoft.com/office/drawing/2014/main" id="{DF298D7E-1582-C881-750F-B060662A63A5}"/>
              </a:ext>
            </a:extLst>
          </p:cNvPr>
          <p:cNvSpPr>
            <a:spLocks noGrp="1"/>
          </p:cNvSpPr>
          <p:nvPr>
            <p:ph idx="1"/>
          </p:nvPr>
        </p:nvSpPr>
        <p:spPr>
          <a:xfrm>
            <a:off x="1139635" y="2448957"/>
            <a:ext cx="3200451" cy="3083133"/>
          </a:xfrm>
        </p:spPr>
        <p:txBody>
          <a:bodyPr anchor="t">
            <a:noAutofit/>
          </a:bodyPr>
          <a:lstStyle/>
          <a:p>
            <a:pPr>
              <a:buFont typeface="Wingdings" panose="05000000000000000000" pitchFamily="2" charset="2"/>
              <a:buChar char="Ø"/>
            </a:pPr>
            <a:r>
              <a:rPr lang="en-US" sz="1800" u="sng" dirty="0">
                <a:solidFill>
                  <a:srgbClr val="FEFFFF"/>
                </a:solidFill>
                <a:latin typeface="Arial" panose="020B0604020202020204" pitchFamily="34" charset="0"/>
                <a:cs typeface="Arial" panose="020B0604020202020204" pitchFamily="34" charset="0"/>
              </a:rPr>
              <a:t>Observation:-</a:t>
            </a:r>
          </a:p>
          <a:p>
            <a:pPr marL="457200" indent="-457200">
              <a:buAutoNum type="arabicPeriod"/>
            </a:pPr>
            <a:r>
              <a:rPr lang="en-US" sz="1800" dirty="0">
                <a:solidFill>
                  <a:srgbClr val="FEFFFF"/>
                </a:solidFill>
                <a:latin typeface="Arial" panose="020B0604020202020204" pitchFamily="34" charset="0"/>
                <a:cs typeface="Arial" panose="020B0604020202020204" pitchFamily="34" charset="0"/>
              </a:rPr>
              <a:t>1994 was the year where the deadliest conflict took place in the World. Bosnian War in Europe may have contributed to its significant</a:t>
            </a:r>
          </a:p>
          <a:p>
            <a:pPr marL="457200" indent="-457200">
              <a:buAutoNum type="arabicPeriod"/>
            </a:pPr>
            <a:r>
              <a:rPr lang="en-US" sz="1800" dirty="0">
                <a:solidFill>
                  <a:srgbClr val="FEFFFF"/>
                </a:solidFill>
                <a:latin typeface="Arial" panose="020B0604020202020204" pitchFamily="34" charset="0"/>
                <a:cs typeface="Arial" panose="020B0604020202020204" pitchFamily="34" charset="0"/>
              </a:rPr>
              <a:t>After 2014, deaths due to conflicts and terrorism has been decreasing which is a good sign for the World.</a:t>
            </a:r>
          </a:p>
        </p:txBody>
      </p:sp>
      <p:pic>
        <p:nvPicPr>
          <p:cNvPr id="4" name="Content Placeholder 3">
            <a:extLst>
              <a:ext uri="{FF2B5EF4-FFF2-40B4-BE49-F238E27FC236}">
                <a16:creationId xmlns:a16="http://schemas.microsoft.com/office/drawing/2014/main" id="{8A2CC837-6492-C07D-3215-673511F14CAD}"/>
              </a:ext>
            </a:extLst>
          </p:cNvPr>
          <p:cNvPicPr>
            <a:picLocks noChangeAspect="1"/>
          </p:cNvPicPr>
          <p:nvPr/>
        </p:nvPicPr>
        <p:blipFill>
          <a:blip r:embed="rId2"/>
          <a:stretch>
            <a:fillRect/>
          </a:stretch>
        </p:blipFill>
        <p:spPr>
          <a:xfrm>
            <a:off x="4998268" y="947918"/>
            <a:ext cx="6539075" cy="4642743"/>
          </a:xfrm>
          <a:prstGeom prst="rect">
            <a:avLst/>
          </a:prstGeom>
        </p:spPr>
      </p:pic>
    </p:spTree>
    <p:extLst>
      <p:ext uri="{BB962C8B-B14F-4D97-AF65-F5344CB8AC3E}">
        <p14:creationId xmlns:p14="http://schemas.microsoft.com/office/powerpoint/2010/main" val="133738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66A1332-EE93-3F5B-470D-2668DF26BE4F}"/>
              </a:ext>
            </a:extLst>
          </p:cNvPr>
          <p:cNvSpPr>
            <a:spLocks noGrp="1"/>
          </p:cNvSpPr>
          <p:nvPr>
            <p:ph type="title"/>
          </p:nvPr>
        </p:nvSpPr>
        <p:spPr>
          <a:xfrm>
            <a:off x="958403" y="772583"/>
            <a:ext cx="10264697" cy="1174750"/>
          </a:xfrm>
        </p:spPr>
        <p:txBody>
          <a:bodyPr>
            <a:normAutofit/>
          </a:bodyPr>
          <a:lstStyle/>
          <a:p>
            <a:r>
              <a:rPr lang="en-GB" sz="4000" dirty="0">
                <a:solidFill>
                  <a:srgbClr val="FFFFFF"/>
                </a:solidFill>
              </a:rPr>
              <a:t>                                Conclusion</a:t>
            </a:r>
          </a:p>
        </p:txBody>
      </p:sp>
      <p:sp>
        <p:nvSpPr>
          <p:cNvPr id="3" name="Content Placeholder 2">
            <a:extLst>
              <a:ext uri="{FF2B5EF4-FFF2-40B4-BE49-F238E27FC236}">
                <a16:creationId xmlns:a16="http://schemas.microsoft.com/office/drawing/2014/main" id="{59DFE41C-8CA6-073A-8B9B-3AC9A1DEF072}"/>
              </a:ext>
            </a:extLst>
          </p:cNvPr>
          <p:cNvSpPr>
            <a:spLocks noGrp="1"/>
          </p:cNvSpPr>
          <p:nvPr>
            <p:ph idx="1"/>
          </p:nvPr>
        </p:nvSpPr>
        <p:spPr>
          <a:xfrm>
            <a:off x="1367624" y="2177172"/>
            <a:ext cx="9708995" cy="4540870"/>
          </a:xfrm>
        </p:spPr>
        <p:txBody>
          <a:bodyPr anchor="ctr">
            <a:normAutofit lnSpcReduction="10000"/>
          </a:bodyPr>
          <a:lstStyle/>
          <a:p>
            <a:pPr marL="0" indent="0">
              <a:buNone/>
            </a:pPr>
            <a:endParaRPr lang="en-GB" sz="1300" dirty="0"/>
          </a:p>
          <a:p>
            <a:pPr>
              <a:buFont typeface="Wingdings" panose="05000000000000000000" pitchFamily="2" charset="2"/>
              <a:buChar char="v"/>
            </a:pPr>
            <a:r>
              <a:rPr lang="en-GB" sz="1600" dirty="0">
                <a:latin typeface="Arial" panose="020B0604020202020204" pitchFamily="34" charset="0"/>
                <a:cs typeface="Arial" panose="020B0604020202020204" pitchFamily="34" charset="0"/>
              </a:rPr>
              <a:t>Causes of Death vary significantly between countries: Non-communicable diseases dominate in rich countries, whereas infections diseases remain high at lower incomes.</a:t>
            </a:r>
          </a:p>
          <a:p>
            <a:pPr>
              <a:buFont typeface="Wingdings" panose="05000000000000000000" pitchFamily="2" charset="2"/>
              <a:buChar char="v"/>
            </a:pPr>
            <a:r>
              <a:rPr lang="en-GB" sz="1600" dirty="0">
                <a:latin typeface="Arial" panose="020B0604020202020204" pitchFamily="34" charset="0"/>
                <a:cs typeface="Arial" panose="020B0604020202020204" pitchFamily="34" charset="0"/>
              </a:rPr>
              <a:t>Non- communicable diseases (NCDs) not only dominate morality figures at a global level, but also account for the majority of deaths in high income countries.</a:t>
            </a:r>
          </a:p>
          <a:p>
            <a:pPr>
              <a:buFont typeface="Wingdings" panose="05000000000000000000" pitchFamily="2" charset="2"/>
              <a:buChar char="v"/>
            </a:pPr>
            <a:r>
              <a:rPr lang="en-GB" sz="1600" dirty="0">
                <a:latin typeface="Arial" panose="020B0604020202020204" pitchFamily="34" charset="0"/>
                <a:cs typeface="Arial" panose="020B0604020202020204" pitchFamily="34" charset="0"/>
              </a:rPr>
              <a:t>There are many diseases which continuously increasing such Neoplasms, HIV/AIDS,Diabetes,Cardiovascular Diseases, Digestive disorder and Alzheimer. Also there are many disease which are continuously decreasing too such as Acute Hepatitis, Diarrheal Diseases, Nutritional Diseases and Meningitis. Parkinson Diseases seems to be constants till 1990 to 1993 after that no data is present for the same.</a:t>
            </a:r>
          </a:p>
          <a:p>
            <a:pPr>
              <a:buFont typeface="Wingdings" panose="05000000000000000000" pitchFamily="2" charset="2"/>
              <a:buChar char="v"/>
            </a:pPr>
            <a:r>
              <a:rPr lang="en-GB" sz="1600" dirty="0">
                <a:latin typeface="Arial" panose="020B0604020202020204" pitchFamily="34" charset="0"/>
                <a:cs typeface="Arial" panose="020B0604020202020204" pitchFamily="34" charset="0"/>
              </a:rPr>
              <a:t>In all the given years i.e. 1990 to 2019 ,Road accident have taken Maximum </a:t>
            </a:r>
            <a:r>
              <a:rPr lang="en-GB" sz="1600" dirty="0" err="1">
                <a:latin typeface="Arial" panose="020B0604020202020204" pitchFamily="34" charset="0"/>
                <a:cs typeface="Arial" panose="020B0604020202020204" pitchFamily="34" charset="0"/>
              </a:rPr>
              <a:t>lifes</a:t>
            </a:r>
            <a:r>
              <a:rPr lang="en-GB" sz="1600" dirty="0">
                <a:latin typeface="Arial" panose="020B0604020202020204" pitchFamily="34" charset="0"/>
                <a:cs typeface="Arial" panose="020B0604020202020204" pitchFamily="34" charset="0"/>
              </a:rPr>
              <a:t> and the least can death can be seen in Exposure to force of Nature. In case of Death by crime ,self-harm and Accident -&gt; Maximum death have been taken place by Conflict and Terrorism and the second highest death have been recorded by -Interpersonal Violence.</a:t>
            </a:r>
          </a:p>
          <a:p>
            <a:pPr>
              <a:buFont typeface="Wingdings" panose="05000000000000000000" pitchFamily="2" charset="2"/>
              <a:buChar char="v"/>
            </a:pPr>
            <a:r>
              <a:rPr lang="en-GB" sz="1600" dirty="0">
                <a:latin typeface="Arial" panose="020B0604020202020204" pitchFamily="34" charset="0"/>
                <a:cs typeface="Arial" panose="020B0604020202020204" pitchFamily="34" charset="0"/>
              </a:rPr>
              <a:t>Rest all other factors of death are under 200k which can be even further minimized all the government and concerned bodies should take reasonable step to ensure that all the areas with maximum deaths can be minimized and proper action should be taken in case of conflict &amp; terriosm and interpersonal violence so that it should be reduced to minimal</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3551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7E3983-F3F8-31F8-346B-DDA3D0953E8E}"/>
              </a:ext>
            </a:extLst>
          </p:cNvPr>
          <p:cNvSpPr>
            <a:spLocks noGrp="1"/>
          </p:cNvSpPr>
          <p:nvPr>
            <p:ph type="title"/>
          </p:nvPr>
        </p:nvSpPr>
        <p:spPr>
          <a:xfrm>
            <a:off x="524741" y="620392"/>
            <a:ext cx="3808268" cy="5504688"/>
          </a:xfrm>
        </p:spPr>
        <p:txBody>
          <a:bodyPr>
            <a:normAutofit/>
          </a:bodyPr>
          <a:lstStyle/>
          <a:p>
            <a:r>
              <a:rPr lang="en-GB" sz="6000" dirty="0">
                <a:solidFill>
                  <a:schemeClr val="bg1"/>
                </a:solidFill>
                <a:latin typeface="Arial" panose="020B0604020202020204" pitchFamily="34" charset="0"/>
                <a:cs typeface="Arial" panose="020B0604020202020204" pitchFamily="34" charset="0"/>
              </a:rPr>
              <a:t>Problem Statement</a:t>
            </a:r>
          </a:p>
        </p:txBody>
      </p:sp>
      <p:graphicFrame>
        <p:nvGraphicFramePr>
          <p:cNvPr id="5" name="Content Placeholder 2">
            <a:extLst>
              <a:ext uri="{FF2B5EF4-FFF2-40B4-BE49-F238E27FC236}">
                <a16:creationId xmlns:a16="http://schemas.microsoft.com/office/drawing/2014/main" id="{095DE1B8-3C3E-28E9-F5DB-E6C54C6222C3}"/>
              </a:ext>
            </a:extLst>
          </p:cNvPr>
          <p:cNvGraphicFramePr>
            <a:graphicFrameLocks noGrp="1"/>
          </p:cNvGraphicFramePr>
          <p:nvPr>
            <p:ph idx="1"/>
            <p:extLst>
              <p:ext uri="{D42A27DB-BD31-4B8C-83A1-F6EECF244321}">
                <p14:modId xmlns:p14="http://schemas.microsoft.com/office/powerpoint/2010/main" val="1838606069"/>
              </p:ext>
            </p:extLst>
          </p:nvPr>
        </p:nvGraphicFramePr>
        <p:xfrm>
          <a:off x="5468389" y="578498"/>
          <a:ext cx="6263640" cy="5546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232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6857CCA-2723-9D96-19B2-FAE17DD36CCE}"/>
              </a:ext>
            </a:extLst>
          </p:cNvPr>
          <p:cNvSpPr>
            <a:spLocks noGrp="1"/>
          </p:cNvSpPr>
          <p:nvPr>
            <p:ph type="title"/>
          </p:nvPr>
        </p:nvSpPr>
        <p:spPr>
          <a:xfrm>
            <a:off x="958506" y="800392"/>
            <a:ext cx="10264697" cy="1212102"/>
          </a:xfrm>
        </p:spPr>
        <p:txBody>
          <a:bodyPr>
            <a:normAutofit/>
          </a:bodyPr>
          <a:lstStyle/>
          <a:p>
            <a:r>
              <a:rPr lang="en-GB" sz="4000" dirty="0">
                <a:solidFill>
                  <a:srgbClr val="FFFFFF"/>
                </a:solidFill>
                <a:latin typeface="Arial" panose="020B0604020202020204" pitchFamily="34" charset="0"/>
                <a:cs typeface="Arial" panose="020B0604020202020204" pitchFamily="34" charset="0"/>
              </a:rPr>
              <a:t>About the dataset</a:t>
            </a:r>
          </a:p>
        </p:txBody>
      </p:sp>
      <p:sp>
        <p:nvSpPr>
          <p:cNvPr id="3" name="Content Placeholder 2">
            <a:extLst>
              <a:ext uri="{FF2B5EF4-FFF2-40B4-BE49-F238E27FC236}">
                <a16:creationId xmlns:a16="http://schemas.microsoft.com/office/drawing/2014/main" id="{B7490858-658F-91FA-EA12-7F8382398ECF}"/>
              </a:ext>
            </a:extLst>
          </p:cNvPr>
          <p:cNvSpPr>
            <a:spLocks noGrp="1"/>
          </p:cNvSpPr>
          <p:nvPr>
            <p:ph idx="1"/>
          </p:nvPr>
        </p:nvSpPr>
        <p:spPr>
          <a:xfrm>
            <a:off x="1367624" y="2490436"/>
            <a:ext cx="9708995" cy="3567173"/>
          </a:xfrm>
        </p:spPr>
        <p:txBody>
          <a:bodyPr anchor="ctr">
            <a:noAutofit/>
          </a:bodyPr>
          <a:lstStyle/>
          <a:p>
            <a:r>
              <a:rPr lang="en-GB" sz="2000" dirty="0">
                <a:latin typeface="Arial" panose="020B0604020202020204" pitchFamily="34" charset="0"/>
                <a:cs typeface="Arial" panose="020B0604020202020204" pitchFamily="34" charset="0"/>
              </a:rPr>
              <a:t>The dataset contains 6120 observation and 34 columns in each observation</a:t>
            </a:r>
          </a:p>
          <a:p>
            <a:r>
              <a:rPr lang="en-GB" sz="2000" dirty="0">
                <a:latin typeface="Arial" panose="020B0604020202020204" pitchFamily="34" charset="0"/>
                <a:cs typeface="Arial" panose="020B0604020202020204" pitchFamily="34" charset="0"/>
              </a:rPr>
              <a:t>The above dataset contains 30 years data of 240 countries.</a:t>
            </a:r>
          </a:p>
          <a:p>
            <a:r>
              <a:rPr lang="en-GB" sz="2000" dirty="0">
                <a:latin typeface="Arial" panose="020B0604020202020204" pitchFamily="34" charset="0"/>
                <a:cs typeface="Arial" panose="020B0604020202020204" pitchFamily="34" charset="0"/>
              </a:rPr>
              <a:t>The key features of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   </a:t>
            </a:r>
          </a:p>
        </p:txBody>
      </p:sp>
    </p:spTree>
    <p:extLst>
      <p:ext uri="{BB962C8B-B14F-4D97-AF65-F5344CB8AC3E}">
        <p14:creationId xmlns:p14="http://schemas.microsoft.com/office/powerpoint/2010/main" val="70590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E3E4EAC-B2A4-106A-ED7B-11319C5C0F08}"/>
              </a:ext>
            </a:extLst>
          </p:cNvPr>
          <p:cNvSpPr>
            <a:spLocks noGrp="1"/>
          </p:cNvSpPr>
          <p:nvPr>
            <p:ph type="title"/>
          </p:nvPr>
        </p:nvSpPr>
        <p:spPr>
          <a:xfrm>
            <a:off x="1146879" y="998002"/>
            <a:ext cx="3182940" cy="1471959"/>
          </a:xfrm>
        </p:spPr>
        <p:txBody>
          <a:bodyPr>
            <a:normAutofit/>
          </a:bodyPr>
          <a:lstStyle/>
          <a:p>
            <a:r>
              <a:rPr lang="en-GB" sz="3200" dirty="0">
                <a:solidFill>
                  <a:srgbClr val="FFFFFF"/>
                </a:solidFill>
                <a:latin typeface="Arial" panose="020B0604020202020204" pitchFamily="34" charset="0"/>
                <a:cs typeface="Arial" panose="020B0604020202020204" pitchFamily="34" charset="0"/>
              </a:rPr>
              <a:t>Top 40 Deaths </a:t>
            </a:r>
            <a:br>
              <a:rPr lang="en-GB" sz="3200" dirty="0">
                <a:solidFill>
                  <a:srgbClr val="FFFFFF"/>
                </a:solidFill>
                <a:latin typeface="Arial" panose="020B0604020202020204" pitchFamily="34" charset="0"/>
                <a:cs typeface="Arial" panose="020B0604020202020204" pitchFamily="34" charset="0"/>
              </a:rPr>
            </a:br>
            <a:r>
              <a:rPr lang="en-GB" sz="3200" dirty="0">
                <a:solidFill>
                  <a:srgbClr val="FFFFFF"/>
                </a:solidFill>
                <a:latin typeface="Arial" panose="020B0604020202020204" pitchFamily="34" charset="0"/>
                <a:cs typeface="Arial" panose="020B0604020202020204" pitchFamily="34" charset="0"/>
              </a:rPr>
              <a:t>Worldwide</a:t>
            </a:r>
          </a:p>
        </p:txBody>
      </p:sp>
      <p:sp>
        <p:nvSpPr>
          <p:cNvPr id="9" name="Content Placeholder 8">
            <a:extLst>
              <a:ext uri="{FF2B5EF4-FFF2-40B4-BE49-F238E27FC236}">
                <a16:creationId xmlns:a16="http://schemas.microsoft.com/office/drawing/2014/main" id="{BE8AAC06-46D2-2B86-DB52-19DD20D01C91}"/>
              </a:ext>
            </a:extLst>
          </p:cNvPr>
          <p:cNvSpPr>
            <a:spLocks noGrp="1"/>
          </p:cNvSpPr>
          <p:nvPr>
            <p:ph idx="1"/>
          </p:nvPr>
        </p:nvSpPr>
        <p:spPr>
          <a:xfrm>
            <a:off x="1139635" y="2823581"/>
            <a:ext cx="3200451" cy="2168297"/>
          </a:xfrm>
        </p:spPr>
        <p:txBody>
          <a:bodyPr anchor="t">
            <a:normAutofit/>
          </a:bodyPr>
          <a:lstStyle/>
          <a:p>
            <a:pPr>
              <a:buFont typeface="Wingdings" panose="05000000000000000000" pitchFamily="2" charset="2"/>
              <a:buChar char="Ø"/>
            </a:pPr>
            <a:r>
              <a:rPr lang="en-US" sz="2000" u="sng" dirty="0">
                <a:solidFill>
                  <a:srgbClr val="FEFFFF"/>
                </a:solidFill>
                <a:latin typeface="Arial" panose="020B0604020202020204" pitchFamily="34" charset="0"/>
                <a:cs typeface="Arial" panose="020B0604020202020204" pitchFamily="34" charset="0"/>
              </a:rPr>
              <a:t>Observation:</a:t>
            </a:r>
            <a:r>
              <a:rPr lang="en-US" sz="2000" dirty="0">
                <a:solidFill>
                  <a:srgbClr val="FEFFFF"/>
                </a:solidFill>
                <a:latin typeface="Arial" panose="020B0604020202020204" pitchFamily="34" charset="0"/>
                <a:cs typeface="Arial" panose="020B0604020202020204" pitchFamily="34" charset="0"/>
              </a:rPr>
              <a:t>-</a:t>
            </a:r>
          </a:p>
          <a:p>
            <a:pPr marL="0" indent="0">
              <a:buNone/>
            </a:pPr>
            <a:r>
              <a:rPr lang="en-US" sz="2000" dirty="0">
                <a:solidFill>
                  <a:srgbClr val="FEFFFF"/>
                </a:solidFill>
                <a:latin typeface="Arial" panose="020B0604020202020204" pitchFamily="34" charset="0"/>
                <a:cs typeface="Arial" panose="020B0604020202020204" pitchFamily="34" charset="0"/>
              </a:rPr>
              <a:t> In the list of Top-40 number of deaths  China and India are at the top Because of the fact that they are most populated countries in the World.  </a:t>
            </a:r>
          </a:p>
        </p:txBody>
      </p:sp>
      <p:pic>
        <p:nvPicPr>
          <p:cNvPr id="5" name="Content Placeholder 4">
            <a:extLst>
              <a:ext uri="{FF2B5EF4-FFF2-40B4-BE49-F238E27FC236}">
                <a16:creationId xmlns:a16="http://schemas.microsoft.com/office/drawing/2014/main" id="{37910572-6084-1193-A247-47960609026A}"/>
              </a:ext>
            </a:extLst>
          </p:cNvPr>
          <p:cNvPicPr>
            <a:picLocks noChangeAspect="1"/>
          </p:cNvPicPr>
          <p:nvPr/>
        </p:nvPicPr>
        <p:blipFill>
          <a:blip r:embed="rId2"/>
          <a:stretch>
            <a:fillRect/>
          </a:stretch>
        </p:blipFill>
        <p:spPr>
          <a:xfrm>
            <a:off x="5740698" y="643467"/>
            <a:ext cx="5054215" cy="5251646"/>
          </a:xfrm>
          <a:prstGeom prst="rect">
            <a:avLst/>
          </a:prstGeom>
        </p:spPr>
      </p:pic>
    </p:spTree>
    <p:extLst>
      <p:ext uri="{BB962C8B-B14F-4D97-AF65-F5344CB8AC3E}">
        <p14:creationId xmlns:p14="http://schemas.microsoft.com/office/powerpoint/2010/main" val="47832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05806-E9D8-652B-A286-E200B13A714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Arial" panose="020B0604020202020204" pitchFamily="34" charset="0"/>
                <a:cs typeface="Arial" panose="020B0604020202020204" pitchFamily="34" charset="0"/>
              </a:rPr>
              <a:t>Top 10 Causes Of Death In China</a:t>
            </a:r>
          </a:p>
        </p:txBody>
      </p:sp>
      <p:pic>
        <p:nvPicPr>
          <p:cNvPr id="4" name="Content Placeholder 3">
            <a:extLst>
              <a:ext uri="{FF2B5EF4-FFF2-40B4-BE49-F238E27FC236}">
                <a16:creationId xmlns:a16="http://schemas.microsoft.com/office/drawing/2014/main" id="{D04B6A79-C584-C2B9-20FF-C0F28B8998F0}"/>
              </a:ext>
            </a:extLst>
          </p:cNvPr>
          <p:cNvPicPr>
            <a:picLocks noGrp="1" noChangeAspect="1"/>
          </p:cNvPicPr>
          <p:nvPr>
            <p:ph idx="1"/>
          </p:nvPr>
        </p:nvPicPr>
        <p:blipFill>
          <a:blip r:embed="rId2"/>
          <a:stretch>
            <a:fillRect/>
          </a:stretch>
        </p:blipFill>
        <p:spPr>
          <a:xfrm>
            <a:off x="4207933" y="1500760"/>
            <a:ext cx="7347537" cy="3857456"/>
          </a:xfrm>
          <a:prstGeom prst="rect">
            <a:avLst/>
          </a:prstGeom>
        </p:spPr>
      </p:pic>
    </p:spTree>
    <p:extLst>
      <p:ext uri="{BB962C8B-B14F-4D97-AF65-F5344CB8AC3E}">
        <p14:creationId xmlns:p14="http://schemas.microsoft.com/office/powerpoint/2010/main" val="186059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C8A47E2-E3A2-CAEA-77BE-9C7020C29CA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Arial" panose="020B0604020202020204" pitchFamily="34" charset="0"/>
                <a:cs typeface="Arial" panose="020B0604020202020204" pitchFamily="34" charset="0"/>
              </a:rPr>
              <a:t>Top 10 Causes Of Death In India</a:t>
            </a:r>
          </a:p>
        </p:txBody>
      </p:sp>
      <p:pic>
        <p:nvPicPr>
          <p:cNvPr id="9" name="Content Placeholder 8">
            <a:extLst>
              <a:ext uri="{FF2B5EF4-FFF2-40B4-BE49-F238E27FC236}">
                <a16:creationId xmlns:a16="http://schemas.microsoft.com/office/drawing/2014/main" id="{253B2C18-5AA0-0026-5076-7E3707A8168B}"/>
              </a:ext>
            </a:extLst>
          </p:cNvPr>
          <p:cNvPicPr>
            <a:picLocks noGrp="1" noChangeAspect="1"/>
          </p:cNvPicPr>
          <p:nvPr>
            <p:ph idx="1"/>
          </p:nvPr>
        </p:nvPicPr>
        <p:blipFill>
          <a:blip r:embed="rId2"/>
          <a:stretch>
            <a:fillRect/>
          </a:stretch>
        </p:blipFill>
        <p:spPr>
          <a:xfrm>
            <a:off x="4207933" y="1500760"/>
            <a:ext cx="7347537" cy="3857456"/>
          </a:xfrm>
          <a:prstGeom prst="rect">
            <a:avLst/>
          </a:prstGeom>
        </p:spPr>
      </p:pic>
    </p:spTree>
    <p:extLst>
      <p:ext uri="{BB962C8B-B14F-4D97-AF65-F5344CB8AC3E}">
        <p14:creationId xmlns:p14="http://schemas.microsoft.com/office/powerpoint/2010/main" val="356936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463109B6-776E-75B9-285D-F354376DA8A0}"/>
              </a:ext>
            </a:extLst>
          </p:cNvPr>
          <p:cNvSpPr txBox="1"/>
          <p:nvPr/>
        </p:nvSpPr>
        <p:spPr>
          <a:xfrm>
            <a:off x="2117717" y="1022350"/>
            <a:ext cx="6802348" cy="573185"/>
          </a:xfrm>
          <a:prstGeom prst="rect">
            <a:avLst/>
          </a:prstGeom>
        </p:spPr>
        <p:txBody>
          <a:bodyPr vert="horz" lIns="91440" tIns="45720" rIns="91440" bIns="45720" rtlCol="0">
            <a:normAutofit/>
          </a:bodyPr>
          <a:lstStyle/>
          <a:p>
            <a:pPr>
              <a:lnSpc>
                <a:spcPct val="90000"/>
              </a:lnSpc>
              <a:spcAft>
                <a:spcPts val="600"/>
              </a:spcAft>
            </a:pPr>
            <a:r>
              <a:rPr lang="en-US" sz="2400" dirty="0">
                <a:latin typeface="Arial" panose="020B0604020202020204" pitchFamily="34" charset="0"/>
                <a:cs typeface="Arial" panose="020B0604020202020204" pitchFamily="34" charset="0"/>
              </a:rPr>
              <a:t>Which disease is the major cause of death ?</a:t>
            </a:r>
          </a:p>
        </p:txBody>
      </p:sp>
      <p:pic>
        <p:nvPicPr>
          <p:cNvPr id="3" name="Picture 2" descr="Graphical user interface, text, application&#10;&#10;Description automatically generated">
            <a:extLst>
              <a:ext uri="{FF2B5EF4-FFF2-40B4-BE49-F238E27FC236}">
                <a16:creationId xmlns:a16="http://schemas.microsoft.com/office/drawing/2014/main" id="{7C03C247-EA31-0BE2-006B-99551A96E697}"/>
              </a:ext>
            </a:extLst>
          </p:cNvPr>
          <p:cNvPicPr>
            <a:picLocks noChangeAspect="1"/>
          </p:cNvPicPr>
          <p:nvPr/>
        </p:nvPicPr>
        <p:blipFill>
          <a:blip r:embed="rId2"/>
          <a:stretch>
            <a:fillRect/>
          </a:stretch>
        </p:blipFill>
        <p:spPr>
          <a:xfrm>
            <a:off x="2310664" y="2732651"/>
            <a:ext cx="7075932" cy="2324541"/>
          </a:xfrm>
          <a:prstGeom prst="rect">
            <a:avLst/>
          </a:prstGeom>
        </p:spPr>
      </p:pic>
      <p:sp>
        <p:nvSpPr>
          <p:cNvPr id="7" name="TextBox 6">
            <a:extLst>
              <a:ext uri="{FF2B5EF4-FFF2-40B4-BE49-F238E27FC236}">
                <a16:creationId xmlns:a16="http://schemas.microsoft.com/office/drawing/2014/main" id="{33DB81BB-1221-0A3D-024C-481EB372D143}"/>
              </a:ext>
            </a:extLst>
          </p:cNvPr>
          <p:cNvSpPr txBox="1"/>
          <p:nvPr/>
        </p:nvSpPr>
        <p:spPr>
          <a:xfrm>
            <a:off x="1940767" y="5411278"/>
            <a:ext cx="9282436" cy="1015663"/>
          </a:xfrm>
          <a:prstGeom prst="rect">
            <a:avLst/>
          </a:prstGeom>
          <a:noFill/>
        </p:spPr>
        <p:txBody>
          <a:bodyPr wrap="square">
            <a:spAutoFit/>
          </a:bodyPr>
          <a:lstStyle/>
          <a:p>
            <a:pPr marL="342900" indent="-342900">
              <a:buFont typeface="Wingdings" panose="05000000000000000000" pitchFamily="2" charset="2"/>
              <a:buChar char="Ø"/>
            </a:pPr>
            <a:r>
              <a:rPr lang="en-GB" sz="20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Observation </a:t>
            </a:r>
            <a:r>
              <a:rPr lang="en-GB" sz="2000" dirty="0">
                <a:latin typeface="Arial" panose="020B0604020202020204" pitchFamily="34" charset="0"/>
                <a:cs typeface="Arial" panose="020B0604020202020204" pitchFamily="34" charset="0"/>
              </a:rPr>
              <a:t>:</a:t>
            </a:r>
          </a:p>
          <a:p>
            <a:r>
              <a:rPr lang="en-GB" sz="2000" dirty="0">
                <a:latin typeface="Arial" panose="020B0604020202020204" pitchFamily="34" charset="0"/>
                <a:cs typeface="Arial" panose="020B0604020202020204" pitchFamily="34" charset="0"/>
              </a:rPr>
              <a:t>Out of 204 countries in the dataset, cardiovascular diseases are a major cause of death for 156 countries.</a:t>
            </a:r>
          </a:p>
        </p:txBody>
      </p:sp>
    </p:spTree>
    <p:extLst>
      <p:ext uri="{BB962C8B-B14F-4D97-AF65-F5344CB8AC3E}">
        <p14:creationId xmlns:p14="http://schemas.microsoft.com/office/powerpoint/2010/main" val="251348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ADB8818-A6C5-2584-36F9-0EFC5A3957CA}"/>
              </a:ext>
            </a:extLst>
          </p:cNvPr>
          <p:cNvSpPr>
            <a:spLocks noGrp="1"/>
          </p:cNvSpPr>
          <p:nvPr>
            <p:ph type="title"/>
          </p:nvPr>
        </p:nvSpPr>
        <p:spPr>
          <a:xfrm>
            <a:off x="1146879" y="998002"/>
            <a:ext cx="3182940" cy="1471959"/>
          </a:xfrm>
        </p:spPr>
        <p:txBody>
          <a:bodyPr>
            <a:normAutofit/>
          </a:bodyPr>
          <a:lstStyle/>
          <a:p>
            <a:r>
              <a:rPr lang="en-GB" sz="3600" dirty="0">
                <a:solidFill>
                  <a:srgbClr val="FFFFFF"/>
                </a:solidFill>
                <a:latin typeface="Arial" panose="020B0604020202020204" pitchFamily="34" charset="0"/>
                <a:cs typeface="Arial" panose="020B0604020202020204" pitchFamily="34" charset="0"/>
              </a:rPr>
              <a:t>Which year is the deadliest ?</a:t>
            </a:r>
          </a:p>
        </p:txBody>
      </p:sp>
      <p:sp>
        <p:nvSpPr>
          <p:cNvPr id="8" name="Content Placeholder 7">
            <a:extLst>
              <a:ext uri="{FF2B5EF4-FFF2-40B4-BE49-F238E27FC236}">
                <a16:creationId xmlns:a16="http://schemas.microsoft.com/office/drawing/2014/main" id="{CD66FDBD-EE45-DA66-6594-87F1A45976A2}"/>
              </a:ext>
            </a:extLst>
          </p:cNvPr>
          <p:cNvSpPr>
            <a:spLocks noGrp="1"/>
          </p:cNvSpPr>
          <p:nvPr>
            <p:ph idx="1"/>
          </p:nvPr>
        </p:nvSpPr>
        <p:spPr>
          <a:xfrm>
            <a:off x="1139635" y="2546161"/>
            <a:ext cx="3200451" cy="2985929"/>
          </a:xfrm>
        </p:spPr>
        <p:txBody>
          <a:bodyPr anchor="t">
            <a:normAutofit/>
          </a:bodyPr>
          <a:lstStyle/>
          <a:p>
            <a:pPr>
              <a:buFont typeface="Wingdings" panose="05000000000000000000" pitchFamily="2" charset="2"/>
              <a:buChar char="Ø"/>
            </a:pPr>
            <a:r>
              <a:rPr lang="en-US" sz="2400" u="sng" dirty="0">
                <a:solidFill>
                  <a:srgbClr val="FEFFFF"/>
                </a:solidFill>
                <a:latin typeface="Arial" panose="020B0604020202020204" pitchFamily="34" charset="0"/>
                <a:cs typeface="Arial" panose="020B0604020202020204" pitchFamily="34" charset="0"/>
              </a:rPr>
              <a:t>Observation</a:t>
            </a:r>
            <a:r>
              <a:rPr lang="en-US" sz="2400" dirty="0">
                <a:solidFill>
                  <a:srgbClr val="FEFFFF"/>
                </a:solidFill>
                <a:latin typeface="Arial" panose="020B0604020202020204" pitchFamily="34" charset="0"/>
                <a:cs typeface="Arial" panose="020B0604020202020204" pitchFamily="34" charset="0"/>
              </a:rPr>
              <a:t>:</a:t>
            </a:r>
          </a:p>
          <a:p>
            <a:pPr marL="0" indent="0">
              <a:buNone/>
            </a:pPr>
            <a:r>
              <a:rPr lang="en-US" sz="2400" dirty="0">
                <a:solidFill>
                  <a:srgbClr val="FEFFFF"/>
                </a:solidFill>
              </a:rPr>
              <a:t> </a:t>
            </a:r>
            <a:r>
              <a:rPr lang="en-US" sz="2000" dirty="0">
                <a:solidFill>
                  <a:srgbClr val="FEFFFF"/>
                </a:solidFill>
                <a:latin typeface="Arial" panose="020B0604020202020204" pitchFamily="34" charset="0"/>
                <a:cs typeface="Arial" panose="020B0604020202020204" pitchFamily="34" charset="0"/>
              </a:rPr>
              <a:t>Deadliest year appears to be 2019 in terms of death counts , however it was due to increase of the world population each year.</a:t>
            </a:r>
          </a:p>
        </p:txBody>
      </p:sp>
      <p:pic>
        <p:nvPicPr>
          <p:cNvPr id="4" name="Content Placeholder 3">
            <a:extLst>
              <a:ext uri="{FF2B5EF4-FFF2-40B4-BE49-F238E27FC236}">
                <a16:creationId xmlns:a16="http://schemas.microsoft.com/office/drawing/2014/main" id="{F1AFBDE9-2D8B-6E37-4E88-00D45D265E9C}"/>
              </a:ext>
            </a:extLst>
          </p:cNvPr>
          <p:cNvPicPr>
            <a:picLocks noChangeAspect="1"/>
          </p:cNvPicPr>
          <p:nvPr/>
        </p:nvPicPr>
        <p:blipFill>
          <a:blip r:embed="rId2"/>
          <a:stretch>
            <a:fillRect/>
          </a:stretch>
        </p:blipFill>
        <p:spPr>
          <a:xfrm>
            <a:off x="4998268" y="1201308"/>
            <a:ext cx="6539075" cy="4135964"/>
          </a:xfrm>
          <a:prstGeom prst="rect">
            <a:avLst/>
          </a:prstGeom>
        </p:spPr>
      </p:pic>
    </p:spTree>
    <p:extLst>
      <p:ext uri="{BB962C8B-B14F-4D97-AF65-F5344CB8AC3E}">
        <p14:creationId xmlns:p14="http://schemas.microsoft.com/office/powerpoint/2010/main" val="388005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E144F35-BC2D-B851-771A-0E780CB224BA}"/>
              </a:ext>
            </a:extLst>
          </p:cNvPr>
          <p:cNvSpPr>
            <a:spLocks noGrp="1"/>
          </p:cNvSpPr>
          <p:nvPr>
            <p:ph type="title"/>
          </p:nvPr>
        </p:nvSpPr>
        <p:spPr>
          <a:xfrm>
            <a:off x="1132071" y="859292"/>
            <a:ext cx="3182940" cy="1471959"/>
          </a:xfrm>
        </p:spPr>
        <p:txBody>
          <a:bodyPr>
            <a:normAutofit/>
          </a:bodyPr>
          <a:lstStyle/>
          <a:p>
            <a:r>
              <a:rPr lang="en-GB" sz="3200" dirty="0">
                <a:solidFill>
                  <a:srgbClr val="FFFFFF"/>
                </a:solidFill>
                <a:latin typeface="Arial" panose="020B0604020202020204" pitchFamily="34" charset="0"/>
                <a:cs typeface="Arial" panose="020B0604020202020204" pitchFamily="34" charset="0"/>
              </a:rPr>
              <a:t>Which country suffered most from CVD?</a:t>
            </a:r>
          </a:p>
        </p:txBody>
      </p:sp>
      <p:sp>
        <p:nvSpPr>
          <p:cNvPr id="9" name="Content Placeholder 8">
            <a:extLst>
              <a:ext uri="{FF2B5EF4-FFF2-40B4-BE49-F238E27FC236}">
                <a16:creationId xmlns:a16="http://schemas.microsoft.com/office/drawing/2014/main" id="{98093987-AEEE-941D-E9AF-53DC23FF1EAA}"/>
              </a:ext>
            </a:extLst>
          </p:cNvPr>
          <p:cNvSpPr>
            <a:spLocks noGrp="1"/>
          </p:cNvSpPr>
          <p:nvPr>
            <p:ph idx="1"/>
          </p:nvPr>
        </p:nvSpPr>
        <p:spPr>
          <a:xfrm>
            <a:off x="1139635" y="2597985"/>
            <a:ext cx="3200451" cy="2934105"/>
          </a:xfrm>
        </p:spPr>
        <p:txBody>
          <a:bodyPr anchor="t">
            <a:normAutofit/>
          </a:bodyPr>
          <a:lstStyle/>
          <a:p>
            <a:pPr>
              <a:buFont typeface="Wingdings" panose="05000000000000000000" pitchFamily="2" charset="2"/>
              <a:buChar char="Ø"/>
            </a:pPr>
            <a:r>
              <a:rPr lang="en-US" sz="2400" u="sng" dirty="0">
                <a:solidFill>
                  <a:srgbClr val="FEFFFF"/>
                </a:solidFill>
              </a:rPr>
              <a:t>Observation</a:t>
            </a:r>
            <a:r>
              <a:rPr lang="en-US" sz="2400" dirty="0">
                <a:solidFill>
                  <a:srgbClr val="FEFFFF"/>
                </a:solidFill>
              </a:rPr>
              <a:t>:-</a:t>
            </a:r>
          </a:p>
          <a:p>
            <a:pPr marL="0" indent="0">
              <a:buNone/>
            </a:pPr>
            <a:r>
              <a:rPr lang="en-US" sz="2000" dirty="0">
                <a:solidFill>
                  <a:srgbClr val="FEFFFF"/>
                </a:solidFill>
                <a:latin typeface="Arial" panose="020B0604020202020204" pitchFamily="34" charset="0"/>
                <a:cs typeface="Arial" panose="020B0604020202020204" pitchFamily="34" charset="0"/>
              </a:rPr>
              <a:t>India has highest number of deaths due to cardiovascular diseases followed by Russia and US.</a:t>
            </a:r>
          </a:p>
        </p:txBody>
      </p:sp>
      <p:pic>
        <p:nvPicPr>
          <p:cNvPr id="5" name="Content Placeholder 4">
            <a:extLst>
              <a:ext uri="{FF2B5EF4-FFF2-40B4-BE49-F238E27FC236}">
                <a16:creationId xmlns:a16="http://schemas.microsoft.com/office/drawing/2014/main" id="{92E85F0F-9CC5-43C4-CA29-60127057F83E}"/>
              </a:ext>
            </a:extLst>
          </p:cNvPr>
          <p:cNvPicPr>
            <a:picLocks noChangeAspect="1"/>
          </p:cNvPicPr>
          <p:nvPr/>
        </p:nvPicPr>
        <p:blipFill>
          <a:blip r:embed="rId2"/>
          <a:stretch>
            <a:fillRect/>
          </a:stretch>
        </p:blipFill>
        <p:spPr>
          <a:xfrm>
            <a:off x="4998268" y="1397480"/>
            <a:ext cx="6539075" cy="4585877"/>
          </a:xfrm>
          <a:prstGeom prst="rect">
            <a:avLst/>
          </a:prstGeom>
        </p:spPr>
      </p:pic>
    </p:spTree>
    <p:extLst>
      <p:ext uri="{BB962C8B-B14F-4D97-AF65-F5344CB8AC3E}">
        <p14:creationId xmlns:p14="http://schemas.microsoft.com/office/powerpoint/2010/main" val="3792866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2891</TotalTime>
  <Words>950</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Cause of Death</vt:lpstr>
      <vt:lpstr>Problem Statement</vt:lpstr>
      <vt:lpstr>About the dataset</vt:lpstr>
      <vt:lpstr>Top 40 Deaths  Worldwide</vt:lpstr>
      <vt:lpstr>Top 10 Causes Of Death In China</vt:lpstr>
      <vt:lpstr>Top 10 Causes Of Death In India</vt:lpstr>
      <vt:lpstr>PowerPoint Presentation</vt:lpstr>
      <vt:lpstr>Which year is the deadliest ?</vt:lpstr>
      <vt:lpstr>Which country suffered most from CVD?</vt:lpstr>
      <vt:lpstr>Which countries suffered from HIV/AIDS?</vt:lpstr>
      <vt:lpstr>Which country suffered most from Neoplasm?</vt:lpstr>
      <vt:lpstr>Which country suffered most from Diarrheal Diseases?</vt:lpstr>
      <vt:lpstr>Which country suffered most from Malaria?</vt:lpstr>
      <vt:lpstr>Which year suffered more deaths due to Malaria ?</vt:lpstr>
      <vt:lpstr>Which country suffered most from Neonatal Disorder?</vt:lpstr>
      <vt:lpstr>Which country suffered most from Lower Respiratory Infection?</vt:lpstr>
      <vt:lpstr>Which country suffered most Conflict And Terrorism ?</vt:lpstr>
      <vt:lpstr>Which year have max death due to Conflict And Terrorism?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dc:title>
  <dc:creator>Amruta Dongare</dc:creator>
  <cp:lastModifiedBy>Amruta Dongare</cp:lastModifiedBy>
  <cp:revision>1</cp:revision>
  <dcterms:created xsi:type="dcterms:W3CDTF">2023-02-04T21:27:45Z</dcterms:created>
  <dcterms:modified xsi:type="dcterms:W3CDTF">2023-02-07T20:59:49Z</dcterms:modified>
</cp:coreProperties>
</file>