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68" r:id="rId16"/>
    <p:sldId id="279" r:id="rId17"/>
    <p:sldId id="272" r:id="rId18"/>
    <p:sldId id="273" r:id="rId19"/>
    <p:sldId id="274" r:id="rId20"/>
    <p:sldId id="277" r:id="rId21"/>
    <p:sldId id="276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4D871-A211-4CAA-8963-DE5E37324A1A}" v="85" dt="2023-01-20T17:05:4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BD96E-B3D1-4096-8BDC-9CE98BFDF52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9AB715-C77D-4645-BBD4-537EA5AF5676}">
      <dgm:prSet/>
      <dgm:spPr/>
      <dgm:t>
        <a:bodyPr/>
        <a:lstStyle/>
        <a:p>
          <a:pPr algn="l"/>
          <a:r>
            <a:rPr lang="en-US" dirty="0"/>
            <a:t>Company wants to know:</a:t>
          </a:r>
        </a:p>
      </dgm:t>
    </dgm:pt>
    <dgm:pt modelId="{756CE6B7-C668-40B1-B1DC-E56023D2F88A}" type="parTrans" cxnId="{E7BF3D6F-4C7E-475D-AD34-0CD6F8E607CD}">
      <dgm:prSet/>
      <dgm:spPr/>
      <dgm:t>
        <a:bodyPr/>
        <a:lstStyle/>
        <a:p>
          <a:endParaRPr lang="en-US"/>
        </a:p>
      </dgm:t>
    </dgm:pt>
    <dgm:pt modelId="{8ADAC7DB-E1E8-478F-8F5D-B31EDCCAEB51}" type="sibTrans" cxnId="{E7BF3D6F-4C7E-475D-AD34-0CD6F8E607CD}">
      <dgm:prSet/>
      <dgm:spPr/>
      <dgm:t>
        <a:bodyPr/>
        <a:lstStyle/>
        <a:p>
          <a:endParaRPr lang="en-US"/>
        </a:p>
      </dgm:t>
    </dgm:pt>
    <dgm:pt modelId="{D82CD9BE-F073-4E18-B8E2-238D9CF6DB21}">
      <dgm:prSet/>
      <dgm:spPr/>
      <dgm:t>
        <a:bodyPr/>
        <a:lstStyle/>
        <a:p>
          <a:pPr algn="l"/>
          <a:r>
            <a:rPr lang="en-US" dirty="0"/>
            <a:t>Which variable are important to predict the price of variable?</a:t>
          </a:r>
        </a:p>
      </dgm:t>
    </dgm:pt>
    <dgm:pt modelId="{4BDA9895-B661-4252-8FD8-FE30406F034A}" type="parTrans" cxnId="{345D5485-83DB-4609-80AF-CEC802F55662}">
      <dgm:prSet/>
      <dgm:spPr/>
      <dgm:t>
        <a:bodyPr/>
        <a:lstStyle/>
        <a:p>
          <a:endParaRPr lang="en-US"/>
        </a:p>
      </dgm:t>
    </dgm:pt>
    <dgm:pt modelId="{BF2859C9-E183-4A3D-ACA9-459481995AC4}" type="sibTrans" cxnId="{345D5485-83DB-4609-80AF-CEC802F55662}">
      <dgm:prSet/>
      <dgm:spPr/>
      <dgm:t>
        <a:bodyPr/>
        <a:lstStyle/>
        <a:p>
          <a:endParaRPr lang="en-US"/>
        </a:p>
      </dgm:t>
    </dgm:pt>
    <dgm:pt modelId="{F5EF08A0-EB67-4D6E-833D-88F0599F2CA7}">
      <dgm:prSet/>
      <dgm:spPr/>
      <dgm:t>
        <a:bodyPr/>
        <a:lstStyle/>
        <a:p>
          <a:pPr algn="l"/>
          <a:r>
            <a:rPr lang="en-US" dirty="0"/>
            <a:t>How do these variable describe the price of the house?</a:t>
          </a:r>
        </a:p>
      </dgm:t>
    </dgm:pt>
    <dgm:pt modelId="{5FAFD953-0D3B-4F03-812C-BF01811CD6FE}" type="parTrans" cxnId="{057F23F3-4AB6-44A8-A97B-956EDF53B704}">
      <dgm:prSet/>
      <dgm:spPr/>
      <dgm:t>
        <a:bodyPr/>
        <a:lstStyle/>
        <a:p>
          <a:endParaRPr lang="en-US"/>
        </a:p>
      </dgm:t>
    </dgm:pt>
    <dgm:pt modelId="{3655BD51-8F91-4227-B541-CBB89436B7FC}" type="sibTrans" cxnId="{057F23F3-4AB6-44A8-A97B-956EDF53B704}">
      <dgm:prSet/>
      <dgm:spPr/>
      <dgm:t>
        <a:bodyPr/>
        <a:lstStyle/>
        <a:p>
          <a:endParaRPr lang="en-US"/>
        </a:p>
      </dgm:t>
    </dgm:pt>
    <dgm:pt modelId="{4C97472F-5B1C-458E-8A13-0E585385EA3E}" type="pres">
      <dgm:prSet presAssocID="{1A6BD96E-B3D1-4096-8BDC-9CE98BFDF5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441E3D-2ED8-4015-B1E6-36B1497F1C2E}" type="pres">
      <dgm:prSet presAssocID="{1E9AB715-C77D-4645-BBD4-537EA5AF5676}" presName="hierRoot1" presStyleCnt="0"/>
      <dgm:spPr/>
    </dgm:pt>
    <dgm:pt modelId="{32CD00E3-0B6B-4E39-A01D-0D0BDE422B6D}" type="pres">
      <dgm:prSet presAssocID="{1E9AB715-C77D-4645-BBD4-537EA5AF5676}" presName="composite" presStyleCnt="0"/>
      <dgm:spPr/>
    </dgm:pt>
    <dgm:pt modelId="{DBEE1B26-1B5C-4721-B20D-E5F4723ACE8F}" type="pres">
      <dgm:prSet presAssocID="{1E9AB715-C77D-4645-BBD4-537EA5AF5676}" presName="background" presStyleLbl="node0" presStyleIdx="0" presStyleCnt="1"/>
      <dgm:spPr/>
    </dgm:pt>
    <dgm:pt modelId="{4B46B040-F0C6-4073-AB69-9C23964A422D}" type="pres">
      <dgm:prSet presAssocID="{1E9AB715-C77D-4645-BBD4-537EA5AF5676}" presName="text" presStyleLbl="fgAcc0" presStyleIdx="0" presStyleCnt="1" custScaleX="115123" custScaleY="100025">
        <dgm:presLayoutVars>
          <dgm:chPref val="3"/>
        </dgm:presLayoutVars>
      </dgm:prSet>
      <dgm:spPr/>
    </dgm:pt>
    <dgm:pt modelId="{70BAC5F2-9498-4515-A921-5A911F8AF5E9}" type="pres">
      <dgm:prSet presAssocID="{1E9AB715-C77D-4645-BBD4-537EA5AF5676}" presName="hierChild2" presStyleCnt="0"/>
      <dgm:spPr/>
    </dgm:pt>
    <dgm:pt modelId="{78AD5901-3BEA-4A5F-BAF8-1150A65D4298}" type="pres">
      <dgm:prSet presAssocID="{4BDA9895-B661-4252-8FD8-FE30406F034A}" presName="Name10" presStyleLbl="parChTrans1D2" presStyleIdx="0" presStyleCnt="2"/>
      <dgm:spPr/>
    </dgm:pt>
    <dgm:pt modelId="{5DDA46B9-5AAD-4418-985B-5C719791F332}" type="pres">
      <dgm:prSet presAssocID="{D82CD9BE-F073-4E18-B8E2-238D9CF6DB21}" presName="hierRoot2" presStyleCnt="0"/>
      <dgm:spPr/>
    </dgm:pt>
    <dgm:pt modelId="{B1EBB3A3-5201-45AB-AADC-C2CA2A1098C0}" type="pres">
      <dgm:prSet presAssocID="{D82CD9BE-F073-4E18-B8E2-238D9CF6DB21}" presName="composite2" presStyleCnt="0"/>
      <dgm:spPr/>
    </dgm:pt>
    <dgm:pt modelId="{9A021F58-E37A-4576-B65E-D34924B27743}" type="pres">
      <dgm:prSet presAssocID="{D82CD9BE-F073-4E18-B8E2-238D9CF6DB21}" presName="background2" presStyleLbl="node2" presStyleIdx="0" presStyleCnt="2"/>
      <dgm:spPr/>
    </dgm:pt>
    <dgm:pt modelId="{1A056B08-C980-47C8-AB2A-BB480A50FF3E}" type="pres">
      <dgm:prSet presAssocID="{D82CD9BE-F073-4E18-B8E2-238D9CF6DB21}" presName="text2" presStyleLbl="fgAcc2" presStyleIdx="0" presStyleCnt="2">
        <dgm:presLayoutVars>
          <dgm:chPref val="3"/>
        </dgm:presLayoutVars>
      </dgm:prSet>
      <dgm:spPr/>
    </dgm:pt>
    <dgm:pt modelId="{3F1B61C9-ADBE-412B-81C2-097C1CD91E1D}" type="pres">
      <dgm:prSet presAssocID="{D82CD9BE-F073-4E18-B8E2-238D9CF6DB21}" presName="hierChild3" presStyleCnt="0"/>
      <dgm:spPr/>
    </dgm:pt>
    <dgm:pt modelId="{71B1A659-15C6-420B-ABB2-25A78DA3E44F}" type="pres">
      <dgm:prSet presAssocID="{5FAFD953-0D3B-4F03-812C-BF01811CD6FE}" presName="Name10" presStyleLbl="parChTrans1D2" presStyleIdx="1" presStyleCnt="2"/>
      <dgm:spPr/>
    </dgm:pt>
    <dgm:pt modelId="{4733014F-D203-49C3-86A9-3293E8C54977}" type="pres">
      <dgm:prSet presAssocID="{F5EF08A0-EB67-4D6E-833D-88F0599F2CA7}" presName="hierRoot2" presStyleCnt="0"/>
      <dgm:spPr/>
    </dgm:pt>
    <dgm:pt modelId="{B5EB43AA-92C7-4471-ACC2-586D6D54A0C0}" type="pres">
      <dgm:prSet presAssocID="{F5EF08A0-EB67-4D6E-833D-88F0599F2CA7}" presName="composite2" presStyleCnt="0"/>
      <dgm:spPr/>
    </dgm:pt>
    <dgm:pt modelId="{B889A580-CF11-4297-8E46-2B23F5A87B78}" type="pres">
      <dgm:prSet presAssocID="{F5EF08A0-EB67-4D6E-833D-88F0599F2CA7}" presName="background2" presStyleLbl="node2" presStyleIdx="1" presStyleCnt="2"/>
      <dgm:spPr/>
    </dgm:pt>
    <dgm:pt modelId="{48D63DD2-FF55-4770-AA3A-E8C7E9D564CF}" type="pres">
      <dgm:prSet presAssocID="{F5EF08A0-EB67-4D6E-833D-88F0599F2CA7}" presName="text2" presStyleLbl="fgAcc2" presStyleIdx="1" presStyleCnt="2">
        <dgm:presLayoutVars>
          <dgm:chPref val="3"/>
        </dgm:presLayoutVars>
      </dgm:prSet>
      <dgm:spPr/>
    </dgm:pt>
    <dgm:pt modelId="{E0AB5F5B-A34E-4E5F-86CD-BB7068020C02}" type="pres">
      <dgm:prSet presAssocID="{F5EF08A0-EB67-4D6E-833D-88F0599F2CA7}" presName="hierChild3" presStyleCnt="0"/>
      <dgm:spPr/>
    </dgm:pt>
  </dgm:ptLst>
  <dgm:cxnLst>
    <dgm:cxn modelId="{22CB2300-297F-4AEF-914E-AF412EB47006}" type="presOf" srcId="{4BDA9895-B661-4252-8FD8-FE30406F034A}" destId="{78AD5901-3BEA-4A5F-BAF8-1150A65D4298}" srcOrd="0" destOrd="0" presId="urn:microsoft.com/office/officeart/2005/8/layout/hierarchy1"/>
    <dgm:cxn modelId="{90822826-2D73-4A07-89CA-0D9EC1017014}" type="presOf" srcId="{F5EF08A0-EB67-4D6E-833D-88F0599F2CA7}" destId="{48D63DD2-FF55-4770-AA3A-E8C7E9D564CF}" srcOrd="0" destOrd="0" presId="urn:microsoft.com/office/officeart/2005/8/layout/hierarchy1"/>
    <dgm:cxn modelId="{E7BF3D6F-4C7E-475D-AD34-0CD6F8E607CD}" srcId="{1A6BD96E-B3D1-4096-8BDC-9CE98BFDF527}" destId="{1E9AB715-C77D-4645-BBD4-537EA5AF5676}" srcOrd="0" destOrd="0" parTransId="{756CE6B7-C668-40B1-B1DC-E56023D2F88A}" sibTransId="{8ADAC7DB-E1E8-478F-8F5D-B31EDCCAEB51}"/>
    <dgm:cxn modelId="{531E8970-47AB-4D10-9425-F12096C41908}" type="presOf" srcId="{5FAFD953-0D3B-4F03-812C-BF01811CD6FE}" destId="{71B1A659-15C6-420B-ABB2-25A78DA3E44F}" srcOrd="0" destOrd="0" presId="urn:microsoft.com/office/officeart/2005/8/layout/hierarchy1"/>
    <dgm:cxn modelId="{0E76A858-1BD1-4775-9EBB-F0EAF582540D}" type="presOf" srcId="{1E9AB715-C77D-4645-BBD4-537EA5AF5676}" destId="{4B46B040-F0C6-4073-AB69-9C23964A422D}" srcOrd="0" destOrd="0" presId="urn:microsoft.com/office/officeart/2005/8/layout/hierarchy1"/>
    <dgm:cxn modelId="{345D5485-83DB-4609-80AF-CEC802F55662}" srcId="{1E9AB715-C77D-4645-BBD4-537EA5AF5676}" destId="{D82CD9BE-F073-4E18-B8E2-238D9CF6DB21}" srcOrd="0" destOrd="0" parTransId="{4BDA9895-B661-4252-8FD8-FE30406F034A}" sibTransId="{BF2859C9-E183-4A3D-ACA9-459481995AC4}"/>
    <dgm:cxn modelId="{FF56F2D6-8705-4B48-875D-2C6E28BDD1D2}" type="presOf" srcId="{1A6BD96E-B3D1-4096-8BDC-9CE98BFDF527}" destId="{4C97472F-5B1C-458E-8A13-0E585385EA3E}" srcOrd="0" destOrd="0" presId="urn:microsoft.com/office/officeart/2005/8/layout/hierarchy1"/>
    <dgm:cxn modelId="{ACF113F0-B05C-4E87-B084-DCD058F95F80}" type="presOf" srcId="{D82CD9BE-F073-4E18-B8E2-238D9CF6DB21}" destId="{1A056B08-C980-47C8-AB2A-BB480A50FF3E}" srcOrd="0" destOrd="0" presId="urn:microsoft.com/office/officeart/2005/8/layout/hierarchy1"/>
    <dgm:cxn modelId="{057F23F3-4AB6-44A8-A97B-956EDF53B704}" srcId="{1E9AB715-C77D-4645-BBD4-537EA5AF5676}" destId="{F5EF08A0-EB67-4D6E-833D-88F0599F2CA7}" srcOrd="1" destOrd="0" parTransId="{5FAFD953-0D3B-4F03-812C-BF01811CD6FE}" sibTransId="{3655BD51-8F91-4227-B541-CBB89436B7FC}"/>
    <dgm:cxn modelId="{E37A0297-FD67-43D6-99AE-A918A962C009}" type="presParOf" srcId="{4C97472F-5B1C-458E-8A13-0E585385EA3E}" destId="{DA441E3D-2ED8-4015-B1E6-36B1497F1C2E}" srcOrd="0" destOrd="0" presId="urn:microsoft.com/office/officeart/2005/8/layout/hierarchy1"/>
    <dgm:cxn modelId="{6057D1A9-6943-4434-B20A-611F35DE4A36}" type="presParOf" srcId="{DA441E3D-2ED8-4015-B1E6-36B1497F1C2E}" destId="{32CD00E3-0B6B-4E39-A01D-0D0BDE422B6D}" srcOrd="0" destOrd="0" presId="urn:microsoft.com/office/officeart/2005/8/layout/hierarchy1"/>
    <dgm:cxn modelId="{59CF6EDD-0520-43FB-8BFD-31F871BD5A28}" type="presParOf" srcId="{32CD00E3-0B6B-4E39-A01D-0D0BDE422B6D}" destId="{DBEE1B26-1B5C-4721-B20D-E5F4723ACE8F}" srcOrd="0" destOrd="0" presId="urn:microsoft.com/office/officeart/2005/8/layout/hierarchy1"/>
    <dgm:cxn modelId="{5CFEECF0-1D2F-4978-B139-3BBABCEFBF45}" type="presParOf" srcId="{32CD00E3-0B6B-4E39-A01D-0D0BDE422B6D}" destId="{4B46B040-F0C6-4073-AB69-9C23964A422D}" srcOrd="1" destOrd="0" presId="urn:microsoft.com/office/officeart/2005/8/layout/hierarchy1"/>
    <dgm:cxn modelId="{EADC4A76-5A2E-4C23-A412-3F66734C46A9}" type="presParOf" srcId="{DA441E3D-2ED8-4015-B1E6-36B1497F1C2E}" destId="{70BAC5F2-9498-4515-A921-5A911F8AF5E9}" srcOrd="1" destOrd="0" presId="urn:microsoft.com/office/officeart/2005/8/layout/hierarchy1"/>
    <dgm:cxn modelId="{3A763BCF-50C0-4D1F-8AC2-4F68AA322C19}" type="presParOf" srcId="{70BAC5F2-9498-4515-A921-5A911F8AF5E9}" destId="{78AD5901-3BEA-4A5F-BAF8-1150A65D4298}" srcOrd="0" destOrd="0" presId="urn:microsoft.com/office/officeart/2005/8/layout/hierarchy1"/>
    <dgm:cxn modelId="{7B4B2339-8BF9-4BE1-9B30-A50F6A6E352D}" type="presParOf" srcId="{70BAC5F2-9498-4515-A921-5A911F8AF5E9}" destId="{5DDA46B9-5AAD-4418-985B-5C719791F332}" srcOrd="1" destOrd="0" presId="urn:microsoft.com/office/officeart/2005/8/layout/hierarchy1"/>
    <dgm:cxn modelId="{CF632E6E-918C-4248-A01D-0EC5FB31E0C5}" type="presParOf" srcId="{5DDA46B9-5AAD-4418-985B-5C719791F332}" destId="{B1EBB3A3-5201-45AB-AADC-C2CA2A1098C0}" srcOrd="0" destOrd="0" presId="urn:microsoft.com/office/officeart/2005/8/layout/hierarchy1"/>
    <dgm:cxn modelId="{F63325AB-A903-40BD-A741-637C611D035B}" type="presParOf" srcId="{B1EBB3A3-5201-45AB-AADC-C2CA2A1098C0}" destId="{9A021F58-E37A-4576-B65E-D34924B27743}" srcOrd="0" destOrd="0" presId="urn:microsoft.com/office/officeart/2005/8/layout/hierarchy1"/>
    <dgm:cxn modelId="{EB870F3B-251A-4745-9A3F-84801E72B307}" type="presParOf" srcId="{B1EBB3A3-5201-45AB-AADC-C2CA2A1098C0}" destId="{1A056B08-C980-47C8-AB2A-BB480A50FF3E}" srcOrd="1" destOrd="0" presId="urn:microsoft.com/office/officeart/2005/8/layout/hierarchy1"/>
    <dgm:cxn modelId="{810862A4-3667-4739-9B0C-6C93D2D977A9}" type="presParOf" srcId="{5DDA46B9-5AAD-4418-985B-5C719791F332}" destId="{3F1B61C9-ADBE-412B-81C2-097C1CD91E1D}" srcOrd="1" destOrd="0" presId="urn:microsoft.com/office/officeart/2005/8/layout/hierarchy1"/>
    <dgm:cxn modelId="{2E1A87EF-C871-47A3-A8E5-79A39EECDED3}" type="presParOf" srcId="{70BAC5F2-9498-4515-A921-5A911F8AF5E9}" destId="{71B1A659-15C6-420B-ABB2-25A78DA3E44F}" srcOrd="2" destOrd="0" presId="urn:microsoft.com/office/officeart/2005/8/layout/hierarchy1"/>
    <dgm:cxn modelId="{0B3E5D9D-AA40-4C09-BA5A-9BF6BF94C5AB}" type="presParOf" srcId="{70BAC5F2-9498-4515-A921-5A911F8AF5E9}" destId="{4733014F-D203-49C3-86A9-3293E8C54977}" srcOrd="3" destOrd="0" presId="urn:microsoft.com/office/officeart/2005/8/layout/hierarchy1"/>
    <dgm:cxn modelId="{95C5848B-3471-4A53-8E36-81AAF2B5EB6B}" type="presParOf" srcId="{4733014F-D203-49C3-86A9-3293E8C54977}" destId="{B5EB43AA-92C7-4471-ACC2-586D6D54A0C0}" srcOrd="0" destOrd="0" presId="urn:microsoft.com/office/officeart/2005/8/layout/hierarchy1"/>
    <dgm:cxn modelId="{BC4572CB-3E64-4382-9FDE-C09218CCFDCA}" type="presParOf" srcId="{B5EB43AA-92C7-4471-ACC2-586D6D54A0C0}" destId="{B889A580-CF11-4297-8E46-2B23F5A87B78}" srcOrd="0" destOrd="0" presId="urn:microsoft.com/office/officeart/2005/8/layout/hierarchy1"/>
    <dgm:cxn modelId="{210398CE-3C59-4ACD-9ED8-FEA151ACA681}" type="presParOf" srcId="{B5EB43AA-92C7-4471-ACC2-586D6D54A0C0}" destId="{48D63DD2-FF55-4770-AA3A-E8C7E9D564CF}" srcOrd="1" destOrd="0" presId="urn:microsoft.com/office/officeart/2005/8/layout/hierarchy1"/>
    <dgm:cxn modelId="{3D15E77E-720F-43E2-9022-12876F4DEF84}" type="presParOf" srcId="{4733014F-D203-49C3-86A9-3293E8C54977}" destId="{E0AB5F5B-A34E-4E5F-86CD-BB7068020C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900D0-D6AD-48A0-929E-EA09B9831E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9F9FBF-F9A4-47D1-BF67-09B756B9E6A5}">
      <dgm:prSet/>
      <dgm:spPr/>
      <dgm:t>
        <a:bodyPr/>
        <a:lstStyle/>
        <a:p>
          <a:r>
            <a:rPr lang="en-GB" dirty="0"/>
            <a:t>There are many factors that have an impact on house prices, such as the number of bedrooms and bathrooms. House price depends upon its location as well. A house with great accessibility to Highways ,Schools, Shopping Malls, Employment Opportunities, would have a higher price as compared to a house with no such accessibility.</a:t>
          </a:r>
          <a:endParaRPr lang="en-US" dirty="0"/>
        </a:p>
      </dgm:t>
    </dgm:pt>
    <dgm:pt modelId="{9A19B7A0-393D-4BEC-A3C0-B9B972307531}" type="parTrans" cxnId="{50EF9F7D-3B89-4420-A64F-793C5E86F80E}">
      <dgm:prSet/>
      <dgm:spPr/>
      <dgm:t>
        <a:bodyPr/>
        <a:lstStyle/>
        <a:p>
          <a:endParaRPr lang="en-US"/>
        </a:p>
      </dgm:t>
    </dgm:pt>
    <dgm:pt modelId="{E4AC8E2B-9276-4C3F-B54C-74D5B4F5ED26}" type="sibTrans" cxnId="{50EF9F7D-3B89-4420-A64F-793C5E86F80E}">
      <dgm:prSet/>
      <dgm:spPr/>
      <dgm:t>
        <a:bodyPr/>
        <a:lstStyle/>
        <a:p>
          <a:endParaRPr lang="en-US"/>
        </a:p>
      </dgm:t>
    </dgm:pt>
    <dgm:pt modelId="{AE66992B-F0F3-415D-A1C5-A1990E9F48F7}">
      <dgm:prSet/>
      <dgm:spPr/>
      <dgm:t>
        <a:bodyPr/>
        <a:lstStyle/>
        <a:p>
          <a:r>
            <a:rPr lang="en-GB" dirty="0"/>
            <a:t>The No Free Lunch Theorem state that algorithms perform differently when they are used under the same circumstances.</a:t>
          </a:r>
          <a:endParaRPr lang="en-US" dirty="0"/>
        </a:p>
      </dgm:t>
    </dgm:pt>
    <dgm:pt modelId="{B54934BB-8F5C-4D0F-8DE2-8D80EB297531}" type="parTrans" cxnId="{12DEAE8E-7A94-4EF6-8597-40DCBA6FEC36}">
      <dgm:prSet/>
      <dgm:spPr/>
      <dgm:t>
        <a:bodyPr/>
        <a:lstStyle/>
        <a:p>
          <a:endParaRPr lang="en-US"/>
        </a:p>
      </dgm:t>
    </dgm:pt>
    <dgm:pt modelId="{D513BBA7-C951-4FC6-B7CA-29B6E7CE9D0F}" type="sibTrans" cxnId="{12DEAE8E-7A94-4EF6-8597-40DCBA6FEC36}">
      <dgm:prSet/>
      <dgm:spPr/>
      <dgm:t>
        <a:bodyPr/>
        <a:lstStyle/>
        <a:p>
          <a:endParaRPr lang="en-US"/>
        </a:p>
      </dgm:t>
    </dgm:pt>
    <dgm:pt modelId="{FB7A71C0-445E-4168-90C3-4338D799EBC5}">
      <dgm:prSet/>
      <dgm:spPr/>
      <dgm:t>
        <a:bodyPr/>
        <a:lstStyle/>
        <a:p>
          <a:r>
            <a:rPr lang="en-GB"/>
            <a:t>The study answers the following research questions:</a:t>
          </a:r>
          <a:endParaRPr lang="en-US"/>
        </a:p>
      </dgm:t>
    </dgm:pt>
    <dgm:pt modelId="{2DD41589-23A6-4BD7-889D-E01D30E33517}" type="parTrans" cxnId="{2F93D39F-A126-4C32-B945-4428E2221069}">
      <dgm:prSet/>
      <dgm:spPr/>
      <dgm:t>
        <a:bodyPr/>
        <a:lstStyle/>
        <a:p>
          <a:endParaRPr lang="en-US"/>
        </a:p>
      </dgm:t>
    </dgm:pt>
    <dgm:pt modelId="{66E56144-5363-43A7-90B4-22028FAD29E6}" type="sibTrans" cxnId="{2F93D39F-A126-4C32-B945-4428E2221069}">
      <dgm:prSet/>
      <dgm:spPr/>
      <dgm:t>
        <a:bodyPr/>
        <a:lstStyle/>
        <a:p>
          <a:endParaRPr lang="en-US"/>
        </a:p>
      </dgm:t>
    </dgm:pt>
    <dgm:pt modelId="{5B1F5C77-0092-4671-908D-9BB58BA5A20F}">
      <dgm:prSet/>
      <dgm:spPr/>
      <dgm:t>
        <a:bodyPr/>
        <a:lstStyle/>
        <a:p>
          <a:r>
            <a:rPr lang="en-GB" dirty="0"/>
            <a:t>Research Question1- which Machine Learning Algorithm performs better and has the most accurate result in house price prediction?</a:t>
          </a:r>
          <a:endParaRPr lang="en-US" dirty="0"/>
        </a:p>
      </dgm:t>
    </dgm:pt>
    <dgm:pt modelId="{9C8A29C8-CF57-49F4-996D-2C7045BE1C2C}" type="parTrans" cxnId="{12B25FEF-2B06-415D-88A9-DA27864F8084}">
      <dgm:prSet/>
      <dgm:spPr/>
      <dgm:t>
        <a:bodyPr/>
        <a:lstStyle/>
        <a:p>
          <a:endParaRPr lang="en-US"/>
        </a:p>
      </dgm:t>
    </dgm:pt>
    <dgm:pt modelId="{399FE15C-2A3A-417D-A145-8BD0D3113E8E}" type="sibTrans" cxnId="{12B25FEF-2B06-415D-88A9-DA27864F8084}">
      <dgm:prSet/>
      <dgm:spPr/>
      <dgm:t>
        <a:bodyPr/>
        <a:lstStyle/>
        <a:p>
          <a:endParaRPr lang="en-US"/>
        </a:p>
      </dgm:t>
    </dgm:pt>
    <dgm:pt modelId="{E38DAA28-8D4E-4D62-97CB-353DBBA69C54}">
      <dgm:prSet/>
      <dgm:spPr/>
      <dgm:t>
        <a:bodyPr/>
        <a:lstStyle/>
        <a:p>
          <a:r>
            <a:rPr lang="en-GB"/>
            <a:t>Research Question2- What are the factors that have affected house prices in Australia over the years?</a:t>
          </a:r>
          <a:endParaRPr lang="en-US"/>
        </a:p>
      </dgm:t>
    </dgm:pt>
    <dgm:pt modelId="{31BBCF69-083E-4ECC-8D08-6FD19DC7C2D6}" type="parTrans" cxnId="{17E62059-13FA-482B-869C-89B115F8F04D}">
      <dgm:prSet/>
      <dgm:spPr/>
      <dgm:t>
        <a:bodyPr/>
        <a:lstStyle/>
        <a:p>
          <a:endParaRPr lang="en-US"/>
        </a:p>
      </dgm:t>
    </dgm:pt>
    <dgm:pt modelId="{042EF3B6-E43C-45CD-8EEE-4F31361A4EFA}" type="sibTrans" cxnId="{17E62059-13FA-482B-869C-89B115F8F04D}">
      <dgm:prSet/>
      <dgm:spPr/>
      <dgm:t>
        <a:bodyPr/>
        <a:lstStyle/>
        <a:p>
          <a:endParaRPr lang="en-US"/>
        </a:p>
      </dgm:t>
    </dgm:pt>
    <dgm:pt modelId="{6E84012A-C2AA-4272-A7DF-9E3BE8288D55}" type="pres">
      <dgm:prSet presAssocID="{2DE900D0-D6AD-48A0-929E-EA09B9831EBB}" presName="linear" presStyleCnt="0">
        <dgm:presLayoutVars>
          <dgm:animLvl val="lvl"/>
          <dgm:resizeHandles val="exact"/>
        </dgm:presLayoutVars>
      </dgm:prSet>
      <dgm:spPr/>
    </dgm:pt>
    <dgm:pt modelId="{EDD3377B-E3AC-4DF7-8CB7-3CCF11274A51}" type="pres">
      <dgm:prSet presAssocID="{F59F9FBF-F9A4-47D1-BF67-09B756B9E6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2E0A518-2F51-462E-A2DE-61ACF72544B4}" type="pres">
      <dgm:prSet presAssocID="{E4AC8E2B-9276-4C3F-B54C-74D5B4F5ED26}" presName="spacer" presStyleCnt="0"/>
      <dgm:spPr/>
    </dgm:pt>
    <dgm:pt modelId="{E803B7C4-D92E-4A86-AB14-5A9460552C7A}" type="pres">
      <dgm:prSet presAssocID="{AE66992B-F0F3-415D-A1C5-A1990E9F48F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125948-3C68-424C-BFE7-5384897ED51B}" type="pres">
      <dgm:prSet presAssocID="{D513BBA7-C951-4FC6-B7CA-29B6E7CE9D0F}" presName="spacer" presStyleCnt="0"/>
      <dgm:spPr/>
    </dgm:pt>
    <dgm:pt modelId="{40B7A95D-35D4-4A70-8B48-B9EDA9223876}" type="pres">
      <dgm:prSet presAssocID="{FB7A71C0-445E-4168-90C3-4338D799EB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1DEFFE-17AF-4E8F-884F-235CDFA93376}" type="pres">
      <dgm:prSet presAssocID="{66E56144-5363-43A7-90B4-22028FAD29E6}" presName="spacer" presStyleCnt="0"/>
      <dgm:spPr/>
    </dgm:pt>
    <dgm:pt modelId="{22D64A6E-D3D3-4697-8055-7CA575B32BB6}" type="pres">
      <dgm:prSet presAssocID="{5B1F5C77-0092-4671-908D-9BB58BA5A2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DBC87A-A0E0-4235-B0CC-D4A16A309E43}" type="pres">
      <dgm:prSet presAssocID="{399FE15C-2A3A-417D-A145-8BD0D3113E8E}" presName="spacer" presStyleCnt="0"/>
      <dgm:spPr/>
    </dgm:pt>
    <dgm:pt modelId="{396EAB00-849B-4447-9B40-3D0448964328}" type="pres">
      <dgm:prSet presAssocID="{E38DAA28-8D4E-4D62-97CB-353DBBA69C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A09343-4F8E-4054-B72A-03075C4C6706}" type="presOf" srcId="{5B1F5C77-0092-4671-908D-9BB58BA5A20F}" destId="{22D64A6E-D3D3-4697-8055-7CA575B32BB6}" srcOrd="0" destOrd="0" presId="urn:microsoft.com/office/officeart/2005/8/layout/vList2"/>
    <dgm:cxn modelId="{3509CA4A-0E8A-41EA-A304-5E7C69E4DBD1}" type="presOf" srcId="{E38DAA28-8D4E-4D62-97CB-353DBBA69C54}" destId="{396EAB00-849B-4447-9B40-3D0448964328}" srcOrd="0" destOrd="0" presId="urn:microsoft.com/office/officeart/2005/8/layout/vList2"/>
    <dgm:cxn modelId="{17E62059-13FA-482B-869C-89B115F8F04D}" srcId="{2DE900D0-D6AD-48A0-929E-EA09B9831EBB}" destId="{E38DAA28-8D4E-4D62-97CB-353DBBA69C54}" srcOrd="4" destOrd="0" parTransId="{31BBCF69-083E-4ECC-8D08-6FD19DC7C2D6}" sibTransId="{042EF3B6-E43C-45CD-8EEE-4F31361A4EFA}"/>
    <dgm:cxn modelId="{50EF9F7D-3B89-4420-A64F-793C5E86F80E}" srcId="{2DE900D0-D6AD-48A0-929E-EA09B9831EBB}" destId="{F59F9FBF-F9A4-47D1-BF67-09B756B9E6A5}" srcOrd="0" destOrd="0" parTransId="{9A19B7A0-393D-4BEC-A3C0-B9B972307531}" sibTransId="{E4AC8E2B-9276-4C3F-B54C-74D5B4F5ED26}"/>
    <dgm:cxn modelId="{F7CC3181-8D6E-4944-9A31-CB4463F5017D}" type="presOf" srcId="{AE66992B-F0F3-415D-A1C5-A1990E9F48F7}" destId="{E803B7C4-D92E-4A86-AB14-5A9460552C7A}" srcOrd="0" destOrd="0" presId="urn:microsoft.com/office/officeart/2005/8/layout/vList2"/>
    <dgm:cxn modelId="{12DEAE8E-7A94-4EF6-8597-40DCBA6FEC36}" srcId="{2DE900D0-D6AD-48A0-929E-EA09B9831EBB}" destId="{AE66992B-F0F3-415D-A1C5-A1990E9F48F7}" srcOrd="1" destOrd="0" parTransId="{B54934BB-8F5C-4D0F-8DE2-8D80EB297531}" sibTransId="{D513BBA7-C951-4FC6-B7CA-29B6E7CE9D0F}"/>
    <dgm:cxn modelId="{2F93D39F-A126-4C32-B945-4428E2221069}" srcId="{2DE900D0-D6AD-48A0-929E-EA09B9831EBB}" destId="{FB7A71C0-445E-4168-90C3-4338D799EBC5}" srcOrd="2" destOrd="0" parTransId="{2DD41589-23A6-4BD7-889D-E01D30E33517}" sibTransId="{66E56144-5363-43A7-90B4-22028FAD29E6}"/>
    <dgm:cxn modelId="{550060A1-31D3-405A-BAA4-C6EFFF358771}" type="presOf" srcId="{2DE900D0-D6AD-48A0-929E-EA09B9831EBB}" destId="{6E84012A-C2AA-4272-A7DF-9E3BE8288D55}" srcOrd="0" destOrd="0" presId="urn:microsoft.com/office/officeart/2005/8/layout/vList2"/>
    <dgm:cxn modelId="{A7A983A1-075E-44D5-AB74-315595CD6CA0}" type="presOf" srcId="{F59F9FBF-F9A4-47D1-BF67-09B756B9E6A5}" destId="{EDD3377B-E3AC-4DF7-8CB7-3CCF11274A51}" srcOrd="0" destOrd="0" presId="urn:microsoft.com/office/officeart/2005/8/layout/vList2"/>
    <dgm:cxn modelId="{1AB7E6A2-3EC0-4583-8799-93818F1D766B}" type="presOf" srcId="{FB7A71C0-445E-4168-90C3-4338D799EBC5}" destId="{40B7A95D-35D4-4A70-8B48-B9EDA9223876}" srcOrd="0" destOrd="0" presId="urn:microsoft.com/office/officeart/2005/8/layout/vList2"/>
    <dgm:cxn modelId="{12B25FEF-2B06-415D-88A9-DA27864F8084}" srcId="{2DE900D0-D6AD-48A0-929E-EA09B9831EBB}" destId="{5B1F5C77-0092-4671-908D-9BB58BA5A20F}" srcOrd="3" destOrd="0" parTransId="{9C8A29C8-CF57-49F4-996D-2C7045BE1C2C}" sibTransId="{399FE15C-2A3A-417D-A145-8BD0D3113E8E}"/>
    <dgm:cxn modelId="{0804404E-BD6E-48ED-9733-F0CF0C1D5320}" type="presParOf" srcId="{6E84012A-C2AA-4272-A7DF-9E3BE8288D55}" destId="{EDD3377B-E3AC-4DF7-8CB7-3CCF11274A51}" srcOrd="0" destOrd="0" presId="urn:microsoft.com/office/officeart/2005/8/layout/vList2"/>
    <dgm:cxn modelId="{A108C052-99C6-434B-B784-27000C99E820}" type="presParOf" srcId="{6E84012A-C2AA-4272-A7DF-9E3BE8288D55}" destId="{32E0A518-2F51-462E-A2DE-61ACF72544B4}" srcOrd="1" destOrd="0" presId="urn:microsoft.com/office/officeart/2005/8/layout/vList2"/>
    <dgm:cxn modelId="{4439C5A5-7180-48E1-9027-419BA5A7B178}" type="presParOf" srcId="{6E84012A-C2AA-4272-A7DF-9E3BE8288D55}" destId="{E803B7C4-D92E-4A86-AB14-5A9460552C7A}" srcOrd="2" destOrd="0" presId="urn:microsoft.com/office/officeart/2005/8/layout/vList2"/>
    <dgm:cxn modelId="{51C79BF9-72B0-4D14-A243-396F1ADA2377}" type="presParOf" srcId="{6E84012A-C2AA-4272-A7DF-9E3BE8288D55}" destId="{FE125948-3C68-424C-BFE7-5384897ED51B}" srcOrd="3" destOrd="0" presId="urn:microsoft.com/office/officeart/2005/8/layout/vList2"/>
    <dgm:cxn modelId="{F38346AC-48D7-4E63-A372-FAFDE7B49ABF}" type="presParOf" srcId="{6E84012A-C2AA-4272-A7DF-9E3BE8288D55}" destId="{40B7A95D-35D4-4A70-8B48-B9EDA9223876}" srcOrd="4" destOrd="0" presId="urn:microsoft.com/office/officeart/2005/8/layout/vList2"/>
    <dgm:cxn modelId="{B2110E78-EE55-47CB-A9C3-B3E701C90166}" type="presParOf" srcId="{6E84012A-C2AA-4272-A7DF-9E3BE8288D55}" destId="{E21DEFFE-17AF-4E8F-884F-235CDFA93376}" srcOrd="5" destOrd="0" presId="urn:microsoft.com/office/officeart/2005/8/layout/vList2"/>
    <dgm:cxn modelId="{58F3E015-B355-4C68-A186-DF9AD3F1EC13}" type="presParOf" srcId="{6E84012A-C2AA-4272-A7DF-9E3BE8288D55}" destId="{22D64A6E-D3D3-4697-8055-7CA575B32BB6}" srcOrd="6" destOrd="0" presId="urn:microsoft.com/office/officeart/2005/8/layout/vList2"/>
    <dgm:cxn modelId="{6EF80F68-8D1D-42AB-B6FE-EDCA54934C65}" type="presParOf" srcId="{6E84012A-C2AA-4272-A7DF-9E3BE8288D55}" destId="{70DBC87A-A0E0-4235-B0CC-D4A16A309E43}" srcOrd="7" destOrd="0" presId="urn:microsoft.com/office/officeart/2005/8/layout/vList2"/>
    <dgm:cxn modelId="{7698A511-BD4F-4A38-AD9B-286F08668DD3}" type="presParOf" srcId="{6E84012A-C2AA-4272-A7DF-9E3BE8288D55}" destId="{396EAB00-849B-4447-9B40-3D04489643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61E4F6-6CAE-4F49-A0E9-C1092AA77396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57E963-C900-4E65-8DDA-7DDE2A1D6B4A}">
      <dgm:prSet/>
      <dgm:spPr/>
      <dgm:t>
        <a:bodyPr/>
        <a:lstStyle/>
        <a:p>
          <a:r>
            <a:rPr lang="en-GB"/>
            <a:t>There are two data sets given. One is training data and other is testing data.</a:t>
          </a:r>
          <a:endParaRPr lang="en-US"/>
        </a:p>
      </dgm:t>
    </dgm:pt>
    <dgm:pt modelId="{C6B3DFC4-E28A-406D-BE8D-96FEDD818191}" type="parTrans" cxnId="{F02D435A-C017-4D0D-8F31-42A6192D3B22}">
      <dgm:prSet/>
      <dgm:spPr/>
      <dgm:t>
        <a:bodyPr/>
        <a:lstStyle/>
        <a:p>
          <a:endParaRPr lang="en-US"/>
        </a:p>
      </dgm:t>
    </dgm:pt>
    <dgm:pt modelId="{0CE21BAE-8546-4A1E-A17D-B13B414DE9AB}" type="sibTrans" cxnId="{F02D435A-C017-4D0D-8F31-42A6192D3B22}">
      <dgm:prSet/>
      <dgm:spPr/>
      <dgm:t>
        <a:bodyPr/>
        <a:lstStyle/>
        <a:p>
          <a:endParaRPr lang="en-US"/>
        </a:p>
      </dgm:t>
    </dgm:pt>
    <dgm:pt modelId="{640DF2EA-4F6F-4507-9275-F90941675B26}">
      <dgm:prSet/>
      <dgm:spPr/>
      <dgm:t>
        <a:bodyPr/>
        <a:lstStyle/>
        <a:p>
          <a:r>
            <a:rPr lang="en-GB" dirty="0"/>
            <a:t>Train file will be used for training the model that means the model will learn from Train file.</a:t>
          </a:r>
          <a:endParaRPr lang="en-US" dirty="0"/>
        </a:p>
      </dgm:t>
    </dgm:pt>
    <dgm:pt modelId="{B474B247-DB28-4134-8A5A-96C8327497A5}" type="parTrans" cxnId="{4A25D812-3AEC-4176-8791-935A45637C33}">
      <dgm:prSet/>
      <dgm:spPr/>
      <dgm:t>
        <a:bodyPr/>
        <a:lstStyle/>
        <a:p>
          <a:endParaRPr lang="en-US"/>
        </a:p>
      </dgm:t>
    </dgm:pt>
    <dgm:pt modelId="{2DC715E2-ADFE-4A17-882F-4B36C565D40C}" type="sibTrans" cxnId="{4A25D812-3AEC-4176-8791-935A45637C33}">
      <dgm:prSet/>
      <dgm:spPr/>
      <dgm:t>
        <a:bodyPr/>
        <a:lstStyle/>
        <a:p>
          <a:endParaRPr lang="en-US"/>
        </a:p>
      </dgm:t>
    </dgm:pt>
    <dgm:pt modelId="{20E4E29E-A4B3-49EF-AF25-7F0FB65B35B7}">
      <dgm:prSet/>
      <dgm:spPr/>
      <dgm:t>
        <a:bodyPr/>
        <a:lstStyle/>
        <a:p>
          <a:r>
            <a:rPr lang="en-GB"/>
            <a:t>Test file contains independent variable , but not the target variable</a:t>
          </a:r>
          <a:endParaRPr lang="en-US"/>
        </a:p>
      </dgm:t>
    </dgm:pt>
    <dgm:pt modelId="{9E307968-1134-40EA-946D-52B82D971C0C}" type="parTrans" cxnId="{E291D864-ECC8-4558-A7D6-B4B755C187ED}">
      <dgm:prSet/>
      <dgm:spPr/>
      <dgm:t>
        <a:bodyPr/>
        <a:lstStyle/>
        <a:p>
          <a:endParaRPr lang="en-US"/>
        </a:p>
      </dgm:t>
    </dgm:pt>
    <dgm:pt modelId="{72118CF6-8B2A-4CA6-BF87-29E0E6D88007}" type="sibTrans" cxnId="{E291D864-ECC8-4558-A7D6-B4B755C187ED}">
      <dgm:prSet/>
      <dgm:spPr/>
      <dgm:t>
        <a:bodyPr/>
        <a:lstStyle/>
        <a:p>
          <a:endParaRPr lang="en-US"/>
        </a:p>
      </dgm:t>
    </dgm:pt>
    <dgm:pt modelId="{C06F9D77-CFBA-4A9C-A2D5-450B54596644}" type="pres">
      <dgm:prSet presAssocID="{9961E4F6-6CAE-4F49-A0E9-C1092AA77396}" presName="Name0" presStyleCnt="0">
        <dgm:presLayoutVars>
          <dgm:dir/>
          <dgm:animLvl val="lvl"/>
          <dgm:resizeHandles val="exact"/>
        </dgm:presLayoutVars>
      </dgm:prSet>
      <dgm:spPr/>
    </dgm:pt>
    <dgm:pt modelId="{92EE34D3-8361-4EFC-B10A-80B57ACF63D2}" type="pres">
      <dgm:prSet presAssocID="{5557E963-C900-4E65-8DDA-7DDE2A1D6B4A}" presName="linNode" presStyleCnt="0"/>
      <dgm:spPr/>
    </dgm:pt>
    <dgm:pt modelId="{F9F2A7BD-0E8A-473D-87DD-A5EA210234CB}" type="pres">
      <dgm:prSet presAssocID="{5557E963-C900-4E65-8DDA-7DDE2A1D6B4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57AFF03-0D00-4D6B-98B5-6F1C9BC67CBA}" type="pres">
      <dgm:prSet presAssocID="{5557E963-C900-4E65-8DDA-7DDE2A1D6B4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0CC1C03-B142-4D93-8820-B31C158A79F8}" type="presOf" srcId="{640DF2EA-4F6F-4507-9275-F90941675B26}" destId="{357AFF03-0D00-4D6B-98B5-6F1C9BC67CBA}" srcOrd="0" destOrd="0" presId="urn:microsoft.com/office/officeart/2005/8/layout/vList5"/>
    <dgm:cxn modelId="{4A25D812-3AEC-4176-8791-935A45637C33}" srcId="{5557E963-C900-4E65-8DDA-7DDE2A1D6B4A}" destId="{640DF2EA-4F6F-4507-9275-F90941675B26}" srcOrd="0" destOrd="0" parTransId="{B474B247-DB28-4134-8A5A-96C8327497A5}" sibTransId="{2DC715E2-ADFE-4A17-882F-4B36C565D40C}"/>
    <dgm:cxn modelId="{93E4C223-E183-477E-95DB-3009C33CF81A}" type="presOf" srcId="{9961E4F6-6CAE-4F49-A0E9-C1092AA77396}" destId="{C06F9D77-CFBA-4A9C-A2D5-450B54596644}" srcOrd="0" destOrd="0" presId="urn:microsoft.com/office/officeart/2005/8/layout/vList5"/>
    <dgm:cxn modelId="{F63AB227-6DC0-4621-B0A5-C0C95E2CC236}" type="presOf" srcId="{20E4E29E-A4B3-49EF-AF25-7F0FB65B35B7}" destId="{357AFF03-0D00-4D6B-98B5-6F1C9BC67CBA}" srcOrd="0" destOrd="1" presId="urn:microsoft.com/office/officeart/2005/8/layout/vList5"/>
    <dgm:cxn modelId="{E291D864-ECC8-4558-A7D6-B4B755C187ED}" srcId="{5557E963-C900-4E65-8DDA-7DDE2A1D6B4A}" destId="{20E4E29E-A4B3-49EF-AF25-7F0FB65B35B7}" srcOrd="1" destOrd="0" parTransId="{9E307968-1134-40EA-946D-52B82D971C0C}" sibTransId="{72118CF6-8B2A-4CA6-BF87-29E0E6D88007}"/>
    <dgm:cxn modelId="{CBA68970-1E0F-47C2-8425-63CAD56DC271}" type="presOf" srcId="{5557E963-C900-4E65-8DDA-7DDE2A1D6B4A}" destId="{F9F2A7BD-0E8A-473D-87DD-A5EA210234CB}" srcOrd="0" destOrd="0" presId="urn:microsoft.com/office/officeart/2005/8/layout/vList5"/>
    <dgm:cxn modelId="{F02D435A-C017-4D0D-8F31-42A6192D3B22}" srcId="{9961E4F6-6CAE-4F49-A0E9-C1092AA77396}" destId="{5557E963-C900-4E65-8DDA-7DDE2A1D6B4A}" srcOrd="0" destOrd="0" parTransId="{C6B3DFC4-E28A-406D-BE8D-96FEDD818191}" sibTransId="{0CE21BAE-8546-4A1E-A17D-B13B414DE9AB}"/>
    <dgm:cxn modelId="{810AF796-8829-4F4B-BC6E-ED4D7DE89499}" type="presParOf" srcId="{C06F9D77-CFBA-4A9C-A2D5-450B54596644}" destId="{92EE34D3-8361-4EFC-B10A-80B57ACF63D2}" srcOrd="0" destOrd="0" presId="urn:microsoft.com/office/officeart/2005/8/layout/vList5"/>
    <dgm:cxn modelId="{246A0770-61B2-4B56-94EB-EB6F82B27B22}" type="presParOf" srcId="{92EE34D3-8361-4EFC-B10A-80B57ACF63D2}" destId="{F9F2A7BD-0E8A-473D-87DD-A5EA210234CB}" srcOrd="0" destOrd="0" presId="urn:microsoft.com/office/officeart/2005/8/layout/vList5"/>
    <dgm:cxn modelId="{241292CC-F56B-4D13-83B3-BD308D71201F}" type="presParOf" srcId="{92EE34D3-8361-4EFC-B10A-80B57ACF63D2}" destId="{357AFF03-0D00-4D6B-98B5-6F1C9BC67C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EAEE56-323D-4831-B174-99A7A8BDC15B}" type="doc">
      <dgm:prSet loTypeId="urn:microsoft.com/office/officeart/2016/7/layout/RepeatingBendingProcessNew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4373D9-42AD-40A5-ACAF-1D053F88DA78}">
      <dgm:prSet/>
      <dgm:spPr/>
      <dgm:t>
        <a:bodyPr/>
        <a:lstStyle/>
        <a:p>
          <a:r>
            <a:rPr lang="en-GB" dirty="0"/>
            <a:t>Problem Definition</a:t>
          </a:r>
          <a:endParaRPr lang="en-US" dirty="0"/>
        </a:p>
      </dgm:t>
    </dgm:pt>
    <dgm:pt modelId="{654B949A-C011-4C2A-A3ED-C4E2F429D778}" type="parTrans" cxnId="{C8FA91C3-61A5-4D43-A53C-C641D254B323}">
      <dgm:prSet/>
      <dgm:spPr/>
      <dgm:t>
        <a:bodyPr/>
        <a:lstStyle/>
        <a:p>
          <a:endParaRPr lang="en-US"/>
        </a:p>
      </dgm:t>
    </dgm:pt>
    <dgm:pt modelId="{C2B5B14F-C117-490B-80F1-EC912C64A45C}" type="sibTrans" cxnId="{C8FA91C3-61A5-4D43-A53C-C641D254B323}">
      <dgm:prSet/>
      <dgm:spPr/>
      <dgm:t>
        <a:bodyPr/>
        <a:lstStyle/>
        <a:p>
          <a:endParaRPr lang="en-US"/>
        </a:p>
      </dgm:t>
    </dgm:pt>
    <dgm:pt modelId="{9D7139E7-EB6D-4528-9628-93CD726F642B}">
      <dgm:prSet/>
      <dgm:spPr/>
      <dgm:t>
        <a:bodyPr/>
        <a:lstStyle/>
        <a:p>
          <a:r>
            <a:rPr lang="en-GB"/>
            <a:t>Data Selection</a:t>
          </a:r>
          <a:endParaRPr lang="en-US"/>
        </a:p>
      </dgm:t>
    </dgm:pt>
    <dgm:pt modelId="{B65857D8-76B9-48DB-BC41-983A1E5523BA}" type="parTrans" cxnId="{94EAAA33-75D9-4985-A30A-3380ECB3BC52}">
      <dgm:prSet/>
      <dgm:spPr/>
      <dgm:t>
        <a:bodyPr/>
        <a:lstStyle/>
        <a:p>
          <a:endParaRPr lang="en-US"/>
        </a:p>
      </dgm:t>
    </dgm:pt>
    <dgm:pt modelId="{127108C1-6ABF-4C90-9F2E-63A1608F68D5}" type="sibTrans" cxnId="{94EAAA33-75D9-4985-A30A-3380ECB3BC52}">
      <dgm:prSet/>
      <dgm:spPr/>
      <dgm:t>
        <a:bodyPr/>
        <a:lstStyle/>
        <a:p>
          <a:endParaRPr lang="en-US"/>
        </a:p>
      </dgm:t>
    </dgm:pt>
    <dgm:pt modelId="{EAEE5DF5-39B4-4DE4-BAAE-353E23876E28}">
      <dgm:prSet/>
      <dgm:spPr/>
      <dgm:t>
        <a:bodyPr/>
        <a:lstStyle/>
        <a:p>
          <a:r>
            <a:rPr lang="en-GB" dirty="0"/>
            <a:t>Exploratory Data Analysis</a:t>
          </a:r>
          <a:endParaRPr lang="en-US" dirty="0"/>
        </a:p>
      </dgm:t>
    </dgm:pt>
    <dgm:pt modelId="{DC1033DA-F996-44E2-8613-0435BDB2366C}" type="parTrans" cxnId="{05819525-8311-4565-8BD9-63B613C273E3}">
      <dgm:prSet/>
      <dgm:spPr/>
      <dgm:t>
        <a:bodyPr/>
        <a:lstStyle/>
        <a:p>
          <a:endParaRPr lang="en-US"/>
        </a:p>
      </dgm:t>
    </dgm:pt>
    <dgm:pt modelId="{CB97FC48-4A14-42C2-BCD7-FC241BDF9EF0}" type="sibTrans" cxnId="{05819525-8311-4565-8BD9-63B613C273E3}">
      <dgm:prSet/>
      <dgm:spPr/>
      <dgm:t>
        <a:bodyPr/>
        <a:lstStyle/>
        <a:p>
          <a:endParaRPr lang="en-US"/>
        </a:p>
      </dgm:t>
    </dgm:pt>
    <dgm:pt modelId="{E886FD17-DD4E-443B-85DD-FA2464A25E05}">
      <dgm:prSet/>
      <dgm:spPr/>
      <dgm:t>
        <a:bodyPr/>
        <a:lstStyle/>
        <a:p>
          <a:r>
            <a:rPr lang="en-GB" dirty="0"/>
            <a:t>Data Pre-processing</a:t>
          </a:r>
          <a:endParaRPr lang="en-US" dirty="0"/>
        </a:p>
      </dgm:t>
    </dgm:pt>
    <dgm:pt modelId="{8352F63F-114B-4EC6-8CD5-314085F68DFA}" type="parTrans" cxnId="{CF234D2A-B531-4F0B-9A08-482DD6A119BA}">
      <dgm:prSet/>
      <dgm:spPr/>
      <dgm:t>
        <a:bodyPr/>
        <a:lstStyle/>
        <a:p>
          <a:endParaRPr lang="en-US"/>
        </a:p>
      </dgm:t>
    </dgm:pt>
    <dgm:pt modelId="{37B298A7-6BBE-4D21-AF7B-EE30C0CA2CED}" type="sibTrans" cxnId="{CF234D2A-B531-4F0B-9A08-482DD6A119BA}">
      <dgm:prSet/>
      <dgm:spPr/>
      <dgm:t>
        <a:bodyPr/>
        <a:lstStyle/>
        <a:p>
          <a:endParaRPr lang="en-US"/>
        </a:p>
      </dgm:t>
    </dgm:pt>
    <dgm:pt modelId="{C2227F93-C1F0-4A13-831D-5BB071CBD408}">
      <dgm:prSet/>
      <dgm:spPr/>
      <dgm:t>
        <a:bodyPr/>
        <a:lstStyle/>
        <a:p>
          <a:r>
            <a:rPr lang="en-GB"/>
            <a:t>Transformation</a:t>
          </a:r>
          <a:endParaRPr lang="en-US"/>
        </a:p>
      </dgm:t>
    </dgm:pt>
    <dgm:pt modelId="{4C11C866-D77E-4788-8DEC-2CCD9AAA27DA}" type="parTrans" cxnId="{13D7C08E-DCFD-4E40-B5D9-496072BC24AB}">
      <dgm:prSet/>
      <dgm:spPr/>
      <dgm:t>
        <a:bodyPr/>
        <a:lstStyle/>
        <a:p>
          <a:endParaRPr lang="en-US"/>
        </a:p>
      </dgm:t>
    </dgm:pt>
    <dgm:pt modelId="{8FE5A10F-2EE6-435C-8814-91AA89838619}" type="sibTrans" cxnId="{13D7C08E-DCFD-4E40-B5D9-496072BC24AB}">
      <dgm:prSet/>
      <dgm:spPr/>
      <dgm:t>
        <a:bodyPr/>
        <a:lstStyle/>
        <a:p>
          <a:endParaRPr lang="en-US"/>
        </a:p>
      </dgm:t>
    </dgm:pt>
    <dgm:pt modelId="{C92AC14D-3BAE-4C31-9AFC-EE08795A850F}">
      <dgm:prSet/>
      <dgm:spPr/>
      <dgm:t>
        <a:bodyPr/>
        <a:lstStyle/>
        <a:p>
          <a:r>
            <a:rPr lang="en-GB"/>
            <a:t>Feature Selection</a:t>
          </a:r>
          <a:endParaRPr lang="en-US"/>
        </a:p>
      </dgm:t>
    </dgm:pt>
    <dgm:pt modelId="{9AE95FD0-B915-4F77-A7CF-BFBABF222569}" type="parTrans" cxnId="{CF891D4F-DEA6-4E48-B15A-34385AB127BB}">
      <dgm:prSet/>
      <dgm:spPr/>
      <dgm:t>
        <a:bodyPr/>
        <a:lstStyle/>
        <a:p>
          <a:endParaRPr lang="en-US"/>
        </a:p>
      </dgm:t>
    </dgm:pt>
    <dgm:pt modelId="{0B7C608F-BD4B-441F-80D4-9C74DBAC7810}" type="sibTrans" cxnId="{CF891D4F-DEA6-4E48-B15A-34385AB127BB}">
      <dgm:prSet/>
      <dgm:spPr/>
      <dgm:t>
        <a:bodyPr/>
        <a:lstStyle/>
        <a:p>
          <a:endParaRPr lang="en-US"/>
        </a:p>
      </dgm:t>
    </dgm:pt>
    <dgm:pt modelId="{58F561A1-2C01-4316-B582-73ECB8BFCF52}">
      <dgm:prSet/>
      <dgm:spPr/>
      <dgm:t>
        <a:bodyPr/>
        <a:lstStyle/>
        <a:p>
          <a:r>
            <a:rPr lang="en-GB"/>
            <a:t>Model Selection</a:t>
          </a:r>
          <a:endParaRPr lang="en-US"/>
        </a:p>
      </dgm:t>
    </dgm:pt>
    <dgm:pt modelId="{EA323236-4BE1-416D-9507-D90D4F634C51}" type="parTrans" cxnId="{6EDC82F7-F780-4692-A909-3F2325CD9506}">
      <dgm:prSet/>
      <dgm:spPr/>
      <dgm:t>
        <a:bodyPr/>
        <a:lstStyle/>
        <a:p>
          <a:endParaRPr lang="en-US"/>
        </a:p>
      </dgm:t>
    </dgm:pt>
    <dgm:pt modelId="{55F44736-723E-4AFA-B75A-0597844E7DEC}" type="sibTrans" cxnId="{6EDC82F7-F780-4692-A909-3F2325CD9506}">
      <dgm:prSet/>
      <dgm:spPr/>
      <dgm:t>
        <a:bodyPr/>
        <a:lstStyle/>
        <a:p>
          <a:endParaRPr lang="en-US"/>
        </a:p>
      </dgm:t>
    </dgm:pt>
    <dgm:pt modelId="{7F057F8D-8DB1-4755-86F9-1A3754157BA1}">
      <dgm:prSet/>
      <dgm:spPr/>
      <dgm:t>
        <a:bodyPr/>
        <a:lstStyle/>
        <a:p>
          <a:r>
            <a:rPr lang="en-GB"/>
            <a:t>Model Training</a:t>
          </a:r>
          <a:endParaRPr lang="en-US"/>
        </a:p>
      </dgm:t>
    </dgm:pt>
    <dgm:pt modelId="{AF9E002B-75F3-4422-8918-B16721550EAC}" type="parTrans" cxnId="{78BBADAF-0C02-4235-8713-229FA8BF79AE}">
      <dgm:prSet/>
      <dgm:spPr/>
      <dgm:t>
        <a:bodyPr/>
        <a:lstStyle/>
        <a:p>
          <a:endParaRPr lang="en-US"/>
        </a:p>
      </dgm:t>
    </dgm:pt>
    <dgm:pt modelId="{6F4F7D4D-A8C1-4BEC-984B-042A31710AA8}" type="sibTrans" cxnId="{78BBADAF-0C02-4235-8713-229FA8BF79AE}">
      <dgm:prSet/>
      <dgm:spPr/>
      <dgm:t>
        <a:bodyPr/>
        <a:lstStyle/>
        <a:p>
          <a:endParaRPr lang="en-US"/>
        </a:p>
      </dgm:t>
    </dgm:pt>
    <dgm:pt modelId="{8027C269-F05B-48DE-B420-8E60044EE51F}">
      <dgm:prSet/>
      <dgm:spPr/>
      <dgm:t>
        <a:bodyPr/>
        <a:lstStyle/>
        <a:p>
          <a:r>
            <a:rPr lang="en-GB"/>
            <a:t>Model Evaluation</a:t>
          </a:r>
          <a:endParaRPr lang="en-US"/>
        </a:p>
      </dgm:t>
    </dgm:pt>
    <dgm:pt modelId="{5453EA59-EE95-4306-B9A2-46D31112453A}" type="parTrans" cxnId="{35045F68-C3F1-4E8A-B553-AE227280F553}">
      <dgm:prSet/>
      <dgm:spPr/>
      <dgm:t>
        <a:bodyPr/>
        <a:lstStyle/>
        <a:p>
          <a:endParaRPr lang="en-US"/>
        </a:p>
      </dgm:t>
    </dgm:pt>
    <dgm:pt modelId="{5ABC1E1D-8C1F-43B3-BD78-3DE96B3BC58C}" type="sibTrans" cxnId="{35045F68-C3F1-4E8A-B553-AE227280F553}">
      <dgm:prSet/>
      <dgm:spPr/>
      <dgm:t>
        <a:bodyPr/>
        <a:lstStyle/>
        <a:p>
          <a:endParaRPr lang="en-US"/>
        </a:p>
      </dgm:t>
    </dgm:pt>
    <dgm:pt modelId="{06FD842C-1523-40E0-9047-DEE2A9E32EB3}">
      <dgm:prSet/>
      <dgm:spPr/>
      <dgm:t>
        <a:bodyPr/>
        <a:lstStyle/>
        <a:p>
          <a:r>
            <a:rPr lang="en-GB"/>
            <a:t>Model Deployment</a:t>
          </a:r>
          <a:endParaRPr lang="en-US"/>
        </a:p>
      </dgm:t>
    </dgm:pt>
    <dgm:pt modelId="{4641184A-0C9D-490A-BF53-D1052FBE0915}" type="parTrans" cxnId="{3B66E6ED-71FB-488A-AB62-993B1A42B1EB}">
      <dgm:prSet/>
      <dgm:spPr/>
      <dgm:t>
        <a:bodyPr/>
        <a:lstStyle/>
        <a:p>
          <a:endParaRPr lang="en-US"/>
        </a:p>
      </dgm:t>
    </dgm:pt>
    <dgm:pt modelId="{1F33D341-26D2-473B-B0BB-AF1D0AA54EF8}" type="sibTrans" cxnId="{3B66E6ED-71FB-488A-AB62-993B1A42B1EB}">
      <dgm:prSet/>
      <dgm:spPr/>
      <dgm:t>
        <a:bodyPr/>
        <a:lstStyle/>
        <a:p>
          <a:endParaRPr lang="en-US"/>
        </a:p>
      </dgm:t>
    </dgm:pt>
    <dgm:pt modelId="{676763EB-24C5-446D-9024-C57A913EE907}" type="pres">
      <dgm:prSet presAssocID="{75EAEE56-323D-4831-B174-99A7A8BDC15B}" presName="Name0" presStyleCnt="0">
        <dgm:presLayoutVars>
          <dgm:dir/>
          <dgm:resizeHandles val="exact"/>
        </dgm:presLayoutVars>
      </dgm:prSet>
      <dgm:spPr/>
    </dgm:pt>
    <dgm:pt modelId="{B1384A0F-07DB-421F-833F-E40B135F5B9A}" type="pres">
      <dgm:prSet presAssocID="{0F4373D9-42AD-40A5-ACAF-1D053F88DA78}" presName="node" presStyleLbl="node1" presStyleIdx="0" presStyleCnt="10">
        <dgm:presLayoutVars>
          <dgm:bulletEnabled val="1"/>
        </dgm:presLayoutVars>
      </dgm:prSet>
      <dgm:spPr/>
    </dgm:pt>
    <dgm:pt modelId="{5F8C25FC-4814-461D-A60D-9E3AD4EF6CDC}" type="pres">
      <dgm:prSet presAssocID="{C2B5B14F-C117-490B-80F1-EC912C64A45C}" presName="sibTrans" presStyleLbl="sibTrans1D1" presStyleIdx="0" presStyleCnt="9"/>
      <dgm:spPr/>
    </dgm:pt>
    <dgm:pt modelId="{18EE7D1C-8C42-49EF-913C-F89E7D0E6F86}" type="pres">
      <dgm:prSet presAssocID="{C2B5B14F-C117-490B-80F1-EC912C64A45C}" presName="connectorText" presStyleLbl="sibTrans1D1" presStyleIdx="0" presStyleCnt="9"/>
      <dgm:spPr/>
    </dgm:pt>
    <dgm:pt modelId="{054BF7F3-94DD-4411-A62A-2720E6CD156C}" type="pres">
      <dgm:prSet presAssocID="{9D7139E7-EB6D-4528-9628-93CD726F642B}" presName="node" presStyleLbl="node1" presStyleIdx="1" presStyleCnt="10">
        <dgm:presLayoutVars>
          <dgm:bulletEnabled val="1"/>
        </dgm:presLayoutVars>
      </dgm:prSet>
      <dgm:spPr/>
    </dgm:pt>
    <dgm:pt modelId="{BFB3F53E-50A6-4BC2-930A-424AEF6584ED}" type="pres">
      <dgm:prSet presAssocID="{127108C1-6ABF-4C90-9F2E-63A1608F68D5}" presName="sibTrans" presStyleLbl="sibTrans1D1" presStyleIdx="1" presStyleCnt="9"/>
      <dgm:spPr/>
    </dgm:pt>
    <dgm:pt modelId="{870F73E2-A972-48CD-BF1A-A4D5C57D3E8D}" type="pres">
      <dgm:prSet presAssocID="{127108C1-6ABF-4C90-9F2E-63A1608F68D5}" presName="connectorText" presStyleLbl="sibTrans1D1" presStyleIdx="1" presStyleCnt="9"/>
      <dgm:spPr/>
    </dgm:pt>
    <dgm:pt modelId="{084FE5AF-BFD1-4AFC-829C-C8482269E3FD}" type="pres">
      <dgm:prSet presAssocID="{EAEE5DF5-39B4-4DE4-BAAE-353E23876E28}" presName="node" presStyleLbl="node1" presStyleIdx="2" presStyleCnt="10">
        <dgm:presLayoutVars>
          <dgm:bulletEnabled val="1"/>
        </dgm:presLayoutVars>
      </dgm:prSet>
      <dgm:spPr/>
    </dgm:pt>
    <dgm:pt modelId="{C328BAA8-1BA4-4B7D-A394-E69B5436C2B1}" type="pres">
      <dgm:prSet presAssocID="{CB97FC48-4A14-42C2-BCD7-FC241BDF9EF0}" presName="sibTrans" presStyleLbl="sibTrans1D1" presStyleIdx="2" presStyleCnt="9"/>
      <dgm:spPr/>
    </dgm:pt>
    <dgm:pt modelId="{1FD30E72-864B-49E0-BE3C-9CCAB3DC03C4}" type="pres">
      <dgm:prSet presAssocID="{CB97FC48-4A14-42C2-BCD7-FC241BDF9EF0}" presName="connectorText" presStyleLbl="sibTrans1D1" presStyleIdx="2" presStyleCnt="9"/>
      <dgm:spPr/>
    </dgm:pt>
    <dgm:pt modelId="{268E1F03-95C3-482B-9146-E835DC639610}" type="pres">
      <dgm:prSet presAssocID="{E886FD17-DD4E-443B-85DD-FA2464A25E05}" presName="node" presStyleLbl="node1" presStyleIdx="3" presStyleCnt="10">
        <dgm:presLayoutVars>
          <dgm:bulletEnabled val="1"/>
        </dgm:presLayoutVars>
      </dgm:prSet>
      <dgm:spPr/>
    </dgm:pt>
    <dgm:pt modelId="{3AD07F59-5ADF-43F1-B83D-A686534570C5}" type="pres">
      <dgm:prSet presAssocID="{37B298A7-6BBE-4D21-AF7B-EE30C0CA2CED}" presName="sibTrans" presStyleLbl="sibTrans1D1" presStyleIdx="3" presStyleCnt="9"/>
      <dgm:spPr/>
    </dgm:pt>
    <dgm:pt modelId="{43ABB4F3-725A-4F2C-AE4C-483C51E9EAC8}" type="pres">
      <dgm:prSet presAssocID="{37B298A7-6BBE-4D21-AF7B-EE30C0CA2CED}" presName="connectorText" presStyleLbl="sibTrans1D1" presStyleIdx="3" presStyleCnt="9"/>
      <dgm:spPr/>
    </dgm:pt>
    <dgm:pt modelId="{8424999C-2E38-4145-8E64-B59F727BC048}" type="pres">
      <dgm:prSet presAssocID="{C2227F93-C1F0-4A13-831D-5BB071CBD408}" presName="node" presStyleLbl="node1" presStyleIdx="4" presStyleCnt="10">
        <dgm:presLayoutVars>
          <dgm:bulletEnabled val="1"/>
        </dgm:presLayoutVars>
      </dgm:prSet>
      <dgm:spPr/>
    </dgm:pt>
    <dgm:pt modelId="{741559F0-B00E-40EA-A74C-75D19EA4B862}" type="pres">
      <dgm:prSet presAssocID="{8FE5A10F-2EE6-435C-8814-91AA89838619}" presName="sibTrans" presStyleLbl="sibTrans1D1" presStyleIdx="4" presStyleCnt="9"/>
      <dgm:spPr/>
    </dgm:pt>
    <dgm:pt modelId="{04165F9C-C331-4294-B244-27B22ABB8534}" type="pres">
      <dgm:prSet presAssocID="{8FE5A10F-2EE6-435C-8814-91AA89838619}" presName="connectorText" presStyleLbl="sibTrans1D1" presStyleIdx="4" presStyleCnt="9"/>
      <dgm:spPr/>
    </dgm:pt>
    <dgm:pt modelId="{867BEB58-217E-4DCD-A1DC-F24F7D28EA33}" type="pres">
      <dgm:prSet presAssocID="{C92AC14D-3BAE-4C31-9AFC-EE08795A850F}" presName="node" presStyleLbl="node1" presStyleIdx="5" presStyleCnt="10">
        <dgm:presLayoutVars>
          <dgm:bulletEnabled val="1"/>
        </dgm:presLayoutVars>
      </dgm:prSet>
      <dgm:spPr/>
    </dgm:pt>
    <dgm:pt modelId="{6E077956-E5A2-4219-B02A-1C8F8A07390F}" type="pres">
      <dgm:prSet presAssocID="{0B7C608F-BD4B-441F-80D4-9C74DBAC7810}" presName="sibTrans" presStyleLbl="sibTrans1D1" presStyleIdx="5" presStyleCnt="9"/>
      <dgm:spPr/>
    </dgm:pt>
    <dgm:pt modelId="{A6AF8C8A-C7AD-4443-BE10-5F93FFB0959E}" type="pres">
      <dgm:prSet presAssocID="{0B7C608F-BD4B-441F-80D4-9C74DBAC7810}" presName="connectorText" presStyleLbl="sibTrans1D1" presStyleIdx="5" presStyleCnt="9"/>
      <dgm:spPr/>
    </dgm:pt>
    <dgm:pt modelId="{94DB25CF-3545-4EF4-A839-BDC7ACDAC415}" type="pres">
      <dgm:prSet presAssocID="{58F561A1-2C01-4316-B582-73ECB8BFCF52}" presName="node" presStyleLbl="node1" presStyleIdx="6" presStyleCnt="10">
        <dgm:presLayoutVars>
          <dgm:bulletEnabled val="1"/>
        </dgm:presLayoutVars>
      </dgm:prSet>
      <dgm:spPr/>
    </dgm:pt>
    <dgm:pt modelId="{52188646-6F9E-46F6-9370-F56D3B458BA8}" type="pres">
      <dgm:prSet presAssocID="{55F44736-723E-4AFA-B75A-0597844E7DEC}" presName="sibTrans" presStyleLbl="sibTrans1D1" presStyleIdx="6" presStyleCnt="9"/>
      <dgm:spPr/>
    </dgm:pt>
    <dgm:pt modelId="{0D177D6D-8E47-4155-A293-64DB0593393B}" type="pres">
      <dgm:prSet presAssocID="{55F44736-723E-4AFA-B75A-0597844E7DEC}" presName="connectorText" presStyleLbl="sibTrans1D1" presStyleIdx="6" presStyleCnt="9"/>
      <dgm:spPr/>
    </dgm:pt>
    <dgm:pt modelId="{EF9876CB-EDA1-4FC5-BED4-20CA421E6545}" type="pres">
      <dgm:prSet presAssocID="{7F057F8D-8DB1-4755-86F9-1A3754157BA1}" presName="node" presStyleLbl="node1" presStyleIdx="7" presStyleCnt="10">
        <dgm:presLayoutVars>
          <dgm:bulletEnabled val="1"/>
        </dgm:presLayoutVars>
      </dgm:prSet>
      <dgm:spPr/>
    </dgm:pt>
    <dgm:pt modelId="{73886276-C145-49B7-9E39-61BCC8AD626F}" type="pres">
      <dgm:prSet presAssocID="{6F4F7D4D-A8C1-4BEC-984B-042A31710AA8}" presName="sibTrans" presStyleLbl="sibTrans1D1" presStyleIdx="7" presStyleCnt="9"/>
      <dgm:spPr/>
    </dgm:pt>
    <dgm:pt modelId="{96FDDFB5-BA1A-4578-8DB2-335CAF474C5B}" type="pres">
      <dgm:prSet presAssocID="{6F4F7D4D-A8C1-4BEC-984B-042A31710AA8}" presName="connectorText" presStyleLbl="sibTrans1D1" presStyleIdx="7" presStyleCnt="9"/>
      <dgm:spPr/>
    </dgm:pt>
    <dgm:pt modelId="{D77B1A10-3F26-476A-8C82-21FA802BDCD4}" type="pres">
      <dgm:prSet presAssocID="{8027C269-F05B-48DE-B420-8E60044EE51F}" presName="node" presStyleLbl="node1" presStyleIdx="8" presStyleCnt="10">
        <dgm:presLayoutVars>
          <dgm:bulletEnabled val="1"/>
        </dgm:presLayoutVars>
      </dgm:prSet>
      <dgm:spPr/>
    </dgm:pt>
    <dgm:pt modelId="{FA2E11A1-5F62-4BA8-86C7-8090A0DAF8AD}" type="pres">
      <dgm:prSet presAssocID="{5ABC1E1D-8C1F-43B3-BD78-3DE96B3BC58C}" presName="sibTrans" presStyleLbl="sibTrans1D1" presStyleIdx="8" presStyleCnt="9"/>
      <dgm:spPr/>
    </dgm:pt>
    <dgm:pt modelId="{23A32962-105D-49BB-9D41-63C107AAFD9B}" type="pres">
      <dgm:prSet presAssocID="{5ABC1E1D-8C1F-43B3-BD78-3DE96B3BC58C}" presName="connectorText" presStyleLbl="sibTrans1D1" presStyleIdx="8" presStyleCnt="9"/>
      <dgm:spPr/>
    </dgm:pt>
    <dgm:pt modelId="{014AEE8F-DB92-407F-8808-7584C080B597}" type="pres">
      <dgm:prSet presAssocID="{06FD842C-1523-40E0-9047-DEE2A9E32EB3}" presName="node" presStyleLbl="node1" presStyleIdx="9" presStyleCnt="10">
        <dgm:presLayoutVars>
          <dgm:bulletEnabled val="1"/>
        </dgm:presLayoutVars>
      </dgm:prSet>
      <dgm:spPr/>
    </dgm:pt>
  </dgm:ptLst>
  <dgm:cxnLst>
    <dgm:cxn modelId="{3767660A-9BDB-4088-8D2D-14E7BF24411A}" type="presOf" srcId="{5ABC1E1D-8C1F-43B3-BD78-3DE96B3BC58C}" destId="{23A32962-105D-49BB-9D41-63C107AAFD9B}" srcOrd="1" destOrd="0" presId="urn:microsoft.com/office/officeart/2016/7/layout/RepeatingBendingProcessNew"/>
    <dgm:cxn modelId="{79BE920A-66D9-426E-A5BF-AD9FA3DDF5E6}" type="presOf" srcId="{127108C1-6ABF-4C90-9F2E-63A1608F68D5}" destId="{870F73E2-A972-48CD-BF1A-A4D5C57D3E8D}" srcOrd="1" destOrd="0" presId="urn:microsoft.com/office/officeart/2016/7/layout/RepeatingBendingProcessNew"/>
    <dgm:cxn modelId="{E8438C0C-BFB2-40D7-912B-2D498FBA6F1D}" type="presOf" srcId="{C2B5B14F-C117-490B-80F1-EC912C64A45C}" destId="{18EE7D1C-8C42-49EF-913C-F89E7D0E6F86}" srcOrd="1" destOrd="0" presId="urn:microsoft.com/office/officeart/2016/7/layout/RepeatingBendingProcessNew"/>
    <dgm:cxn modelId="{BB4BFD0F-DEC5-4842-AFE6-91CF235B4937}" type="presOf" srcId="{8027C269-F05B-48DE-B420-8E60044EE51F}" destId="{D77B1A10-3F26-476A-8C82-21FA802BDCD4}" srcOrd="0" destOrd="0" presId="urn:microsoft.com/office/officeart/2016/7/layout/RepeatingBendingProcessNew"/>
    <dgm:cxn modelId="{D2AF581D-B6AF-4CDC-B737-95A7F273E281}" type="presOf" srcId="{0B7C608F-BD4B-441F-80D4-9C74DBAC7810}" destId="{6E077956-E5A2-4219-B02A-1C8F8A07390F}" srcOrd="0" destOrd="0" presId="urn:microsoft.com/office/officeart/2016/7/layout/RepeatingBendingProcessNew"/>
    <dgm:cxn modelId="{4E219421-8048-4A08-9A1C-D2F81DE0009D}" type="presOf" srcId="{8FE5A10F-2EE6-435C-8814-91AA89838619}" destId="{741559F0-B00E-40EA-A74C-75D19EA4B862}" srcOrd="0" destOrd="0" presId="urn:microsoft.com/office/officeart/2016/7/layout/RepeatingBendingProcessNew"/>
    <dgm:cxn modelId="{05819525-8311-4565-8BD9-63B613C273E3}" srcId="{75EAEE56-323D-4831-B174-99A7A8BDC15B}" destId="{EAEE5DF5-39B4-4DE4-BAAE-353E23876E28}" srcOrd="2" destOrd="0" parTransId="{DC1033DA-F996-44E2-8613-0435BDB2366C}" sibTransId="{CB97FC48-4A14-42C2-BCD7-FC241BDF9EF0}"/>
    <dgm:cxn modelId="{04A22F2A-C386-4F74-BC8B-E1D1DB675315}" type="presOf" srcId="{9D7139E7-EB6D-4528-9628-93CD726F642B}" destId="{054BF7F3-94DD-4411-A62A-2720E6CD156C}" srcOrd="0" destOrd="0" presId="urn:microsoft.com/office/officeart/2016/7/layout/RepeatingBendingProcessNew"/>
    <dgm:cxn modelId="{CF234D2A-B531-4F0B-9A08-482DD6A119BA}" srcId="{75EAEE56-323D-4831-B174-99A7A8BDC15B}" destId="{E886FD17-DD4E-443B-85DD-FA2464A25E05}" srcOrd="3" destOrd="0" parTransId="{8352F63F-114B-4EC6-8CD5-314085F68DFA}" sibTransId="{37B298A7-6BBE-4D21-AF7B-EE30C0CA2CED}"/>
    <dgm:cxn modelId="{4B57142F-E5C7-448E-9CE3-B7918FDA852B}" type="presOf" srcId="{0F4373D9-42AD-40A5-ACAF-1D053F88DA78}" destId="{B1384A0F-07DB-421F-833F-E40B135F5B9A}" srcOrd="0" destOrd="0" presId="urn:microsoft.com/office/officeart/2016/7/layout/RepeatingBendingProcessNew"/>
    <dgm:cxn modelId="{72B59730-D96E-4262-B143-DAFCB9A84F12}" type="presOf" srcId="{127108C1-6ABF-4C90-9F2E-63A1608F68D5}" destId="{BFB3F53E-50A6-4BC2-930A-424AEF6584ED}" srcOrd="0" destOrd="0" presId="urn:microsoft.com/office/officeart/2016/7/layout/RepeatingBendingProcessNew"/>
    <dgm:cxn modelId="{94EAAA33-75D9-4985-A30A-3380ECB3BC52}" srcId="{75EAEE56-323D-4831-B174-99A7A8BDC15B}" destId="{9D7139E7-EB6D-4528-9628-93CD726F642B}" srcOrd="1" destOrd="0" parTransId="{B65857D8-76B9-48DB-BC41-983A1E5523BA}" sibTransId="{127108C1-6ABF-4C90-9F2E-63A1608F68D5}"/>
    <dgm:cxn modelId="{CBB4763E-51D4-4A6C-A7E6-1250172E3242}" type="presOf" srcId="{CB97FC48-4A14-42C2-BCD7-FC241BDF9EF0}" destId="{1FD30E72-864B-49E0-BE3C-9CCAB3DC03C4}" srcOrd="1" destOrd="0" presId="urn:microsoft.com/office/officeart/2016/7/layout/RepeatingBendingProcessNew"/>
    <dgm:cxn modelId="{D8E97741-EC34-4E95-BB4D-505C0476BE34}" type="presOf" srcId="{58F561A1-2C01-4316-B582-73ECB8BFCF52}" destId="{94DB25CF-3545-4EF4-A839-BDC7ACDAC415}" srcOrd="0" destOrd="0" presId="urn:microsoft.com/office/officeart/2016/7/layout/RepeatingBendingProcessNew"/>
    <dgm:cxn modelId="{BC09DB43-B5B1-43FA-9F54-C180476678CC}" type="presOf" srcId="{7F057F8D-8DB1-4755-86F9-1A3754157BA1}" destId="{EF9876CB-EDA1-4FC5-BED4-20CA421E6545}" srcOrd="0" destOrd="0" presId="urn:microsoft.com/office/officeart/2016/7/layout/RepeatingBendingProcessNew"/>
    <dgm:cxn modelId="{35045F68-C3F1-4E8A-B553-AE227280F553}" srcId="{75EAEE56-323D-4831-B174-99A7A8BDC15B}" destId="{8027C269-F05B-48DE-B420-8E60044EE51F}" srcOrd="8" destOrd="0" parTransId="{5453EA59-EE95-4306-B9A2-46D31112453A}" sibTransId="{5ABC1E1D-8C1F-43B3-BD78-3DE96B3BC58C}"/>
    <dgm:cxn modelId="{99DE1E4A-9B4F-42A8-829E-D446FC2D362B}" type="presOf" srcId="{55F44736-723E-4AFA-B75A-0597844E7DEC}" destId="{0D177D6D-8E47-4155-A293-64DB0593393B}" srcOrd="1" destOrd="0" presId="urn:microsoft.com/office/officeart/2016/7/layout/RepeatingBendingProcessNew"/>
    <dgm:cxn modelId="{4ECF3F6C-88FA-45AA-AC2C-BC726C06AD8C}" type="presOf" srcId="{55F44736-723E-4AFA-B75A-0597844E7DEC}" destId="{52188646-6F9E-46F6-9370-F56D3B458BA8}" srcOrd="0" destOrd="0" presId="urn:microsoft.com/office/officeart/2016/7/layout/RepeatingBendingProcessNew"/>
    <dgm:cxn modelId="{6CDB196E-7706-483F-BE04-ACC1FB41B33F}" type="presOf" srcId="{06FD842C-1523-40E0-9047-DEE2A9E32EB3}" destId="{014AEE8F-DB92-407F-8808-7584C080B597}" srcOrd="0" destOrd="0" presId="urn:microsoft.com/office/officeart/2016/7/layout/RepeatingBendingProcessNew"/>
    <dgm:cxn modelId="{47BF296E-6C5E-437F-B123-7B42A9163456}" type="presOf" srcId="{CB97FC48-4A14-42C2-BCD7-FC241BDF9EF0}" destId="{C328BAA8-1BA4-4B7D-A394-E69B5436C2B1}" srcOrd="0" destOrd="0" presId="urn:microsoft.com/office/officeart/2016/7/layout/RepeatingBendingProcessNew"/>
    <dgm:cxn modelId="{CF891D4F-DEA6-4E48-B15A-34385AB127BB}" srcId="{75EAEE56-323D-4831-B174-99A7A8BDC15B}" destId="{C92AC14D-3BAE-4C31-9AFC-EE08795A850F}" srcOrd="5" destOrd="0" parTransId="{9AE95FD0-B915-4F77-A7CF-BFBABF222569}" sibTransId="{0B7C608F-BD4B-441F-80D4-9C74DBAC7810}"/>
    <dgm:cxn modelId="{08B5BC71-4E94-4364-B105-8CF87702EDA4}" type="presOf" srcId="{75EAEE56-323D-4831-B174-99A7A8BDC15B}" destId="{676763EB-24C5-446D-9024-C57A913EE907}" srcOrd="0" destOrd="0" presId="urn:microsoft.com/office/officeart/2016/7/layout/RepeatingBendingProcessNew"/>
    <dgm:cxn modelId="{261F2C73-FABF-4E39-809C-3DE31BE78CE6}" type="presOf" srcId="{EAEE5DF5-39B4-4DE4-BAAE-353E23876E28}" destId="{084FE5AF-BFD1-4AFC-829C-C8482269E3FD}" srcOrd="0" destOrd="0" presId="urn:microsoft.com/office/officeart/2016/7/layout/RepeatingBendingProcessNew"/>
    <dgm:cxn modelId="{D9294273-E908-45AE-B1FC-DFE37C68DBC5}" type="presOf" srcId="{5ABC1E1D-8C1F-43B3-BD78-3DE96B3BC58C}" destId="{FA2E11A1-5F62-4BA8-86C7-8090A0DAF8AD}" srcOrd="0" destOrd="0" presId="urn:microsoft.com/office/officeart/2016/7/layout/RepeatingBendingProcessNew"/>
    <dgm:cxn modelId="{78014282-B0DD-4B32-B794-EB85EFCBEE37}" type="presOf" srcId="{8FE5A10F-2EE6-435C-8814-91AA89838619}" destId="{04165F9C-C331-4294-B244-27B22ABB8534}" srcOrd="1" destOrd="0" presId="urn:microsoft.com/office/officeart/2016/7/layout/RepeatingBendingProcessNew"/>
    <dgm:cxn modelId="{0CF8F38A-939E-4133-9C5E-DF111E3C7E58}" type="presOf" srcId="{C92AC14D-3BAE-4C31-9AFC-EE08795A850F}" destId="{867BEB58-217E-4DCD-A1DC-F24F7D28EA33}" srcOrd="0" destOrd="0" presId="urn:microsoft.com/office/officeart/2016/7/layout/RepeatingBendingProcessNew"/>
    <dgm:cxn modelId="{13D7C08E-DCFD-4E40-B5D9-496072BC24AB}" srcId="{75EAEE56-323D-4831-B174-99A7A8BDC15B}" destId="{C2227F93-C1F0-4A13-831D-5BB071CBD408}" srcOrd="4" destOrd="0" parTransId="{4C11C866-D77E-4788-8DEC-2CCD9AAA27DA}" sibTransId="{8FE5A10F-2EE6-435C-8814-91AA89838619}"/>
    <dgm:cxn modelId="{BAD8D69A-F24F-455A-B047-1FFD834F4621}" type="presOf" srcId="{C2227F93-C1F0-4A13-831D-5BB071CBD408}" destId="{8424999C-2E38-4145-8E64-B59F727BC048}" srcOrd="0" destOrd="0" presId="urn:microsoft.com/office/officeart/2016/7/layout/RepeatingBendingProcessNew"/>
    <dgm:cxn modelId="{78BBADAF-0C02-4235-8713-229FA8BF79AE}" srcId="{75EAEE56-323D-4831-B174-99A7A8BDC15B}" destId="{7F057F8D-8DB1-4755-86F9-1A3754157BA1}" srcOrd="7" destOrd="0" parTransId="{AF9E002B-75F3-4422-8918-B16721550EAC}" sibTransId="{6F4F7D4D-A8C1-4BEC-984B-042A31710AA8}"/>
    <dgm:cxn modelId="{D209E7B5-D0F1-4608-ABF3-CA2E9F0D6E9D}" type="presOf" srcId="{C2B5B14F-C117-490B-80F1-EC912C64A45C}" destId="{5F8C25FC-4814-461D-A60D-9E3AD4EF6CDC}" srcOrd="0" destOrd="0" presId="urn:microsoft.com/office/officeart/2016/7/layout/RepeatingBendingProcessNew"/>
    <dgm:cxn modelId="{8E50DCBC-5C78-4905-802F-51C0DD34CD9D}" type="presOf" srcId="{6F4F7D4D-A8C1-4BEC-984B-042A31710AA8}" destId="{73886276-C145-49B7-9E39-61BCC8AD626F}" srcOrd="0" destOrd="0" presId="urn:microsoft.com/office/officeart/2016/7/layout/RepeatingBendingProcessNew"/>
    <dgm:cxn modelId="{C8FA91C3-61A5-4D43-A53C-C641D254B323}" srcId="{75EAEE56-323D-4831-B174-99A7A8BDC15B}" destId="{0F4373D9-42AD-40A5-ACAF-1D053F88DA78}" srcOrd="0" destOrd="0" parTransId="{654B949A-C011-4C2A-A3ED-C4E2F429D778}" sibTransId="{C2B5B14F-C117-490B-80F1-EC912C64A45C}"/>
    <dgm:cxn modelId="{04175ED8-4BAD-40F8-8FFB-3B625E7D67F5}" type="presOf" srcId="{6F4F7D4D-A8C1-4BEC-984B-042A31710AA8}" destId="{96FDDFB5-BA1A-4578-8DB2-335CAF474C5B}" srcOrd="1" destOrd="0" presId="urn:microsoft.com/office/officeart/2016/7/layout/RepeatingBendingProcessNew"/>
    <dgm:cxn modelId="{CD24C6DF-3208-4E73-8D0B-767A121FAA83}" type="presOf" srcId="{E886FD17-DD4E-443B-85DD-FA2464A25E05}" destId="{268E1F03-95C3-482B-9146-E835DC639610}" srcOrd="0" destOrd="0" presId="urn:microsoft.com/office/officeart/2016/7/layout/RepeatingBendingProcessNew"/>
    <dgm:cxn modelId="{BA9165E2-B6C5-4475-90B0-26DD1A68A444}" type="presOf" srcId="{0B7C608F-BD4B-441F-80D4-9C74DBAC7810}" destId="{A6AF8C8A-C7AD-4443-BE10-5F93FFB0959E}" srcOrd="1" destOrd="0" presId="urn:microsoft.com/office/officeart/2016/7/layout/RepeatingBendingProcessNew"/>
    <dgm:cxn modelId="{886D57E7-8CE0-4A52-B142-ABDE15BE17E6}" type="presOf" srcId="{37B298A7-6BBE-4D21-AF7B-EE30C0CA2CED}" destId="{43ABB4F3-725A-4F2C-AE4C-483C51E9EAC8}" srcOrd="1" destOrd="0" presId="urn:microsoft.com/office/officeart/2016/7/layout/RepeatingBendingProcessNew"/>
    <dgm:cxn modelId="{3B66E6ED-71FB-488A-AB62-993B1A42B1EB}" srcId="{75EAEE56-323D-4831-B174-99A7A8BDC15B}" destId="{06FD842C-1523-40E0-9047-DEE2A9E32EB3}" srcOrd="9" destOrd="0" parTransId="{4641184A-0C9D-490A-BF53-D1052FBE0915}" sibTransId="{1F33D341-26D2-473B-B0BB-AF1D0AA54EF8}"/>
    <dgm:cxn modelId="{6EDC82F7-F780-4692-A909-3F2325CD9506}" srcId="{75EAEE56-323D-4831-B174-99A7A8BDC15B}" destId="{58F561A1-2C01-4316-B582-73ECB8BFCF52}" srcOrd="6" destOrd="0" parTransId="{EA323236-4BE1-416D-9507-D90D4F634C51}" sibTransId="{55F44736-723E-4AFA-B75A-0597844E7DEC}"/>
    <dgm:cxn modelId="{8FBE15FF-8710-4605-A0F4-DD06D592BED8}" type="presOf" srcId="{37B298A7-6BBE-4D21-AF7B-EE30C0CA2CED}" destId="{3AD07F59-5ADF-43F1-B83D-A686534570C5}" srcOrd="0" destOrd="0" presId="urn:microsoft.com/office/officeart/2016/7/layout/RepeatingBendingProcessNew"/>
    <dgm:cxn modelId="{B34BB2A3-9910-4BA7-8BA1-EBB8D3CB487F}" type="presParOf" srcId="{676763EB-24C5-446D-9024-C57A913EE907}" destId="{B1384A0F-07DB-421F-833F-E40B135F5B9A}" srcOrd="0" destOrd="0" presId="urn:microsoft.com/office/officeart/2016/7/layout/RepeatingBendingProcessNew"/>
    <dgm:cxn modelId="{11216934-8728-4370-9022-B3AD0E59F37F}" type="presParOf" srcId="{676763EB-24C5-446D-9024-C57A913EE907}" destId="{5F8C25FC-4814-461D-A60D-9E3AD4EF6CDC}" srcOrd="1" destOrd="0" presId="urn:microsoft.com/office/officeart/2016/7/layout/RepeatingBendingProcessNew"/>
    <dgm:cxn modelId="{DAE3ECD3-59A6-435C-8241-5861B4405F0B}" type="presParOf" srcId="{5F8C25FC-4814-461D-A60D-9E3AD4EF6CDC}" destId="{18EE7D1C-8C42-49EF-913C-F89E7D0E6F86}" srcOrd="0" destOrd="0" presId="urn:microsoft.com/office/officeart/2016/7/layout/RepeatingBendingProcessNew"/>
    <dgm:cxn modelId="{BA33C5E0-1B7F-4746-9A43-3A7772D41D93}" type="presParOf" srcId="{676763EB-24C5-446D-9024-C57A913EE907}" destId="{054BF7F3-94DD-4411-A62A-2720E6CD156C}" srcOrd="2" destOrd="0" presId="urn:microsoft.com/office/officeart/2016/7/layout/RepeatingBendingProcessNew"/>
    <dgm:cxn modelId="{01742F6E-358D-47D9-A9D2-770E887AC2F1}" type="presParOf" srcId="{676763EB-24C5-446D-9024-C57A913EE907}" destId="{BFB3F53E-50A6-4BC2-930A-424AEF6584ED}" srcOrd="3" destOrd="0" presId="urn:microsoft.com/office/officeart/2016/7/layout/RepeatingBendingProcessNew"/>
    <dgm:cxn modelId="{453D8752-A71D-447C-BD6F-FEBBF4A634B0}" type="presParOf" srcId="{BFB3F53E-50A6-4BC2-930A-424AEF6584ED}" destId="{870F73E2-A972-48CD-BF1A-A4D5C57D3E8D}" srcOrd="0" destOrd="0" presId="urn:microsoft.com/office/officeart/2016/7/layout/RepeatingBendingProcessNew"/>
    <dgm:cxn modelId="{F2A542FB-D955-445C-8C7D-E1A9E11BFA45}" type="presParOf" srcId="{676763EB-24C5-446D-9024-C57A913EE907}" destId="{084FE5AF-BFD1-4AFC-829C-C8482269E3FD}" srcOrd="4" destOrd="0" presId="urn:microsoft.com/office/officeart/2016/7/layout/RepeatingBendingProcessNew"/>
    <dgm:cxn modelId="{853944C3-EAE7-45A9-A04D-673E5F48D965}" type="presParOf" srcId="{676763EB-24C5-446D-9024-C57A913EE907}" destId="{C328BAA8-1BA4-4B7D-A394-E69B5436C2B1}" srcOrd="5" destOrd="0" presId="urn:microsoft.com/office/officeart/2016/7/layout/RepeatingBendingProcessNew"/>
    <dgm:cxn modelId="{F9B8DC70-6B39-482E-9319-0AD3009CE96D}" type="presParOf" srcId="{C328BAA8-1BA4-4B7D-A394-E69B5436C2B1}" destId="{1FD30E72-864B-49E0-BE3C-9CCAB3DC03C4}" srcOrd="0" destOrd="0" presId="urn:microsoft.com/office/officeart/2016/7/layout/RepeatingBendingProcessNew"/>
    <dgm:cxn modelId="{8007F435-96E6-4B26-BFCA-22D7E856B116}" type="presParOf" srcId="{676763EB-24C5-446D-9024-C57A913EE907}" destId="{268E1F03-95C3-482B-9146-E835DC639610}" srcOrd="6" destOrd="0" presId="urn:microsoft.com/office/officeart/2016/7/layout/RepeatingBendingProcessNew"/>
    <dgm:cxn modelId="{6CA61FF5-1CC8-49A5-8A5C-25B371546A1A}" type="presParOf" srcId="{676763EB-24C5-446D-9024-C57A913EE907}" destId="{3AD07F59-5ADF-43F1-B83D-A686534570C5}" srcOrd="7" destOrd="0" presId="urn:microsoft.com/office/officeart/2016/7/layout/RepeatingBendingProcessNew"/>
    <dgm:cxn modelId="{A7FD60F4-5299-4F5C-9C77-C397611AAEC8}" type="presParOf" srcId="{3AD07F59-5ADF-43F1-B83D-A686534570C5}" destId="{43ABB4F3-725A-4F2C-AE4C-483C51E9EAC8}" srcOrd="0" destOrd="0" presId="urn:microsoft.com/office/officeart/2016/7/layout/RepeatingBendingProcessNew"/>
    <dgm:cxn modelId="{32802CD9-DF6D-4357-A50D-AC0D7F9A405C}" type="presParOf" srcId="{676763EB-24C5-446D-9024-C57A913EE907}" destId="{8424999C-2E38-4145-8E64-B59F727BC048}" srcOrd="8" destOrd="0" presId="urn:microsoft.com/office/officeart/2016/7/layout/RepeatingBendingProcessNew"/>
    <dgm:cxn modelId="{76B3A251-5E40-49E2-A0F2-605A841EE1FA}" type="presParOf" srcId="{676763EB-24C5-446D-9024-C57A913EE907}" destId="{741559F0-B00E-40EA-A74C-75D19EA4B862}" srcOrd="9" destOrd="0" presId="urn:microsoft.com/office/officeart/2016/7/layout/RepeatingBendingProcessNew"/>
    <dgm:cxn modelId="{E8D6F990-A824-4C95-9AC4-F522842F307B}" type="presParOf" srcId="{741559F0-B00E-40EA-A74C-75D19EA4B862}" destId="{04165F9C-C331-4294-B244-27B22ABB8534}" srcOrd="0" destOrd="0" presId="urn:microsoft.com/office/officeart/2016/7/layout/RepeatingBendingProcessNew"/>
    <dgm:cxn modelId="{71DE03A6-9665-4152-9997-3AB17881CE3C}" type="presParOf" srcId="{676763EB-24C5-446D-9024-C57A913EE907}" destId="{867BEB58-217E-4DCD-A1DC-F24F7D28EA33}" srcOrd="10" destOrd="0" presId="urn:microsoft.com/office/officeart/2016/7/layout/RepeatingBendingProcessNew"/>
    <dgm:cxn modelId="{F0701F1D-7A41-4B3B-BF4D-29506B0FA7BD}" type="presParOf" srcId="{676763EB-24C5-446D-9024-C57A913EE907}" destId="{6E077956-E5A2-4219-B02A-1C8F8A07390F}" srcOrd="11" destOrd="0" presId="urn:microsoft.com/office/officeart/2016/7/layout/RepeatingBendingProcessNew"/>
    <dgm:cxn modelId="{9FDDA6D0-4F39-4FC8-BC95-32E76882E08F}" type="presParOf" srcId="{6E077956-E5A2-4219-B02A-1C8F8A07390F}" destId="{A6AF8C8A-C7AD-4443-BE10-5F93FFB0959E}" srcOrd="0" destOrd="0" presId="urn:microsoft.com/office/officeart/2016/7/layout/RepeatingBendingProcessNew"/>
    <dgm:cxn modelId="{CDBC3820-97F7-4445-ACEF-D71A12261FC8}" type="presParOf" srcId="{676763EB-24C5-446D-9024-C57A913EE907}" destId="{94DB25CF-3545-4EF4-A839-BDC7ACDAC415}" srcOrd="12" destOrd="0" presId="urn:microsoft.com/office/officeart/2016/7/layout/RepeatingBendingProcessNew"/>
    <dgm:cxn modelId="{FE62FEDD-7C03-452E-B31D-A352DBB0CAE1}" type="presParOf" srcId="{676763EB-24C5-446D-9024-C57A913EE907}" destId="{52188646-6F9E-46F6-9370-F56D3B458BA8}" srcOrd="13" destOrd="0" presId="urn:microsoft.com/office/officeart/2016/7/layout/RepeatingBendingProcessNew"/>
    <dgm:cxn modelId="{EA9C9E2D-57A7-4C29-AA49-5DE7D4AD1C3F}" type="presParOf" srcId="{52188646-6F9E-46F6-9370-F56D3B458BA8}" destId="{0D177D6D-8E47-4155-A293-64DB0593393B}" srcOrd="0" destOrd="0" presId="urn:microsoft.com/office/officeart/2016/7/layout/RepeatingBendingProcessNew"/>
    <dgm:cxn modelId="{0AD1DB56-F079-47D4-AED9-F33C7A7BB439}" type="presParOf" srcId="{676763EB-24C5-446D-9024-C57A913EE907}" destId="{EF9876CB-EDA1-4FC5-BED4-20CA421E6545}" srcOrd="14" destOrd="0" presId="urn:microsoft.com/office/officeart/2016/7/layout/RepeatingBendingProcessNew"/>
    <dgm:cxn modelId="{7A947E1B-D06D-46D9-82D4-29EA9B24AACB}" type="presParOf" srcId="{676763EB-24C5-446D-9024-C57A913EE907}" destId="{73886276-C145-49B7-9E39-61BCC8AD626F}" srcOrd="15" destOrd="0" presId="urn:microsoft.com/office/officeart/2016/7/layout/RepeatingBendingProcessNew"/>
    <dgm:cxn modelId="{77B1BE26-A296-40D4-9408-F87151768112}" type="presParOf" srcId="{73886276-C145-49B7-9E39-61BCC8AD626F}" destId="{96FDDFB5-BA1A-4578-8DB2-335CAF474C5B}" srcOrd="0" destOrd="0" presId="urn:microsoft.com/office/officeart/2016/7/layout/RepeatingBendingProcessNew"/>
    <dgm:cxn modelId="{27138E40-C96E-4F23-BAB7-62F3C70FA805}" type="presParOf" srcId="{676763EB-24C5-446D-9024-C57A913EE907}" destId="{D77B1A10-3F26-476A-8C82-21FA802BDCD4}" srcOrd="16" destOrd="0" presId="urn:microsoft.com/office/officeart/2016/7/layout/RepeatingBendingProcessNew"/>
    <dgm:cxn modelId="{0921DCBE-C4F7-4514-8BDE-A1ACA533D338}" type="presParOf" srcId="{676763EB-24C5-446D-9024-C57A913EE907}" destId="{FA2E11A1-5F62-4BA8-86C7-8090A0DAF8AD}" srcOrd="17" destOrd="0" presId="urn:microsoft.com/office/officeart/2016/7/layout/RepeatingBendingProcessNew"/>
    <dgm:cxn modelId="{C543421E-4545-4F01-A04A-F1C8D83BB93D}" type="presParOf" srcId="{FA2E11A1-5F62-4BA8-86C7-8090A0DAF8AD}" destId="{23A32962-105D-49BB-9D41-63C107AAFD9B}" srcOrd="0" destOrd="0" presId="urn:microsoft.com/office/officeart/2016/7/layout/RepeatingBendingProcessNew"/>
    <dgm:cxn modelId="{14ACA475-787D-4A48-8CA4-9B437F533911}" type="presParOf" srcId="{676763EB-24C5-446D-9024-C57A913EE907}" destId="{014AEE8F-DB92-407F-8808-7584C080B597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2F6BD6-32A6-4F94-81B8-FFEF626AD5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28B966-F0A9-40FB-87CB-6FEFFA48E976}">
      <dgm:prSet/>
      <dgm:spPr/>
      <dgm:t>
        <a:bodyPr/>
        <a:lstStyle/>
        <a:p>
          <a:r>
            <a:rPr lang="en-GB"/>
            <a:t>Data Integrity check for presence of duplicate or any data error.</a:t>
          </a:r>
          <a:endParaRPr lang="en-US"/>
        </a:p>
      </dgm:t>
    </dgm:pt>
    <dgm:pt modelId="{FE4301FC-ABBE-4A32-B7FF-02F86346622C}" type="parTrans" cxnId="{44095F84-1FC8-49CE-A549-13488AFEAFE6}">
      <dgm:prSet/>
      <dgm:spPr/>
      <dgm:t>
        <a:bodyPr/>
        <a:lstStyle/>
        <a:p>
          <a:endParaRPr lang="en-US"/>
        </a:p>
      </dgm:t>
    </dgm:pt>
    <dgm:pt modelId="{37DF7AEF-19FE-435C-9F5F-FB4559C4B01B}" type="sibTrans" cxnId="{44095F84-1FC8-49CE-A549-13488AFEAFE6}">
      <dgm:prSet/>
      <dgm:spPr/>
      <dgm:t>
        <a:bodyPr/>
        <a:lstStyle/>
        <a:p>
          <a:endParaRPr lang="en-US"/>
        </a:p>
      </dgm:t>
    </dgm:pt>
    <dgm:pt modelId="{87965A41-58C5-4888-8FE0-4BD788A0ACB9}">
      <dgm:prSet/>
      <dgm:spPr/>
      <dgm:t>
        <a:bodyPr/>
        <a:lstStyle/>
        <a:p>
          <a:r>
            <a:rPr lang="en-GB"/>
            <a:t>Missing values present in data set. Features containing more than 40% missing value are drop from investigation.</a:t>
          </a:r>
          <a:endParaRPr lang="en-US"/>
        </a:p>
      </dgm:t>
    </dgm:pt>
    <dgm:pt modelId="{33D6ADCE-6C49-4572-9533-BF84EC768BF7}" type="parTrans" cxnId="{733171B2-2C68-4C7C-A7F4-965CBA4A0365}">
      <dgm:prSet/>
      <dgm:spPr/>
      <dgm:t>
        <a:bodyPr/>
        <a:lstStyle/>
        <a:p>
          <a:endParaRPr lang="en-US"/>
        </a:p>
      </dgm:t>
    </dgm:pt>
    <dgm:pt modelId="{D0988E6D-498E-4696-98BD-1EC5A2D9841D}" type="sibTrans" cxnId="{733171B2-2C68-4C7C-A7F4-965CBA4A0365}">
      <dgm:prSet/>
      <dgm:spPr/>
      <dgm:t>
        <a:bodyPr/>
        <a:lstStyle/>
        <a:p>
          <a:endParaRPr lang="en-US"/>
        </a:p>
      </dgm:t>
    </dgm:pt>
    <dgm:pt modelId="{A80D44AD-D77D-46D5-AEE5-2845B31998BA}">
      <dgm:prSet/>
      <dgm:spPr/>
      <dgm:t>
        <a:bodyPr/>
        <a:lstStyle/>
        <a:p>
          <a:r>
            <a:rPr lang="en-GB"/>
            <a:t>Imputation of missing value with mean, median or mode is performed.</a:t>
          </a:r>
          <a:endParaRPr lang="en-US"/>
        </a:p>
      </dgm:t>
    </dgm:pt>
    <dgm:pt modelId="{CD05C542-8429-41C1-A911-FF1349E4B591}" type="parTrans" cxnId="{B6E9093E-DEE6-47C0-BAB5-1E71D8F20991}">
      <dgm:prSet/>
      <dgm:spPr/>
      <dgm:t>
        <a:bodyPr/>
        <a:lstStyle/>
        <a:p>
          <a:endParaRPr lang="en-US"/>
        </a:p>
      </dgm:t>
    </dgm:pt>
    <dgm:pt modelId="{1329719E-0403-4D9E-BAF2-1D131E20395A}" type="sibTrans" cxnId="{B6E9093E-DEE6-47C0-BAB5-1E71D8F20991}">
      <dgm:prSet/>
      <dgm:spPr/>
      <dgm:t>
        <a:bodyPr/>
        <a:lstStyle/>
        <a:p>
          <a:endParaRPr lang="en-US"/>
        </a:p>
      </dgm:t>
    </dgm:pt>
    <dgm:pt modelId="{18720E68-892A-4B83-B254-1B062CDD39E7}">
      <dgm:prSet/>
      <dgm:spPr/>
      <dgm:t>
        <a:bodyPr/>
        <a:lstStyle/>
        <a:p>
          <a:r>
            <a:rPr lang="en-GB"/>
            <a:t>Feature Engineering for extraction of few new features out of existing features.</a:t>
          </a:r>
          <a:endParaRPr lang="en-US"/>
        </a:p>
      </dgm:t>
    </dgm:pt>
    <dgm:pt modelId="{4A7DE90F-97DB-49F7-B074-092B3FD9F478}" type="parTrans" cxnId="{19E8573F-B77A-483B-B971-3022056FBD0C}">
      <dgm:prSet/>
      <dgm:spPr/>
      <dgm:t>
        <a:bodyPr/>
        <a:lstStyle/>
        <a:p>
          <a:endParaRPr lang="en-US"/>
        </a:p>
      </dgm:t>
    </dgm:pt>
    <dgm:pt modelId="{B6D3F08B-08FD-4253-91CE-E96387D8368C}" type="sibTrans" cxnId="{19E8573F-B77A-483B-B971-3022056FBD0C}">
      <dgm:prSet/>
      <dgm:spPr/>
      <dgm:t>
        <a:bodyPr/>
        <a:lstStyle/>
        <a:p>
          <a:endParaRPr lang="en-US"/>
        </a:p>
      </dgm:t>
    </dgm:pt>
    <dgm:pt modelId="{27CD4379-8667-4D61-B9D3-AA60A7DAA1AB}">
      <dgm:prSet/>
      <dgm:spPr/>
      <dgm:t>
        <a:bodyPr/>
        <a:lstStyle/>
        <a:p>
          <a:r>
            <a:rPr lang="en-GB"/>
            <a:t>Feature selection.</a:t>
          </a:r>
          <a:endParaRPr lang="en-US"/>
        </a:p>
      </dgm:t>
    </dgm:pt>
    <dgm:pt modelId="{28F758A0-FE8A-4A75-BF00-1AF784692C5D}" type="parTrans" cxnId="{7EC9B89F-0BC2-434A-91E4-34C0CB712823}">
      <dgm:prSet/>
      <dgm:spPr/>
      <dgm:t>
        <a:bodyPr/>
        <a:lstStyle/>
        <a:p>
          <a:endParaRPr lang="en-US"/>
        </a:p>
      </dgm:t>
    </dgm:pt>
    <dgm:pt modelId="{02F06EF0-8DD5-4F3F-BFA0-CD67F492C2F7}" type="sibTrans" cxnId="{7EC9B89F-0BC2-434A-91E4-34C0CB712823}">
      <dgm:prSet/>
      <dgm:spPr/>
      <dgm:t>
        <a:bodyPr/>
        <a:lstStyle/>
        <a:p>
          <a:endParaRPr lang="en-US"/>
        </a:p>
      </dgm:t>
    </dgm:pt>
    <dgm:pt modelId="{B52D868A-062D-4DCA-9995-11BEC268A998}">
      <dgm:prSet/>
      <dgm:spPr/>
      <dgm:t>
        <a:bodyPr/>
        <a:lstStyle/>
        <a:p>
          <a:r>
            <a:rPr lang="en-GB"/>
            <a:t>Label Encoding of Categorical features.</a:t>
          </a:r>
          <a:endParaRPr lang="en-US"/>
        </a:p>
      </dgm:t>
    </dgm:pt>
    <dgm:pt modelId="{71594BE6-A0B9-4F37-9603-CD6A7AA46C10}" type="parTrans" cxnId="{DAFCED47-8D98-46BB-BD0E-62B7C69CBE4F}">
      <dgm:prSet/>
      <dgm:spPr/>
      <dgm:t>
        <a:bodyPr/>
        <a:lstStyle/>
        <a:p>
          <a:endParaRPr lang="en-US"/>
        </a:p>
      </dgm:t>
    </dgm:pt>
    <dgm:pt modelId="{D212C4F9-2DDA-4D01-9D0D-726B1AC64FEB}" type="sibTrans" cxnId="{DAFCED47-8D98-46BB-BD0E-62B7C69CBE4F}">
      <dgm:prSet/>
      <dgm:spPr/>
      <dgm:t>
        <a:bodyPr/>
        <a:lstStyle/>
        <a:p>
          <a:endParaRPr lang="en-US"/>
        </a:p>
      </dgm:t>
    </dgm:pt>
    <dgm:pt modelId="{1AE7335C-10E4-485D-BF14-3D9C665DF6AD}">
      <dgm:prSet/>
      <dgm:spPr/>
      <dgm:t>
        <a:bodyPr/>
        <a:lstStyle/>
        <a:p>
          <a:r>
            <a:rPr lang="en-GB"/>
            <a:t>Splitting of dataset into input and target feature.</a:t>
          </a:r>
          <a:endParaRPr lang="en-US"/>
        </a:p>
      </dgm:t>
    </dgm:pt>
    <dgm:pt modelId="{8B243E5F-401B-44BD-98A3-F1A42F861652}" type="parTrans" cxnId="{107C0279-1328-4A20-A450-851687401A03}">
      <dgm:prSet/>
      <dgm:spPr/>
      <dgm:t>
        <a:bodyPr/>
        <a:lstStyle/>
        <a:p>
          <a:endParaRPr lang="en-US"/>
        </a:p>
      </dgm:t>
    </dgm:pt>
    <dgm:pt modelId="{69700A51-6CB7-40BB-80A1-176CD3A5162E}" type="sibTrans" cxnId="{107C0279-1328-4A20-A450-851687401A03}">
      <dgm:prSet/>
      <dgm:spPr/>
      <dgm:t>
        <a:bodyPr/>
        <a:lstStyle/>
        <a:p>
          <a:endParaRPr lang="en-US"/>
        </a:p>
      </dgm:t>
    </dgm:pt>
    <dgm:pt modelId="{5657BE12-4126-421A-BBF8-E83E1622EAAE}">
      <dgm:prSet/>
      <dgm:spPr/>
      <dgm:t>
        <a:bodyPr/>
        <a:lstStyle/>
        <a:p>
          <a:r>
            <a:rPr lang="en-GB"/>
            <a:t>Standard Scaling of data.</a:t>
          </a:r>
          <a:endParaRPr lang="en-US"/>
        </a:p>
      </dgm:t>
    </dgm:pt>
    <dgm:pt modelId="{33F1F31E-1CCF-4EB3-848F-524E5C747DC6}" type="parTrans" cxnId="{4E67FA67-FAF2-4BE1-8574-B1F3964CDB68}">
      <dgm:prSet/>
      <dgm:spPr/>
      <dgm:t>
        <a:bodyPr/>
        <a:lstStyle/>
        <a:p>
          <a:endParaRPr lang="en-US"/>
        </a:p>
      </dgm:t>
    </dgm:pt>
    <dgm:pt modelId="{9DFEEF90-7EB6-4267-8711-E8FF67033445}" type="sibTrans" cxnId="{4E67FA67-FAF2-4BE1-8574-B1F3964CDB68}">
      <dgm:prSet/>
      <dgm:spPr/>
      <dgm:t>
        <a:bodyPr/>
        <a:lstStyle/>
        <a:p>
          <a:endParaRPr lang="en-US"/>
        </a:p>
      </dgm:t>
    </dgm:pt>
    <dgm:pt modelId="{1ABEE8A3-2832-4530-A1A4-CA4102DDFA33}" type="pres">
      <dgm:prSet presAssocID="{AB2F6BD6-32A6-4F94-81B8-FFEF626AD560}" presName="linear" presStyleCnt="0">
        <dgm:presLayoutVars>
          <dgm:animLvl val="lvl"/>
          <dgm:resizeHandles val="exact"/>
        </dgm:presLayoutVars>
      </dgm:prSet>
      <dgm:spPr/>
    </dgm:pt>
    <dgm:pt modelId="{F08DB465-BA59-446B-A1A7-D2B6E5162940}" type="pres">
      <dgm:prSet presAssocID="{4228B966-F0A9-40FB-87CB-6FEFFA48E97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5575927-C160-43A3-A9D9-BB92FC03894E}" type="pres">
      <dgm:prSet presAssocID="{37DF7AEF-19FE-435C-9F5F-FB4559C4B01B}" presName="spacer" presStyleCnt="0"/>
      <dgm:spPr/>
    </dgm:pt>
    <dgm:pt modelId="{68F0DE5C-4B8E-4ED4-87AC-F0D60A3D4593}" type="pres">
      <dgm:prSet presAssocID="{87965A41-58C5-4888-8FE0-4BD788A0ACB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917EA8-4835-471D-9AB9-8659BB627A0A}" type="pres">
      <dgm:prSet presAssocID="{D0988E6D-498E-4696-98BD-1EC5A2D9841D}" presName="spacer" presStyleCnt="0"/>
      <dgm:spPr/>
    </dgm:pt>
    <dgm:pt modelId="{284E3195-7AC7-446E-9655-FF2CE84A7266}" type="pres">
      <dgm:prSet presAssocID="{A80D44AD-D77D-46D5-AEE5-2845B31998B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97F7FDB-6473-4B53-B1BC-105BA6296508}" type="pres">
      <dgm:prSet presAssocID="{1329719E-0403-4D9E-BAF2-1D131E20395A}" presName="spacer" presStyleCnt="0"/>
      <dgm:spPr/>
    </dgm:pt>
    <dgm:pt modelId="{56FFB6B1-21AA-4124-9943-065206DCB75B}" type="pres">
      <dgm:prSet presAssocID="{18720E68-892A-4B83-B254-1B062CDD39E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1247FA2-9464-4D5A-901D-AC0CDBED77F8}" type="pres">
      <dgm:prSet presAssocID="{B6D3F08B-08FD-4253-91CE-E96387D8368C}" presName="spacer" presStyleCnt="0"/>
      <dgm:spPr/>
    </dgm:pt>
    <dgm:pt modelId="{36B42C80-AE01-4539-8A5E-B57222129823}" type="pres">
      <dgm:prSet presAssocID="{27CD4379-8667-4D61-B9D3-AA60A7DAA1A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1680BD3-742D-426D-AA0B-77BE3AB112E7}" type="pres">
      <dgm:prSet presAssocID="{02F06EF0-8DD5-4F3F-BFA0-CD67F492C2F7}" presName="spacer" presStyleCnt="0"/>
      <dgm:spPr/>
    </dgm:pt>
    <dgm:pt modelId="{9994CCE2-B945-4737-A522-CCCBE9466C8E}" type="pres">
      <dgm:prSet presAssocID="{B52D868A-062D-4DCA-9995-11BEC268A99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DD237BC-0B68-4D44-BED5-8063816714D8}" type="pres">
      <dgm:prSet presAssocID="{D212C4F9-2DDA-4D01-9D0D-726B1AC64FEB}" presName="spacer" presStyleCnt="0"/>
      <dgm:spPr/>
    </dgm:pt>
    <dgm:pt modelId="{41F70BEB-1C11-434F-8DA6-DF182E2B25C1}" type="pres">
      <dgm:prSet presAssocID="{1AE7335C-10E4-485D-BF14-3D9C665DF6A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E874ECB-5115-4929-9519-433D74DCB891}" type="pres">
      <dgm:prSet presAssocID="{69700A51-6CB7-40BB-80A1-176CD3A5162E}" presName="spacer" presStyleCnt="0"/>
      <dgm:spPr/>
    </dgm:pt>
    <dgm:pt modelId="{A9CE5153-49E1-4F29-9507-D03204F1DE60}" type="pres">
      <dgm:prSet presAssocID="{5657BE12-4126-421A-BBF8-E83E1622EAA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F5AA302-B462-4D0C-82E2-ADE293E4EF4A}" type="presOf" srcId="{5657BE12-4126-421A-BBF8-E83E1622EAAE}" destId="{A9CE5153-49E1-4F29-9507-D03204F1DE60}" srcOrd="0" destOrd="0" presId="urn:microsoft.com/office/officeart/2005/8/layout/vList2"/>
    <dgm:cxn modelId="{F2010112-DA44-404D-B429-3E900D94559A}" type="presOf" srcId="{AB2F6BD6-32A6-4F94-81B8-FFEF626AD560}" destId="{1ABEE8A3-2832-4530-A1A4-CA4102DDFA33}" srcOrd="0" destOrd="0" presId="urn:microsoft.com/office/officeart/2005/8/layout/vList2"/>
    <dgm:cxn modelId="{C4DD6830-5B51-467A-8261-EA0E95E96BCA}" type="presOf" srcId="{27CD4379-8667-4D61-B9D3-AA60A7DAA1AB}" destId="{36B42C80-AE01-4539-8A5E-B57222129823}" srcOrd="0" destOrd="0" presId="urn:microsoft.com/office/officeart/2005/8/layout/vList2"/>
    <dgm:cxn modelId="{B6E9093E-DEE6-47C0-BAB5-1E71D8F20991}" srcId="{AB2F6BD6-32A6-4F94-81B8-FFEF626AD560}" destId="{A80D44AD-D77D-46D5-AEE5-2845B31998BA}" srcOrd="2" destOrd="0" parTransId="{CD05C542-8429-41C1-A911-FF1349E4B591}" sibTransId="{1329719E-0403-4D9E-BAF2-1D131E20395A}"/>
    <dgm:cxn modelId="{19E8573F-B77A-483B-B971-3022056FBD0C}" srcId="{AB2F6BD6-32A6-4F94-81B8-FFEF626AD560}" destId="{18720E68-892A-4B83-B254-1B062CDD39E7}" srcOrd="3" destOrd="0" parTransId="{4A7DE90F-97DB-49F7-B074-092B3FD9F478}" sibTransId="{B6D3F08B-08FD-4253-91CE-E96387D8368C}"/>
    <dgm:cxn modelId="{DAFCED47-8D98-46BB-BD0E-62B7C69CBE4F}" srcId="{AB2F6BD6-32A6-4F94-81B8-FFEF626AD560}" destId="{B52D868A-062D-4DCA-9995-11BEC268A998}" srcOrd="5" destOrd="0" parTransId="{71594BE6-A0B9-4F37-9603-CD6A7AA46C10}" sibTransId="{D212C4F9-2DDA-4D01-9D0D-726B1AC64FEB}"/>
    <dgm:cxn modelId="{4E67FA67-FAF2-4BE1-8574-B1F3964CDB68}" srcId="{AB2F6BD6-32A6-4F94-81B8-FFEF626AD560}" destId="{5657BE12-4126-421A-BBF8-E83E1622EAAE}" srcOrd="7" destOrd="0" parTransId="{33F1F31E-1CCF-4EB3-848F-524E5C747DC6}" sibTransId="{9DFEEF90-7EB6-4267-8711-E8FF67033445}"/>
    <dgm:cxn modelId="{107C0279-1328-4A20-A450-851687401A03}" srcId="{AB2F6BD6-32A6-4F94-81B8-FFEF626AD560}" destId="{1AE7335C-10E4-485D-BF14-3D9C665DF6AD}" srcOrd="6" destOrd="0" parTransId="{8B243E5F-401B-44BD-98A3-F1A42F861652}" sibTransId="{69700A51-6CB7-40BB-80A1-176CD3A5162E}"/>
    <dgm:cxn modelId="{44095F84-1FC8-49CE-A549-13488AFEAFE6}" srcId="{AB2F6BD6-32A6-4F94-81B8-FFEF626AD560}" destId="{4228B966-F0A9-40FB-87CB-6FEFFA48E976}" srcOrd="0" destOrd="0" parTransId="{FE4301FC-ABBE-4A32-B7FF-02F86346622C}" sibTransId="{37DF7AEF-19FE-435C-9F5F-FB4559C4B01B}"/>
    <dgm:cxn modelId="{4E55D98D-9708-407B-BB02-864F39B7861E}" type="presOf" srcId="{87965A41-58C5-4888-8FE0-4BD788A0ACB9}" destId="{68F0DE5C-4B8E-4ED4-87AC-F0D60A3D4593}" srcOrd="0" destOrd="0" presId="urn:microsoft.com/office/officeart/2005/8/layout/vList2"/>
    <dgm:cxn modelId="{92922690-CEBA-4F98-8A66-8EB81032297C}" type="presOf" srcId="{A80D44AD-D77D-46D5-AEE5-2845B31998BA}" destId="{284E3195-7AC7-446E-9655-FF2CE84A7266}" srcOrd="0" destOrd="0" presId="urn:microsoft.com/office/officeart/2005/8/layout/vList2"/>
    <dgm:cxn modelId="{7EC9B89F-0BC2-434A-91E4-34C0CB712823}" srcId="{AB2F6BD6-32A6-4F94-81B8-FFEF626AD560}" destId="{27CD4379-8667-4D61-B9D3-AA60A7DAA1AB}" srcOrd="4" destOrd="0" parTransId="{28F758A0-FE8A-4A75-BF00-1AF784692C5D}" sibTransId="{02F06EF0-8DD5-4F3F-BFA0-CD67F492C2F7}"/>
    <dgm:cxn modelId="{14F266AB-4D34-4C6A-9FB3-87A85A14A8D2}" type="presOf" srcId="{1AE7335C-10E4-485D-BF14-3D9C665DF6AD}" destId="{41F70BEB-1C11-434F-8DA6-DF182E2B25C1}" srcOrd="0" destOrd="0" presId="urn:microsoft.com/office/officeart/2005/8/layout/vList2"/>
    <dgm:cxn modelId="{4657BEAD-831D-4EAE-8365-BADA6C8D0881}" type="presOf" srcId="{18720E68-892A-4B83-B254-1B062CDD39E7}" destId="{56FFB6B1-21AA-4124-9943-065206DCB75B}" srcOrd="0" destOrd="0" presId="urn:microsoft.com/office/officeart/2005/8/layout/vList2"/>
    <dgm:cxn modelId="{733171B2-2C68-4C7C-A7F4-965CBA4A0365}" srcId="{AB2F6BD6-32A6-4F94-81B8-FFEF626AD560}" destId="{87965A41-58C5-4888-8FE0-4BD788A0ACB9}" srcOrd="1" destOrd="0" parTransId="{33D6ADCE-6C49-4572-9533-BF84EC768BF7}" sibTransId="{D0988E6D-498E-4696-98BD-1EC5A2D9841D}"/>
    <dgm:cxn modelId="{5650C0BA-2063-44FD-8CC2-ED98A3209BC0}" type="presOf" srcId="{4228B966-F0A9-40FB-87CB-6FEFFA48E976}" destId="{F08DB465-BA59-446B-A1A7-D2B6E5162940}" srcOrd="0" destOrd="0" presId="urn:microsoft.com/office/officeart/2005/8/layout/vList2"/>
    <dgm:cxn modelId="{5CF877D5-8D2C-4F53-A282-81688680D530}" type="presOf" srcId="{B52D868A-062D-4DCA-9995-11BEC268A998}" destId="{9994CCE2-B945-4737-A522-CCCBE9466C8E}" srcOrd="0" destOrd="0" presId="urn:microsoft.com/office/officeart/2005/8/layout/vList2"/>
    <dgm:cxn modelId="{5C19AABD-85A7-4BEA-94CD-C70EBEE1D67F}" type="presParOf" srcId="{1ABEE8A3-2832-4530-A1A4-CA4102DDFA33}" destId="{F08DB465-BA59-446B-A1A7-D2B6E5162940}" srcOrd="0" destOrd="0" presId="urn:microsoft.com/office/officeart/2005/8/layout/vList2"/>
    <dgm:cxn modelId="{332E223F-CE6B-47B6-AB45-A60FCA03F642}" type="presParOf" srcId="{1ABEE8A3-2832-4530-A1A4-CA4102DDFA33}" destId="{85575927-C160-43A3-A9D9-BB92FC03894E}" srcOrd="1" destOrd="0" presId="urn:microsoft.com/office/officeart/2005/8/layout/vList2"/>
    <dgm:cxn modelId="{CCB1C98A-A7A0-4653-90FE-A87B70D6AB21}" type="presParOf" srcId="{1ABEE8A3-2832-4530-A1A4-CA4102DDFA33}" destId="{68F0DE5C-4B8E-4ED4-87AC-F0D60A3D4593}" srcOrd="2" destOrd="0" presId="urn:microsoft.com/office/officeart/2005/8/layout/vList2"/>
    <dgm:cxn modelId="{F53E9CEF-8D61-4039-B98B-C6D632F9180D}" type="presParOf" srcId="{1ABEE8A3-2832-4530-A1A4-CA4102DDFA33}" destId="{61917EA8-4835-471D-9AB9-8659BB627A0A}" srcOrd="3" destOrd="0" presId="urn:microsoft.com/office/officeart/2005/8/layout/vList2"/>
    <dgm:cxn modelId="{C82F9E93-4C7B-4BD8-ACB9-36C80470E8CC}" type="presParOf" srcId="{1ABEE8A3-2832-4530-A1A4-CA4102DDFA33}" destId="{284E3195-7AC7-446E-9655-FF2CE84A7266}" srcOrd="4" destOrd="0" presId="urn:microsoft.com/office/officeart/2005/8/layout/vList2"/>
    <dgm:cxn modelId="{D605046E-28B0-48B9-97F9-A88E3E860AA6}" type="presParOf" srcId="{1ABEE8A3-2832-4530-A1A4-CA4102DDFA33}" destId="{197F7FDB-6473-4B53-B1BC-105BA6296508}" srcOrd="5" destOrd="0" presId="urn:microsoft.com/office/officeart/2005/8/layout/vList2"/>
    <dgm:cxn modelId="{268669FD-4E34-4BEA-8467-0B61EB48B954}" type="presParOf" srcId="{1ABEE8A3-2832-4530-A1A4-CA4102DDFA33}" destId="{56FFB6B1-21AA-4124-9943-065206DCB75B}" srcOrd="6" destOrd="0" presId="urn:microsoft.com/office/officeart/2005/8/layout/vList2"/>
    <dgm:cxn modelId="{35B38828-0AF2-48C2-9FB9-4846EF7B4C97}" type="presParOf" srcId="{1ABEE8A3-2832-4530-A1A4-CA4102DDFA33}" destId="{A1247FA2-9464-4D5A-901D-AC0CDBED77F8}" srcOrd="7" destOrd="0" presId="urn:microsoft.com/office/officeart/2005/8/layout/vList2"/>
    <dgm:cxn modelId="{F786BA36-C0E2-44AC-8CE6-6A8BFFE07A53}" type="presParOf" srcId="{1ABEE8A3-2832-4530-A1A4-CA4102DDFA33}" destId="{36B42C80-AE01-4539-8A5E-B57222129823}" srcOrd="8" destOrd="0" presId="urn:microsoft.com/office/officeart/2005/8/layout/vList2"/>
    <dgm:cxn modelId="{39E5BC71-14DC-4B3B-B848-C1DBBA1D7E4C}" type="presParOf" srcId="{1ABEE8A3-2832-4530-A1A4-CA4102DDFA33}" destId="{51680BD3-742D-426D-AA0B-77BE3AB112E7}" srcOrd="9" destOrd="0" presId="urn:microsoft.com/office/officeart/2005/8/layout/vList2"/>
    <dgm:cxn modelId="{CC7D8010-464D-4D46-81E9-D77CE28C817B}" type="presParOf" srcId="{1ABEE8A3-2832-4530-A1A4-CA4102DDFA33}" destId="{9994CCE2-B945-4737-A522-CCCBE9466C8E}" srcOrd="10" destOrd="0" presId="urn:microsoft.com/office/officeart/2005/8/layout/vList2"/>
    <dgm:cxn modelId="{209715D9-ADC4-4DB5-8F59-D9FF22A0B9BF}" type="presParOf" srcId="{1ABEE8A3-2832-4530-A1A4-CA4102DDFA33}" destId="{CDD237BC-0B68-4D44-BED5-8063816714D8}" srcOrd="11" destOrd="0" presId="urn:microsoft.com/office/officeart/2005/8/layout/vList2"/>
    <dgm:cxn modelId="{F701329F-0ADB-4075-866A-8F5BF6F34971}" type="presParOf" srcId="{1ABEE8A3-2832-4530-A1A4-CA4102DDFA33}" destId="{41F70BEB-1C11-434F-8DA6-DF182E2B25C1}" srcOrd="12" destOrd="0" presId="urn:microsoft.com/office/officeart/2005/8/layout/vList2"/>
    <dgm:cxn modelId="{7F35C592-F0FA-4117-9086-1000BBFB2238}" type="presParOf" srcId="{1ABEE8A3-2832-4530-A1A4-CA4102DDFA33}" destId="{2E874ECB-5115-4929-9519-433D74DCB891}" srcOrd="13" destOrd="0" presId="urn:microsoft.com/office/officeart/2005/8/layout/vList2"/>
    <dgm:cxn modelId="{3159D9C7-F062-4661-9ADF-646957875FD5}" type="presParOf" srcId="{1ABEE8A3-2832-4530-A1A4-CA4102DDFA33}" destId="{A9CE5153-49E1-4F29-9507-D03204F1DE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1A659-15C6-420B-ABB2-25A78DA3E44F}">
      <dsp:nvSpPr>
        <dsp:cNvPr id="0" name=""/>
        <dsp:cNvSpPr/>
      </dsp:nvSpPr>
      <dsp:spPr>
        <a:xfrm>
          <a:off x="1690170" y="1465090"/>
          <a:ext cx="929355" cy="442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406"/>
              </a:lnTo>
              <a:lnTo>
                <a:pt x="929355" y="301406"/>
              </a:lnTo>
              <a:lnTo>
                <a:pt x="929355" y="4422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D5901-3BEA-4A5F-BAF8-1150A65D4298}">
      <dsp:nvSpPr>
        <dsp:cNvPr id="0" name=""/>
        <dsp:cNvSpPr/>
      </dsp:nvSpPr>
      <dsp:spPr>
        <a:xfrm>
          <a:off x="760815" y="1465090"/>
          <a:ext cx="929355" cy="442288"/>
        </a:xfrm>
        <a:custGeom>
          <a:avLst/>
          <a:gdLst/>
          <a:ahLst/>
          <a:cxnLst/>
          <a:rect l="0" t="0" r="0" b="0"/>
          <a:pathLst>
            <a:path>
              <a:moveTo>
                <a:pt x="929355" y="0"/>
              </a:moveTo>
              <a:lnTo>
                <a:pt x="929355" y="301406"/>
              </a:lnTo>
              <a:lnTo>
                <a:pt x="0" y="301406"/>
              </a:lnTo>
              <a:lnTo>
                <a:pt x="0" y="4422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E1B26-1B5C-4721-B20D-E5F4723ACE8F}">
      <dsp:nvSpPr>
        <dsp:cNvPr id="0" name=""/>
        <dsp:cNvSpPr/>
      </dsp:nvSpPr>
      <dsp:spPr>
        <a:xfrm>
          <a:off x="814796" y="499163"/>
          <a:ext cx="1750748" cy="965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6B040-F0C6-4073-AB69-9C23964A422D}">
      <dsp:nvSpPr>
        <dsp:cNvPr id="0" name=""/>
        <dsp:cNvSpPr/>
      </dsp:nvSpPr>
      <dsp:spPr>
        <a:xfrm>
          <a:off x="983770" y="659689"/>
          <a:ext cx="1750748" cy="965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Company wants to know:</a:t>
          </a:r>
        </a:p>
      </dsp:txBody>
      <dsp:txXfrm>
        <a:off x="1012061" y="687980"/>
        <a:ext cx="1694166" cy="909344"/>
      </dsp:txXfrm>
    </dsp:sp>
    <dsp:sp modelId="{9A021F58-E37A-4576-B65E-D34924B27743}">
      <dsp:nvSpPr>
        <dsp:cNvPr id="0" name=""/>
        <dsp:cNvSpPr/>
      </dsp:nvSpPr>
      <dsp:spPr>
        <a:xfrm>
          <a:off x="433" y="1907379"/>
          <a:ext cx="1520763" cy="965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56B08-C980-47C8-AB2A-BB480A50FF3E}">
      <dsp:nvSpPr>
        <dsp:cNvPr id="0" name=""/>
        <dsp:cNvSpPr/>
      </dsp:nvSpPr>
      <dsp:spPr>
        <a:xfrm>
          <a:off x="169407" y="2067904"/>
          <a:ext cx="1520763" cy="96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Which variable are important to predict the price of variable?</a:t>
          </a:r>
        </a:p>
      </dsp:txBody>
      <dsp:txXfrm>
        <a:off x="197691" y="2096188"/>
        <a:ext cx="1464195" cy="909116"/>
      </dsp:txXfrm>
    </dsp:sp>
    <dsp:sp modelId="{B889A580-CF11-4297-8E46-2B23F5A87B78}">
      <dsp:nvSpPr>
        <dsp:cNvPr id="0" name=""/>
        <dsp:cNvSpPr/>
      </dsp:nvSpPr>
      <dsp:spPr>
        <a:xfrm>
          <a:off x="1859144" y="1907379"/>
          <a:ext cx="1520763" cy="965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63DD2-FF55-4770-AA3A-E8C7E9D564CF}">
      <dsp:nvSpPr>
        <dsp:cNvPr id="0" name=""/>
        <dsp:cNvSpPr/>
      </dsp:nvSpPr>
      <dsp:spPr>
        <a:xfrm>
          <a:off x="2028118" y="2067904"/>
          <a:ext cx="1520763" cy="96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do these variable describe the price of the house?</a:t>
          </a:r>
        </a:p>
      </dsp:txBody>
      <dsp:txXfrm>
        <a:off x="2056402" y="2096188"/>
        <a:ext cx="1464195" cy="909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3377B-E3AC-4DF7-8CB7-3CCF11274A51}">
      <dsp:nvSpPr>
        <dsp:cNvPr id="0" name=""/>
        <dsp:cNvSpPr/>
      </dsp:nvSpPr>
      <dsp:spPr>
        <a:xfrm>
          <a:off x="0" y="525312"/>
          <a:ext cx="6812280" cy="870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There are many factors that have an impact on house prices, such as the number of bedrooms and bathrooms. House price depends upon its location as well. A house with great accessibility to Highways ,Schools, Shopping Malls, Employment Opportunities, would have a higher price as compared to a house with no such accessibility.</a:t>
          </a:r>
          <a:endParaRPr lang="en-US" sz="1200" kern="1200" dirty="0"/>
        </a:p>
      </dsp:txBody>
      <dsp:txXfrm>
        <a:off x="42493" y="567805"/>
        <a:ext cx="6727294" cy="785494"/>
      </dsp:txXfrm>
    </dsp:sp>
    <dsp:sp modelId="{E803B7C4-D92E-4A86-AB14-5A9460552C7A}">
      <dsp:nvSpPr>
        <dsp:cNvPr id="0" name=""/>
        <dsp:cNvSpPr/>
      </dsp:nvSpPr>
      <dsp:spPr>
        <a:xfrm>
          <a:off x="0" y="1430352"/>
          <a:ext cx="6812280" cy="870480"/>
        </a:xfrm>
        <a:prstGeom prst="roundRect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No Free Lunch Theorem state that algorithms perform differently when they are used under the same circumstances.</a:t>
          </a:r>
          <a:endParaRPr lang="en-US" sz="1200" kern="1200" dirty="0"/>
        </a:p>
      </dsp:txBody>
      <dsp:txXfrm>
        <a:off x="42493" y="1472845"/>
        <a:ext cx="6727294" cy="785494"/>
      </dsp:txXfrm>
    </dsp:sp>
    <dsp:sp modelId="{40B7A95D-35D4-4A70-8B48-B9EDA9223876}">
      <dsp:nvSpPr>
        <dsp:cNvPr id="0" name=""/>
        <dsp:cNvSpPr/>
      </dsp:nvSpPr>
      <dsp:spPr>
        <a:xfrm>
          <a:off x="0" y="2335392"/>
          <a:ext cx="6812280" cy="87048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The study answers the following research questions:</a:t>
          </a:r>
          <a:endParaRPr lang="en-US" sz="1200" kern="1200"/>
        </a:p>
      </dsp:txBody>
      <dsp:txXfrm>
        <a:off x="42493" y="2377885"/>
        <a:ext cx="6727294" cy="785494"/>
      </dsp:txXfrm>
    </dsp:sp>
    <dsp:sp modelId="{22D64A6E-D3D3-4697-8055-7CA575B32BB6}">
      <dsp:nvSpPr>
        <dsp:cNvPr id="0" name=""/>
        <dsp:cNvSpPr/>
      </dsp:nvSpPr>
      <dsp:spPr>
        <a:xfrm>
          <a:off x="0" y="3240432"/>
          <a:ext cx="6812280" cy="870480"/>
        </a:xfrm>
        <a:prstGeom prst="roundRect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 Question1- which Machine Learning Algorithm performs better and has the most accurate result in house price prediction?</a:t>
          </a:r>
          <a:endParaRPr lang="en-US" sz="1200" kern="1200" dirty="0"/>
        </a:p>
      </dsp:txBody>
      <dsp:txXfrm>
        <a:off x="42493" y="3282925"/>
        <a:ext cx="6727294" cy="785494"/>
      </dsp:txXfrm>
    </dsp:sp>
    <dsp:sp modelId="{396EAB00-849B-4447-9B40-3D0448964328}">
      <dsp:nvSpPr>
        <dsp:cNvPr id="0" name=""/>
        <dsp:cNvSpPr/>
      </dsp:nvSpPr>
      <dsp:spPr>
        <a:xfrm>
          <a:off x="0" y="4145472"/>
          <a:ext cx="6812280" cy="87048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Research Question2- What are the factors that have affected house prices in Australia over the years?</a:t>
          </a:r>
          <a:endParaRPr lang="en-US" sz="1200" kern="1200"/>
        </a:p>
      </dsp:txBody>
      <dsp:txXfrm>
        <a:off x="42493" y="4187965"/>
        <a:ext cx="6727294" cy="7854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AFF03-0D00-4D6B-98B5-6F1C9BC67CBA}">
      <dsp:nvSpPr>
        <dsp:cNvPr id="0" name=""/>
        <dsp:cNvSpPr/>
      </dsp:nvSpPr>
      <dsp:spPr>
        <a:xfrm rot="5400000">
          <a:off x="3132565" y="-593258"/>
          <a:ext cx="2260396" cy="40120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Train file will be used for training the model that means the model will learn from Train file.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Test file contains independent variable , but not the target variable</a:t>
          </a:r>
          <a:endParaRPr lang="en-US" sz="1900" kern="1200"/>
        </a:p>
      </dsp:txBody>
      <dsp:txXfrm rot="-5400000">
        <a:off x="2256758" y="392892"/>
        <a:ext cx="3901669" cy="2039710"/>
      </dsp:txXfrm>
    </dsp:sp>
    <dsp:sp modelId="{F9F2A7BD-0E8A-473D-87DD-A5EA210234CB}">
      <dsp:nvSpPr>
        <dsp:cNvPr id="0" name=""/>
        <dsp:cNvSpPr/>
      </dsp:nvSpPr>
      <dsp:spPr>
        <a:xfrm>
          <a:off x="0" y="0"/>
          <a:ext cx="2256757" cy="28254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There are two data sets given. One is training data and other is testing data.</a:t>
          </a:r>
          <a:endParaRPr lang="en-US" sz="2400" kern="1200"/>
        </a:p>
      </dsp:txBody>
      <dsp:txXfrm>
        <a:off x="110166" y="110166"/>
        <a:ext cx="2036425" cy="2605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25FC-4814-461D-A60D-9E3AD4EF6CDC}">
      <dsp:nvSpPr>
        <dsp:cNvPr id="0" name=""/>
        <dsp:cNvSpPr/>
      </dsp:nvSpPr>
      <dsp:spPr>
        <a:xfrm>
          <a:off x="1878194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534129"/>
        <a:ext cx="20512" cy="4102"/>
      </dsp:txXfrm>
    </dsp:sp>
    <dsp:sp modelId="{B1384A0F-07DB-421F-833F-E40B135F5B9A}">
      <dsp:nvSpPr>
        <dsp:cNvPr id="0" name=""/>
        <dsp:cNvSpPr/>
      </dsp:nvSpPr>
      <dsp:spPr>
        <a:xfrm>
          <a:off x="96271" y="1064"/>
          <a:ext cx="1783722" cy="1070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  <a:endParaRPr lang="en-US" sz="1700" kern="1200" dirty="0"/>
        </a:p>
      </dsp:txBody>
      <dsp:txXfrm>
        <a:off x="96271" y="1064"/>
        <a:ext cx="1783722" cy="1070233"/>
      </dsp:txXfrm>
    </dsp:sp>
    <dsp:sp modelId="{BFB3F53E-50A6-4BC2-930A-424AEF6584ED}">
      <dsp:nvSpPr>
        <dsp:cNvPr id="0" name=""/>
        <dsp:cNvSpPr/>
      </dsp:nvSpPr>
      <dsp:spPr>
        <a:xfrm>
          <a:off x="4072173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5">
              <a:hueOff val="2176233"/>
              <a:satOff val="962"/>
              <a:lumOff val="-105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534129"/>
        <a:ext cx="20512" cy="4102"/>
      </dsp:txXfrm>
    </dsp:sp>
    <dsp:sp modelId="{054BF7F3-94DD-4411-A62A-2720E6CD156C}">
      <dsp:nvSpPr>
        <dsp:cNvPr id="0" name=""/>
        <dsp:cNvSpPr/>
      </dsp:nvSpPr>
      <dsp:spPr>
        <a:xfrm>
          <a:off x="2290250" y="1064"/>
          <a:ext cx="1783722" cy="1070233"/>
        </a:xfrm>
        <a:prstGeom prst="rect">
          <a:avLst/>
        </a:prstGeom>
        <a:solidFill>
          <a:schemeClr val="accent5">
            <a:hueOff val="1934429"/>
            <a:satOff val="855"/>
            <a:lumOff val="-9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Data Selection</a:t>
          </a:r>
          <a:endParaRPr lang="en-US" sz="1700" kern="1200"/>
        </a:p>
      </dsp:txBody>
      <dsp:txXfrm>
        <a:off x="2290250" y="1064"/>
        <a:ext cx="1783722" cy="1070233"/>
      </dsp:txXfrm>
    </dsp:sp>
    <dsp:sp modelId="{C328BAA8-1BA4-4B7D-A394-E69B5436C2B1}">
      <dsp:nvSpPr>
        <dsp:cNvPr id="0" name=""/>
        <dsp:cNvSpPr/>
      </dsp:nvSpPr>
      <dsp:spPr>
        <a:xfrm>
          <a:off x="988132" y="106949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5">
              <a:hueOff val="4352466"/>
              <a:satOff val="1923"/>
              <a:lumOff val="-2108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1257274"/>
        <a:ext cx="220354" cy="4102"/>
      </dsp:txXfrm>
    </dsp:sp>
    <dsp:sp modelId="{084FE5AF-BFD1-4AFC-829C-C8482269E3FD}">
      <dsp:nvSpPr>
        <dsp:cNvPr id="0" name=""/>
        <dsp:cNvSpPr/>
      </dsp:nvSpPr>
      <dsp:spPr>
        <a:xfrm>
          <a:off x="4484229" y="1064"/>
          <a:ext cx="1783722" cy="1070233"/>
        </a:xfrm>
        <a:prstGeom prst="rect">
          <a:avLst/>
        </a:prstGeom>
        <a:solidFill>
          <a:schemeClr val="accent5">
            <a:hueOff val="3868859"/>
            <a:satOff val="1709"/>
            <a:lumOff val="-18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Exploratory Data Analysis</a:t>
          </a:r>
          <a:endParaRPr lang="en-US" sz="1700" kern="1200" dirty="0"/>
        </a:p>
      </dsp:txBody>
      <dsp:txXfrm>
        <a:off x="4484229" y="1064"/>
        <a:ext cx="1783722" cy="1070233"/>
      </dsp:txXfrm>
    </dsp:sp>
    <dsp:sp modelId="{3AD07F59-5ADF-43F1-B83D-A686534570C5}">
      <dsp:nvSpPr>
        <dsp:cNvPr id="0" name=""/>
        <dsp:cNvSpPr/>
      </dsp:nvSpPr>
      <dsp:spPr>
        <a:xfrm>
          <a:off x="1878194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5">
              <a:hueOff val="6528699"/>
              <a:satOff val="2885"/>
              <a:lumOff val="-316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2014619"/>
        <a:ext cx="20512" cy="4102"/>
      </dsp:txXfrm>
    </dsp:sp>
    <dsp:sp modelId="{268E1F03-95C3-482B-9146-E835DC639610}">
      <dsp:nvSpPr>
        <dsp:cNvPr id="0" name=""/>
        <dsp:cNvSpPr/>
      </dsp:nvSpPr>
      <dsp:spPr>
        <a:xfrm>
          <a:off x="96271" y="1481554"/>
          <a:ext cx="1783722" cy="1070233"/>
        </a:xfrm>
        <a:prstGeom prst="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Pre-processing</a:t>
          </a:r>
          <a:endParaRPr lang="en-US" sz="1700" kern="1200" dirty="0"/>
        </a:p>
      </dsp:txBody>
      <dsp:txXfrm>
        <a:off x="96271" y="1481554"/>
        <a:ext cx="1783722" cy="1070233"/>
      </dsp:txXfrm>
    </dsp:sp>
    <dsp:sp modelId="{741559F0-B00E-40EA-A74C-75D19EA4B862}">
      <dsp:nvSpPr>
        <dsp:cNvPr id="0" name=""/>
        <dsp:cNvSpPr/>
      </dsp:nvSpPr>
      <dsp:spPr>
        <a:xfrm>
          <a:off x="4072173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2014619"/>
        <a:ext cx="20512" cy="4102"/>
      </dsp:txXfrm>
    </dsp:sp>
    <dsp:sp modelId="{8424999C-2E38-4145-8E64-B59F727BC048}">
      <dsp:nvSpPr>
        <dsp:cNvPr id="0" name=""/>
        <dsp:cNvSpPr/>
      </dsp:nvSpPr>
      <dsp:spPr>
        <a:xfrm>
          <a:off x="2290250" y="1481554"/>
          <a:ext cx="1783722" cy="1070233"/>
        </a:xfrm>
        <a:prstGeom prst="rect">
          <a:avLst/>
        </a:prstGeom>
        <a:solidFill>
          <a:schemeClr val="accent5">
            <a:hueOff val="7737718"/>
            <a:satOff val="3419"/>
            <a:lumOff val="-374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Transformation</a:t>
          </a:r>
          <a:endParaRPr lang="en-US" sz="1700" kern="1200"/>
        </a:p>
      </dsp:txBody>
      <dsp:txXfrm>
        <a:off x="2290250" y="1481554"/>
        <a:ext cx="1783722" cy="1070233"/>
      </dsp:txXfrm>
    </dsp:sp>
    <dsp:sp modelId="{6E077956-E5A2-4219-B02A-1C8F8A07390F}">
      <dsp:nvSpPr>
        <dsp:cNvPr id="0" name=""/>
        <dsp:cNvSpPr/>
      </dsp:nvSpPr>
      <dsp:spPr>
        <a:xfrm>
          <a:off x="988132" y="254998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5">
              <a:hueOff val="10881165"/>
              <a:satOff val="4808"/>
              <a:lumOff val="-527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2737764"/>
        <a:ext cx="220354" cy="4102"/>
      </dsp:txXfrm>
    </dsp:sp>
    <dsp:sp modelId="{867BEB58-217E-4DCD-A1DC-F24F7D28EA33}">
      <dsp:nvSpPr>
        <dsp:cNvPr id="0" name=""/>
        <dsp:cNvSpPr/>
      </dsp:nvSpPr>
      <dsp:spPr>
        <a:xfrm>
          <a:off x="4484229" y="1481554"/>
          <a:ext cx="1783722" cy="1070233"/>
        </a:xfrm>
        <a:prstGeom prst="rect">
          <a:avLst/>
        </a:prstGeom>
        <a:solidFill>
          <a:schemeClr val="accent5">
            <a:hueOff val="9672147"/>
            <a:satOff val="4273"/>
            <a:lumOff val="-46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Feature Selection</a:t>
          </a:r>
          <a:endParaRPr lang="en-US" sz="1700" kern="1200"/>
        </a:p>
      </dsp:txBody>
      <dsp:txXfrm>
        <a:off x="4484229" y="1481554"/>
        <a:ext cx="1783722" cy="1070233"/>
      </dsp:txXfrm>
    </dsp:sp>
    <dsp:sp modelId="{52188646-6F9E-46F6-9370-F56D3B458BA8}">
      <dsp:nvSpPr>
        <dsp:cNvPr id="0" name=""/>
        <dsp:cNvSpPr/>
      </dsp:nvSpPr>
      <dsp:spPr>
        <a:xfrm>
          <a:off x="1878194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5">
              <a:hueOff val="13057397"/>
              <a:satOff val="5769"/>
              <a:lumOff val="-632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3495109"/>
        <a:ext cx="20512" cy="4102"/>
      </dsp:txXfrm>
    </dsp:sp>
    <dsp:sp modelId="{94DB25CF-3545-4EF4-A839-BDC7ACDAC415}">
      <dsp:nvSpPr>
        <dsp:cNvPr id="0" name=""/>
        <dsp:cNvSpPr/>
      </dsp:nvSpPr>
      <dsp:spPr>
        <a:xfrm>
          <a:off x="96271" y="2962044"/>
          <a:ext cx="1783722" cy="1070233"/>
        </a:xfrm>
        <a:prstGeom prst="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Model Selection</a:t>
          </a:r>
          <a:endParaRPr lang="en-US" sz="1700" kern="1200"/>
        </a:p>
      </dsp:txBody>
      <dsp:txXfrm>
        <a:off x="96271" y="2962044"/>
        <a:ext cx="1783722" cy="1070233"/>
      </dsp:txXfrm>
    </dsp:sp>
    <dsp:sp modelId="{73886276-C145-49B7-9E39-61BCC8AD626F}">
      <dsp:nvSpPr>
        <dsp:cNvPr id="0" name=""/>
        <dsp:cNvSpPr/>
      </dsp:nvSpPr>
      <dsp:spPr>
        <a:xfrm>
          <a:off x="4072173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5">
              <a:hueOff val="15233631"/>
              <a:satOff val="6730"/>
              <a:lumOff val="-7378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3495109"/>
        <a:ext cx="20512" cy="4102"/>
      </dsp:txXfrm>
    </dsp:sp>
    <dsp:sp modelId="{EF9876CB-EDA1-4FC5-BED4-20CA421E6545}">
      <dsp:nvSpPr>
        <dsp:cNvPr id="0" name=""/>
        <dsp:cNvSpPr/>
      </dsp:nvSpPr>
      <dsp:spPr>
        <a:xfrm>
          <a:off x="2290250" y="2962044"/>
          <a:ext cx="1783722" cy="1070233"/>
        </a:xfrm>
        <a:prstGeom prst="rect">
          <a:avLst/>
        </a:prstGeom>
        <a:solidFill>
          <a:schemeClr val="accent5">
            <a:hueOff val="13541006"/>
            <a:satOff val="5983"/>
            <a:lumOff val="-65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Model Training</a:t>
          </a:r>
          <a:endParaRPr lang="en-US" sz="1700" kern="1200"/>
        </a:p>
      </dsp:txBody>
      <dsp:txXfrm>
        <a:off x="2290250" y="2962044"/>
        <a:ext cx="1783722" cy="1070233"/>
      </dsp:txXfrm>
    </dsp:sp>
    <dsp:sp modelId="{FA2E11A1-5F62-4BA8-86C7-8090A0DAF8AD}">
      <dsp:nvSpPr>
        <dsp:cNvPr id="0" name=""/>
        <dsp:cNvSpPr/>
      </dsp:nvSpPr>
      <dsp:spPr>
        <a:xfrm>
          <a:off x="988132" y="403047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4218254"/>
        <a:ext cx="220354" cy="4102"/>
      </dsp:txXfrm>
    </dsp:sp>
    <dsp:sp modelId="{D77B1A10-3F26-476A-8C82-21FA802BDCD4}">
      <dsp:nvSpPr>
        <dsp:cNvPr id="0" name=""/>
        <dsp:cNvSpPr/>
      </dsp:nvSpPr>
      <dsp:spPr>
        <a:xfrm>
          <a:off x="4484229" y="2962044"/>
          <a:ext cx="1783722" cy="1070233"/>
        </a:xfrm>
        <a:prstGeom prst="rect">
          <a:avLst/>
        </a:prstGeom>
        <a:solidFill>
          <a:schemeClr val="accent5">
            <a:hueOff val="15475435"/>
            <a:satOff val="6837"/>
            <a:lumOff val="-74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Model Evaluation</a:t>
          </a:r>
          <a:endParaRPr lang="en-US" sz="1700" kern="1200"/>
        </a:p>
      </dsp:txBody>
      <dsp:txXfrm>
        <a:off x="4484229" y="2962044"/>
        <a:ext cx="1783722" cy="1070233"/>
      </dsp:txXfrm>
    </dsp:sp>
    <dsp:sp modelId="{014AEE8F-DB92-407F-8808-7584C080B597}">
      <dsp:nvSpPr>
        <dsp:cNvPr id="0" name=""/>
        <dsp:cNvSpPr/>
      </dsp:nvSpPr>
      <dsp:spPr>
        <a:xfrm>
          <a:off x="96271" y="4442534"/>
          <a:ext cx="1783722" cy="1070233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Model Deployment</a:t>
          </a:r>
          <a:endParaRPr lang="en-US" sz="1700" kern="1200"/>
        </a:p>
      </dsp:txBody>
      <dsp:txXfrm>
        <a:off x="96271" y="4442534"/>
        <a:ext cx="1783722" cy="10702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B465-BA59-446B-A1A7-D2B6E5162940}">
      <dsp:nvSpPr>
        <dsp:cNvPr id="0" name=""/>
        <dsp:cNvSpPr/>
      </dsp:nvSpPr>
      <dsp:spPr>
        <a:xfrm>
          <a:off x="0" y="164072"/>
          <a:ext cx="6364224" cy="6104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 Integrity check for presence of duplicate or any data error.</a:t>
          </a:r>
          <a:endParaRPr lang="en-US" sz="1500" kern="1200"/>
        </a:p>
      </dsp:txBody>
      <dsp:txXfrm>
        <a:off x="29798" y="193870"/>
        <a:ext cx="6304628" cy="550814"/>
      </dsp:txXfrm>
    </dsp:sp>
    <dsp:sp modelId="{68F0DE5C-4B8E-4ED4-87AC-F0D60A3D4593}">
      <dsp:nvSpPr>
        <dsp:cNvPr id="0" name=""/>
        <dsp:cNvSpPr/>
      </dsp:nvSpPr>
      <dsp:spPr>
        <a:xfrm>
          <a:off x="0" y="817683"/>
          <a:ext cx="6364224" cy="610410"/>
        </a:xfrm>
        <a:prstGeom prst="roundRect">
          <a:avLst/>
        </a:prstGeom>
        <a:solidFill>
          <a:schemeClr val="accent2">
            <a:hueOff val="-349936"/>
            <a:satOff val="-1616"/>
            <a:lumOff val="-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Missing values present in data set. Features containing more than 40% missing value are drop from investigation.</a:t>
          </a:r>
          <a:endParaRPr lang="en-US" sz="1500" kern="1200"/>
        </a:p>
      </dsp:txBody>
      <dsp:txXfrm>
        <a:off x="29798" y="847481"/>
        <a:ext cx="6304628" cy="550814"/>
      </dsp:txXfrm>
    </dsp:sp>
    <dsp:sp modelId="{284E3195-7AC7-446E-9655-FF2CE84A7266}">
      <dsp:nvSpPr>
        <dsp:cNvPr id="0" name=""/>
        <dsp:cNvSpPr/>
      </dsp:nvSpPr>
      <dsp:spPr>
        <a:xfrm>
          <a:off x="0" y="1471294"/>
          <a:ext cx="6364224" cy="610410"/>
        </a:xfrm>
        <a:prstGeom prst="roundRect">
          <a:avLst/>
        </a:prstGeom>
        <a:solidFill>
          <a:schemeClr val="accent2">
            <a:hueOff val="-699872"/>
            <a:satOff val="-3233"/>
            <a:lumOff val="-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Imputation of missing value with mean, median or mode is performed.</a:t>
          </a:r>
          <a:endParaRPr lang="en-US" sz="1500" kern="1200"/>
        </a:p>
      </dsp:txBody>
      <dsp:txXfrm>
        <a:off x="29798" y="1501092"/>
        <a:ext cx="6304628" cy="550814"/>
      </dsp:txXfrm>
    </dsp:sp>
    <dsp:sp modelId="{56FFB6B1-21AA-4124-9943-065206DCB75B}">
      <dsp:nvSpPr>
        <dsp:cNvPr id="0" name=""/>
        <dsp:cNvSpPr/>
      </dsp:nvSpPr>
      <dsp:spPr>
        <a:xfrm>
          <a:off x="0" y="2124905"/>
          <a:ext cx="6364224" cy="610410"/>
        </a:xfrm>
        <a:prstGeom prst="roundRect">
          <a:avLst/>
        </a:prstGeom>
        <a:solidFill>
          <a:schemeClr val="accent2">
            <a:hueOff val="-1049807"/>
            <a:satOff val="-4849"/>
            <a:lumOff val="-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Feature Engineering for extraction of few new features out of existing features.</a:t>
          </a:r>
          <a:endParaRPr lang="en-US" sz="1500" kern="1200"/>
        </a:p>
      </dsp:txBody>
      <dsp:txXfrm>
        <a:off x="29798" y="2154703"/>
        <a:ext cx="6304628" cy="550814"/>
      </dsp:txXfrm>
    </dsp:sp>
    <dsp:sp modelId="{36B42C80-AE01-4539-8A5E-B57222129823}">
      <dsp:nvSpPr>
        <dsp:cNvPr id="0" name=""/>
        <dsp:cNvSpPr/>
      </dsp:nvSpPr>
      <dsp:spPr>
        <a:xfrm>
          <a:off x="0" y="2778516"/>
          <a:ext cx="6364224" cy="610410"/>
        </a:xfrm>
        <a:prstGeom prst="roundRect">
          <a:avLst/>
        </a:prstGeom>
        <a:solidFill>
          <a:schemeClr val="accent2">
            <a:hueOff val="-1399743"/>
            <a:satOff val="-6465"/>
            <a:lumOff val="-13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Feature selection.</a:t>
          </a:r>
          <a:endParaRPr lang="en-US" sz="1500" kern="1200"/>
        </a:p>
      </dsp:txBody>
      <dsp:txXfrm>
        <a:off x="29798" y="2808314"/>
        <a:ext cx="6304628" cy="550814"/>
      </dsp:txXfrm>
    </dsp:sp>
    <dsp:sp modelId="{9994CCE2-B945-4737-A522-CCCBE9466C8E}">
      <dsp:nvSpPr>
        <dsp:cNvPr id="0" name=""/>
        <dsp:cNvSpPr/>
      </dsp:nvSpPr>
      <dsp:spPr>
        <a:xfrm>
          <a:off x="0" y="3432126"/>
          <a:ext cx="6364224" cy="610410"/>
        </a:xfrm>
        <a:prstGeom prst="roundRect">
          <a:avLst/>
        </a:prstGeom>
        <a:solidFill>
          <a:schemeClr val="accent2">
            <a:hueOff val="-1749679"/>
            <a:satOff val="-8081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Label Encoding of Categorical features.</a:t>
          </a:r>
          <a:endParaRPr lang="en-US" sz="1500" kern="1200"/>
        </a:p>
      </dsp:txBody>
      <dsp:txXfrm>
        <a:off x="29798" y="3461924"/>
        <a:ext cx="6304628" cy="550814"/>
      </dsp:txXfrm>
    </dsp:sp>
    <dsp:sp modelId="{41F70BEB-1C11-434F-8DA6-DF182E2B25C1}">
      <dsp:nvSpPr>
        <dsp:cNvPr id="0" name=""/>
        <dsp:cNvSpPr/>
      </dsp:nvSpPr>
      <dsp:spPr>
        <a:xfrm>
          <a:off x="0" y="4085737"/>
          <a:ext cx="6364224" cy="610410"/>
        </a:xfrm>
        <a:prstGeom prst="roundRect">
          <a:avLst/>
        </a:prstGeom>
        <a:solidFill>
          <a:schemeClr val="accent2">
            <a:hueOff val="-2099615"/>
            <a:satOff val="-9698"/>
            <a:lumOff val="-20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Splitting of dataset into input and target feature.</a:t>
          </a:r>
          <a:endParaRPr lang="en-US" sz="1500" kern="1200"/>
        </a:p>
      </dsp:txBody>
      <dsp:txXfrm>
        <a:off x="29798" y="4115535"/>
        <a:ext cx="6304628" cy="550814"/>
      </dsp:txXfrm>
    </dsp:sp>
    <dsp:sp modelId="{A9CE5153-49E1-4F29-9507-D03204F1DE60}">
      <dsp:nvSpPr>
        <dsp:cNvPr id="0" name=""/>
        <dsp:cNvSpPr/>
      </dsp:nvSpPr>
      <dsp:spPr>
        <a:xfrm>
          <a:off x="0" y="4739348"/>
          <a:ext cx="6364224" cy="61041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Standard Scaling of data.</a:t>
          </a:r>
          <a:endParaRPr lang="en-US" sz="1500" kern="1200"/>
        </a:p>
      </dsp:txBody>
      <dsp:txXfrm>
        <a:off x="29798" y="4769146"/>
        <a:ext cx="6304628" cy="550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7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 midsection of a person holding a miniature house">
            <a:extLst>
              <a:ext uri="{FF2B5EF4-FFF2-40B4-BE49-F238E27FC236}">
                <a16:creationId xmlns:a16="http://schemas.microsoft.com/office/drawing/2014/main" id="{790D9DD3-27E6-9552-D0A1-C533EB56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42" b="97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5473D-4B18-03AB-F591-B800133C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89709"/>
            <a:ext cx="9078562" cy="2389819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Cambria" panose="02040503050406030204" pitchFamily="18" charset="0"/>
                <a:ea typeface="Cambria" panose="02040503050406030204" pitchFamily="18" charset="0"/>
              </a:rPr>
              <a:t>Housing Price Prediction ….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Graph on document with pen">
            <a:extLst>
              <a:ext uri="{FF2B5EF4-FFF2-40B4-BE49-F238E27FC236}">
                <a16:creationId xmlns:a16="http://schemas.microsoft.com/office/drawing/2014/main" id="{FE8C1F8B-C070-161F-C08C-1B6E5C1C1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CCCBE-A1C3-8EC4-BD0A-C71F309A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1826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C73BD-9823-AAEF-EFD7-0CD5AFA1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" y="0"/>
            <a:ext cx="5881036" cy="298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D2F6E-DBE3-A179-70B0-22E1A0D8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" y="3185318"/>
            <a:ext cx="5053263" cy="3672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5DCBF-027B-77AE-D463-A7C505682FB9}"/>
              </a:ext>
            </a:extLst>
          </p:cNvPr>
          <p:cNvSpPr txBox="1"/>
          <p:nvPr/>
        </p:nvSpPr>
        <p:spPr>
          <a:xfrm>
            <a:off x="6349725" y="736160"/>
            <a:ext cx="5891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79.5% of House properties belongs to Low Density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Residential Area followed by 14% of properties belong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to Medium Density Residential Area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Very few properties (0.8%) belong to Commercial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9583C-BF16-3BCC-DAAD-2D65AEF5E40B}"/>
              </a:ext>
            </a:extLst>
          </p:cNvPr>
          <p:cNvSpPr txBox="1"/>
          <p:nvPr/>
        </p:nvSpPr>
        <p:spPr>
          <a:xfrm>
            <a:off x="6330217" y="3600450"/>
            <a:ext cx="57673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Most of property for sale have overall condition rating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of either 5 or 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We already know of 80%hosing data belongs to Low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Density Residential Area and now can see in Swarm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Plot that Scale Price inside RL Zone is much higher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than another remaining zone.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House properties having Overall condition Rating of 8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and 9 have low price compare to others. This indicate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that Overall Condition Rating is Not significant factor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in determination of Sale price. </a:t>
            </a:r>
          </a:p>
        </p:txBody>
      </p:sp>
    </p:spTree>
    <p:extLst>
      <p:ext uri="{BB962C8B-B14F-4D97-AF65-F5344CB8AC3E}">
        <p14:creationId xmlns:p14="http://schemas.microsoft.com/office/powerpoint/2010/main" val="336702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DFC916-3090-B209-E519-BFE85ED0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5274" cy="3659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9ADD1-0A8B-8475-768E-8A8F80E92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4013735"/>
            <a:ext cx="5432799" cy="2527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540EC6-FFA2-2A21-06B0-CF3C15787A76}"/>
              </a:ext>
            </a:extLst>
          </p:cNvPr>
          <p:cNvSpPr txBox="1"/>
          <p:nvPr/>
        </p:nvSpPr>
        <p:spPr>
          <a:xfrm>
            <a:off x="5788058" y="867266"/>
            <a:ext cx="5906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There is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No Significant relationship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found between Sale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price and Lot area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As Overall Quality of House Increase the Sale Price of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House also Increases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8731C-15C0-02E7-D8C2-D98141DBAF86}"/>
              </a:ext>
            </a:extLst>
          </p:cNvPr>
          <p:cNvSpPr txBox="1"/>
          <p:nvPr/>
        </p:nvSpPr>
        <p:spPr>
          <a:xfrm>
            <a:off x="5788058" y="4513407"/>
            <a:ext cx="5254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63.4% house properties are regular in shape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Sale Price of property with slight irregular shape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is higher than regular shape.</a:t>
            </a:r>
          </a:p>
        </p:txBody>
      </p:sp>
    </p:spTree>
    <p:extLst>
      <p:ext uri="{BB962C8B-B14F-4D97-AF65-F5344CB8AC3E}">
        <p14:creationId xmlns:p14="http://schemas.microsoft.com/office/powerpoint/2010/main" val="338060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E7510-8952-5740-4AA2-474CCC38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206476"/>
            <a:ext cx="6725265" cy="2959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A8E9A-3E8B-6CF0-BB30-119F3CD7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32" y="3657279"/>
            <a:ext cx="6892414" cy="299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22AEF-33D3-D232-0E2E-A8660035FCB8}"/>
              </a:ext>
            </a:extLst>
          </p:cNvPr>
          <p:cNvSpPr txBox="1"/>
          <p:nvPr/>
        </p:nvSpPr>
        <p:spPr>
          <a:xfrm>
            <a:off x="7059561" y="762876"/>
            <a:ext cx="49176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89.6% of House properties are near flat level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Surface.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Also, the price for Flat level surface house is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much higher than other land contour.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8B94F-0A85-CB5A-D681-E078BAC91851}"/>
              </a:ext>
            </a:extLst>
          </p:cNvPr>
          <p:cNvSpPr txBox="1"/>
          <p:nvPr/>
        </p:nvSpPr>
        <p:spPr>
          <a:xfrm>
            <a:off x="7226710" y="4011561"/>
            <a:ext cx="48139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Around 72% of house comes with inside Lot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Configuration.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Cul-de-sac has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maximum Mean Sale Price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among all Lot Configuration.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Cheapest Houses belongs to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Inside Lot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Configuration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while Costlier houses belongs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To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Corner Lot Configuration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85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9FE8B-D36C-BAC0-F81E-5DA01737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942"/>
            <a:ext cx="7305055" cy="5727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C9F54-778B-FBAB-C769-FFA0154992BF}"/>
              </a:ext>
            </a:extLst>
          </p:cNvPr>
          <p:cNvSpPr txBox="1"/>
          <p:nvPr/>
        </p:nvSpPr>
        <p:spPr>
          <a:xfrm>
            <a:off x="7491219" y="1415743"/>
            <a:ext cx="46657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More than 950 houses properties are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with building type Single-family Detached.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More than 50% of house properties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comes with Overall Condition of 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More than 75%of house properties come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with overall quality Rating varies between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5 to 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More than 500 House Properties comes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with one story dwelling. </a:t>
            </a:r>
          </a:p>
        </p:txBody>
      </p:sp>
    </p:spTree>
    <p:extLst>
      <p:ext uri="{BB962C8B-B14F-4D97-AF65-F5344CB8AC3E}">
        <p14:creationId xmlns:p14="http://schemas.microsoft.com/office/powerpoint/2010/main" val="132477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04873-429D-79D8-1611-FAF5008D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71"/>
            <a:ext cx="6469626" cy="2807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3FB3C-784D-D0C0-5C0C-E1E0D63C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2182"/>
            <a:ext cx="6469626" cy="280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01608-EC7A-7C4B-9D79-A5BB653CFC41}"/>
              </a:ext>
            </a:extLst>
          </p:cNvPr>
          <p:cNvSpPr txBox="1"/>
          <p:nvPr/>
        </p:nvSpPr>
        <p:spPr>
          <a:xfrm>
            <a:off x="6674177" y="782425"/>
            <a:ext cx="4904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Around 1000 sales happen by Conventional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Warranty Deed.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Home just constructed and sold category are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exceptionally much costlier than anyone else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All loan based sale is below 300000.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EDA91-DEF0-8FBF-8161-AA97EBCABC12}"/>
              </a:ext>
            </a:extLst>
          </p:cNvPr>
          <p:cNvSpPr txBox="1"/>
          <p:nvPr/>
        </p:nvSpPr>
        <p:spPr>
          <a:xfrm>
            <a:off x="6815579" y="4062953"/>
            <a:ext cx="52341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We can see that Sale with condition like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Abnormal, Family, Alloca ,AdjLand are below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the price of 300000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Maximum Base Price for House comes from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Partial category- (associated with Uncompleted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New Home) is higher than 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Minimum base price comes from Normal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condition sale and also highest sale price comes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from this category. </a:t>
            </a:r>
          </a:p>
        </p:txBody>
      </p:sp>
    </p:spTree>
    <p:extLst>
      <p:ext uri="{BB962C8B-B14F-4D97-AF65-F5344CB8AC3E}">
        <p14:creationId xmlns:p14="http://schemas.microsoft.com/office/powerpoint/2010/main" val="244233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1B2CD-BDA0-7F95-2E2F-DB137CC4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160215"/>
            <a:ext cx="5437239" cy="3608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8B6EE6-9DFE-9755-E629-77D74B905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2" y="3952568"/>
            <a:ext cx="5937028" cy="2578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5CEB6-344F-4422-A634-45F1DF25C306}"/>
              </a:ext>
            </a:extLst>
          </p:cNvPr>
          <p:cNvSpPr txBox="1"/>
          <p:nvPr/>
        </p:nvSpPr>
        <p:spPr>
          <a:xfrm>
            <a:off x="5854045" y="1225580"/>
            <a:ext cx="56498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 above plot we can clearly see relation between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all three feature very clearly.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As total floor area increases the sale price also get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increases corresponding the overall quality of House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157A2-EF1E-A383-AF5D-D435317862E3}"/>
              </a:ext>
            </a:extLst>
          </p:cNvPr>
          <p:cNvSpPr txBox="1"/>
          <p:nvPr/>
        </p:nvSpPr>
        <p:spPr>
          <a:xfrm>
            <a:off x="6693031" y="4468305"/>
            <a:ext cx="5227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More than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75% House properties come with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Gable Roof Style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followed by around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15% house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properties with Hip Style.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From Boxplot we can see that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Hip Style Roof are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much costlier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than remaining roof style.</a:t>
            </a:r>
          </a:p>
        </p:txBody>
      </p:sp>
    </p:spTree>
    <p:extLst>
      <p:ext uri="{BB962C8B-B14F-4D97-AF65-F5344CB8AC3E}">
        <p14:creationId xmlns:p14="http://schemas.microsoft.com/office/powerpoint/2010/main" val="235289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972BA4-1DCD-B382-F64E-9143D64D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3" y="89413"/>
            <a:ext cx="5476568" cy="3634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97DD4-CBFA-7918-1D25-33386B14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3" y="3862143"/>
            <a:ext cx="6840081" cy="2953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C93456-47DA-9DB6-732F-0DD7C32A1A9D}"/>
              </a:ext>
            </a:extLst>
          </p:cNvPr>
          <p:cNvSpPr txBox="1"/>
          <p:nvPr/>
        </p:nvSpPr>
        <p:spPr>
          <a:xfrm>
            <a:off x="6390968" y="1120877"/>
            <a:ext cx="4851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For High Floor area construction mainly Hip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Style Roof is used and invariably high- cost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properties mostly comes up with Hip Style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Roof.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48F72-980A-F8C8-F47A-4F3AF1777DC2}"/>
              </a:ext>
            </a:extLst>
          </p:cNvPr>
          <p:cNvSpPr txBox="1"/>
          <p:nvPr/>
        </p:nvSpPr>
        <p:spPr>
          <a:xfrm>
            <a:off x="7325032" y="4306529"/>
            <a:ext cx="4824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More than 90% Properties in Data set made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With roof material of Standard (Composite)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Shingle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Wood Shingles is Costlier Material compare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to rest.</a:t>
            </a:r>
          </a:p>
        </p:txBody>
      </p:sp>
    </p:spTree>
    <p:extLst>
      <p:ext uri="{BB962C8B-B14F-4D97-AF65-F5344CB8AC3E}">
        <p14:creationId xmlns:p14="http://schemas.microsoft.com/office/powerpoint/2010/main" val="391382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B9A07-2A89-D74F-A71F-7809C5A7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3" y="325591"/>
            <a:ext cx="6744929" cy="2928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4701B-7C23-E146-D52A-DE5B1438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3" y="3806197"/>
            <a:ext cx="6744929" cy="3051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087A8-E0DC-1C69-4C27-5A0ED37C8F3A}"/>
              </a:ext>
            </a:extLst>
          </p:cNvPr>
          <p:cNvSpPr txBox="1"/>
          <p:nvPr/>
        </p:nvSpPr>
        <p:spPr>
          <a:xfrm>
            <a:off x="7145518" y="631596"/>
            <a:ext cx="50014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Around 60% of house properties come with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Average Exterior quality and all of them below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400000.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Very few House Properties comes with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Excellent Exterior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Costlier house properties come with Good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And Excellent exterior quality</a:t>
            </a:r>
            <a:r>
              <a:rPr lang="en-GB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D5E36-10AC-98D7-73D9-7200B69DFEC7}"/>
              </a:ext>
            </a:extLst>
          </p:cNvPr>
          <p:cNvSpPr txBox="1"/>
          <p:nvPr/>
        </p:nvSpPr>
        <p:spPr>
          <a:xfrm>
            <a:off x="7145518" y="4194928"/>
            <a:ext cx="46626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44.2% Properties with CBlock Foundation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And 43.9% housing property come with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PConc Foundation.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PConc Foundation are mostly use in costly 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Housing properties. </a:t>
            </a:r>
          </a:p>
        </p:txBody>
      </p:sp>
    </p:spTree>
    <p:extLst>
      <p:ext uri="{BB962C8B-B14F-4D97-AF65-F5344CB8AC3E}">
        <p14:creationId xmlns:p14="http://schemas.microsoft.com/office/powerpoint/2010/main" val="130214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1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1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1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1B4C50-CDC6-032D-BC2F-0D1E36A1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Machine Learning and Model Building.</a:t>
            </a: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53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FA662A4F-DA28-5091-B1C4-86186FCB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6C0AD-5F9A-4699-ED66-072D4F1F8F5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93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eb of wires connecting pins">
            <a:extLst>
              <a:ext uri="{FF2B5EF4-FFF2-40B4-BE49-F238E27FC236}">
                <a16:creationId xmlns:a16="http://schemas.microsoft.com/office/drawing/2014/main" id="{6D8D0340-5D9A-7E3C-3310-F78561D63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A9F0E-887A-E1D5-B45A-3647AE1E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latin typeface="Cambria" panose="02040503050406030204" pitchFamily="18" charset="0"/>
                <a:ea typeface="Cambria" panose="02040503050406030204" pitchFamily="18" charset="0"/>
              </a:rPr>
              <a:t>Machine Learning Algorithm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00965-E1F7-A442-F7AA-A14260BE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The different regression algorithm used in this project to build ML model are as below: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Linear Regression.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Random Forest Regressor.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Decision Tress Regressor.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Ridge Regressor.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XGB Regressor.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Extra Tree Regressor.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1139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6B7-7DCD-442B-C08B-8114A61F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ML Model Building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1440-ED09-1392-7C11-85621877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Standard Scaling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Splitting Training Data Using Train_Test_Split.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Finding Best Random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Training ML Model on Different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5 Fold Cross Validation of different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Selection of Best Model Based on Evaluation Criteria.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Hyper Parameter Tuning of Best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Saving Final Model Using Joblib.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Predicating Test Dataset using Final Model. </a:t>
            </a:r>
          </a:p>
        </p:txBody>
      </p:sp>
    </p:spTree>
    <p:extLst>
      <p:ext uri="{BB962C8B-B14F-4D97-AF65-F5344CB8AC3E}">
        <p14:creationId xmlns:p14="http://schemas.microsoft.com/office/powerpoint/2010/main" val="401641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13C96-A849-3C08-18BF-14556899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379496" cy="1058779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mbria" panose="02040503050406030204" pitchFamily="18" charset="0"/>
                <a:ea typeface="Cambria" panose="02040503050406030204" pitchFamily="18" charset="0"/>
              </a:rPr>
              <a:t>Key Findings And Conclusions Of The Study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F27E08-4862-707C-0224-0DCB010C1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62874"/>
              </p:ext>
            </p:extLst>
          </p:nvPr>
        </p:nvGraphicFramePr>
        <p:xfrm>
          <a:off x="759279" y="2465614"/>
          <a:ext cx="10459355" cy="3256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407">
                  <a:extLst>
                    <a:ext uri="{9D8B030D-6E8A-4147-A177-3AD203B41FA5}">
                      <a16:colId xmlns:a16="http://schemas.microsoft.com/office/drawing/2014/main" val="3593678635"/>
                    </a:ext>
                  </a:extLst>
                </a:gridCol>
                <a:gridCol w="3206446">
                  <a:extLst>
                    <a:ext uri="{9D8B030D-6E8A-4147-A177-3AD203B41FA5}">
                      <a16:colId xmlns:a16="http://schemas.microsoft.com/office/drawing/2014/main" val="346723914"/>
                    </a:ext>
                  </a:extLst>
                </a:gridCol>
                <a:gridCol w="3505502">
                  <a:extLst>
                    <a:ext uri="{9D8B030D-6E8A-4147-A177-3AD203B41FA5}">
                      <a16:colId xmlns:a16="http://schemas.microsoft.com/office/drawing/2014/main" val="662119856"/>
                    </a:ext>
                  </a:extLst>
                </a:gridCol>
              </a:tblGrid>
              <a:tr h="373205"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Algorithm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R2 Score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CV Score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069161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Random Forest Regressor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82.89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5855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XGB Regressor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82.05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1314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Linear Regression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76.62 %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53915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Decision Tree Regressor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69.60 %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02596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Extra Tree Regressor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82397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Ridge Regression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76.66 %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79183"/>
                  </a:ext>
                </a:extLst>
              </a:tr>
              <a:tr h="64416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 Regressor Hyper</a:t>
                      </a:r>
                    </a:p>
                    <a:p>
                      <a:r>
                        <a:rPr lang="en-GB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Parameter Tuned Final Model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89.57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82.O5 %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2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6BEE47-0CC8-794F-5C5E-C3125A2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26" name="Rectangle: Rounded Corners 1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7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7" name="Rectangle 8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8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9" name="Rectangle 8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Figures of houses in different position and sizes">
            <a:extLst>
              <a:ext uri="{FF2B5EF4-FFF2-40B4-BE49-F238E27FC236}">
                <a16:creationId xmlns:a16="http://schemas.microsoft.com/office/drawing/2014/main" id="{D5E2B9C7-C5EA-B702-B0EA-35EFA814F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r="24456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graphicFrame>
        <p:nvGraphicFramePr>
          <p:cNvPr id="60" name="TextBox 1">
            <a:extLst>
              <a:ext uri="{FF2B5EF4-FFF2-40B4-BE49-F238E27FC236}">
                <a16:creationId xmlns:a16="http://schemas.microsoft.com/office/drawing/2014/main" id="{35D2272F-94F2-7B0F-F396-68B0092CB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168554"/>
              </p:ext>
            </p:extLst>
          </p:nvPr>
        </p:nvGraphicFramePr>
        <p:xfrm>
          <a:off x="702644" y="2251442"/>
          <a:ext cx="3549315" cy="353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CD123F-B63B-D55E-3072-352ECDB79406}"/>
              </a:ext>
            </a:extLst>
          </p:cNvPr>
          <p:cNvSpPr txBox="1"/>
          <p:nvPr/>
        </p:nvSpPr>
        <p:spPr>
          <a:xfrm>
            <a:off x="711476" y="1238994"/>
            <a:ext cx="29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Problem Statement 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6BB3D-368B-9256-5CF1-9632A5375CDB}"/>
              </a:ext>
            </a:extLst>
          </p:cNvPr>
          <p:cNvSpPr/>
          <p:nvPr/>
        </p:nvSpPr>
        <p:spPr>
          <a:xfrm>
            <a:off x="3623100" y="990913"/>
            <a:ext cx="2883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GB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59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A89E5-8792-084C-0231-579747D4323D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build a model to predict the house prices with the help of the supporting features .</a:t>
            </a:r>
          </a:p>
        </p:txBody>
      </p:sp>
      <p:pic>
        <p:nvPicPr>
          <p:cNvPr id="4" name="Picture 3" descr="A midsection of a person holding a miniature house">
            <a:extLst>
              <a:ext uri="{FF2B5EF4-FFF2-40B4-BE49-F238E27FC236}">
                <a16:creationId xmlns:a16="http://schemas.microsoft.com/office/drawing/2014/main" id="{F93AF4E2-7257-BE10-054E-9B27DD258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2" r="1768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1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073D88-72A3-CA26-99D1-EE09D4D2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Conceptual Background</a:t>
            </a:r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9189E-A3AE-FBE9-CEE1-0F51334EB280}"/>
              </a:ext>
            </a:extLst>
          </p:cNvPr>
          <p:cNvSpPr txBox="1">
            <a:spLocks/>
          </p:cNvSpPr>
          <p:nvPr/>
        </p:nvSpPr>
        <p:spPr>
          <a:xfrm>
            <a:off x="404553" y="3089709"/>
            <a:ext cx="9078562" cy="2389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6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2" name="Content Placeholder 3">
            <a:extLst>
              <a:ext uri="{FF2B5EF4-FFF2-40B4-BE49-F238E27FC236}">
                <a16:creationId xmlns:a16="http://schemas.microsoft.com/office/drawing/2014/main" id="{161AA39B-553E-3E2A-AE6F-93EADC367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1125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27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F716E-4683-D580-06B7-8E9AF79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>
                <a:latin typeface="Cambria" panose="02040503050406030204" pitchFamily="18" charset="0"/>
                <a:ea typeface="Cambria" panose="02040503050406030204" pitchFamily="18" charset="0"/>
              </a:rPr>
              <a:t>Data Sources And Their Formats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0E923072-203D-8BCB-B7DD-5783D455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3" r="20207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923A9B1-5E88-C9BA-EAAA-261124B45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45393"/>
              </p:ext>
            </p:extLst>
          </p:nvPr>
        </p:nvGraphicFramePr>
        <p:xfrm>
          <a:off x="61545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393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562EC-9702-DFB5-0088-4A021A3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933879" cy="4526280"/>
          </a:xfrm>
        </p:spPr>
        <p:txBody>
          <a:bodyPr>
            <a:normAutofit/>
          </a:bodyPr>
          <a:lstStyle/>
          <a:p>
            <a:r>
              <a:rPr lang="en-GB" dirty="0"/>
              <a:t>Project Flow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ED08D-3BA8-5264-12FB-19BCFB643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3060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83BDB4D9-0580-B103-C691-ED45206B450F}"/>
              </a:ext>
            </a:extLst>
          </p:cNvPr>
          <p:cNvSpPr/>
          <p:nvPr/>
        </p:nvSpPr>
        <p:spPr>
          <a:xfrm>
            <a:off x="621791" y="3943350"/>
            <a:ext cx="333102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9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FB3D0-9021-ECF5-5C54-6EC2373D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/>
              <a:t>Project Flow Tasks Perform</a:t>
            </a:r>
            <a:endParaRPr lang="en-GB" dirty="0"/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737C4EC7-CBE9-BA4C-2113-206C43AD7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1851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83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00F1-DB63-0109-9752-1FE0A415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Heatmap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A57A5-BA12-957C-F401-A53F07A2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66" y="2478088"/>
            <a:ext cx="1050116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78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1129</Words>
  <Application>Microsoft Office PowerPoint</Application>
  <PresentationFormat>Widescreen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Neue Haas Grotesk Text Pro</vt:lpstr>
      <vt:lpstr>Wingdings</vt:lpstr>
      <vt:lpstr>AccentBoxVTI</vt:lpstr>
      <vt:lpstr>Housing Price Prediction ….</vt:lpstr>
      <vt:lpstr>PowerPoint Presentation</vt:lpstr>
      <vt:lpstr>PowerPoint Presentation</vt:lpstr>
      <vt:lpstr>PowerPoint Presentation</vt:lpstr>
      <vt:lpstr>Conceptual Background</vt:lpstr>
      <vt:lpstr>Data Sources And Their Formats</vt:lpstr>
      <vt:lpstr>Project Flow Chart</vt:lpstr>
      <vt:lpstr>Project Flow Tasks Perform</vt:lpstr>
      <vt:lpstr>Correlation Heatmap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and Model Building.</vt:lpstr>
      <vt:lpstr>Machine Learning Algorithm Used</vt:lpstr>
      <vt:lpstr>ML Model Building Flow</vt:lpstr>
      <vt:lpstr>Key Findings And Conclusions Of The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Amruta Dongare</dc:creator>
  <cp:lastModifiedBy>Amruta Dongare</cp:lastModifiedBy>
  <cp:revision>18</cp:revision>
  <dcterms:created xsi:type="dcterms:W3CDTF">2023-01-19T17:58:04Z</dcterms:created>
  <dcterms:modified xsi:type="dcterms:W3CDTF">2023-01-21T16:23:09Z</dcterms:modified>
</cp:coreProperties>
</file>