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Lst>
  <p:notesMasterIdLst>
    <p:notesMasterId r:id="rId4"/>
  </p:notesMasterIdLst>
  <p:handoutMasterIdLst>
    <p:handoutMasterId r:id="rId5"/>
  </p:handoutMasterIdLst>
  <p:sldIdLst>
    <p:sldId id="257" r:id="rId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p:scale>
          <a:sx n="100" d="100"/>
          <a:sy n="100" d="100"/>
        </p:scale>
        <p:origin x="78"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1048754"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04/10/2021</a:t>
            </a:fld>
            <a:endParaRPr lang="pt-PT" sz="900"/>
          </a:p>
        </p:txBody>
      </p:sp>
      <p:sp>
        <p:nvSpPr>
          <p:cNvPr id="1048755"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1048756"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7"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1048748"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04/10/2021</a:t>
            </a:fld>
            <a:endParaRPr lang="pt-BR"/>
          </a:p>
        </p:txBody>
      </p:sp>
      <p:sp>
        <p:nvSpPr>
          <p:cNvPr id="1048749"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1048750"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1048751"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1048752"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Slide Image Placeholder 1"/>
          <p:cNvSpPr>
            <a:spLocks noGrp="1" noRot="1" noChangeAspect="1" noTextEdit="1"/>
          </p:cNvSpPr>
          <p:nvPr>
            <p:ph type="sldImg"/>
          </p:nvPr>
        </p:nvSpPr>
        <p:spPr bwMode="auto">
          <a:noFill/>
          <a:ln>
            <a:solidFill>
              <a:srgbClr val="000000"/>
            </a:solidFill>
            <a:miter lim="800000"/>
          </a:ln>
        </p:spPr>
      </p:sp>
      <p:sp>
        <p:nvSpPr>
          <p:cNvPr id="104861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sp>
        <p:nvSpPr>
          <p:cNvPr id="1048690" name="Title 1"/>
          <p:cNvSpPr>
            <a:spLocks noGrp="1"/>
          </p:cNvSpPr>
          <p:nvPr>
            <p:ph type="title"/>
            <p:custDataLst>
              <p:tags r:id="rId1"/>
            </p:custDataLst>
          </p:nvPr>
        </p:nvSpPr>
        <p:spPr/>
        <p:txBody>
          <a:bodyPr/>
          <a:lstStyle/>
          <a:p>
            <a:r>
              <a:rPr lang="en-US" noProof="0" dirty="0"/>
              <a:t>Click to edit Master title style</a:t>
            </a:r>
            <a:endParaRPr lang="en-US" dirty="0"/>
          </a:p>
        </p:txBody>
      </p:sp>
      <p:sp>
        <p:nvSpPr>
          <p:cNvPr id="1048691" name="Content Placeholder 2"/>
          <p:cNvSpPr>
            <a:spLocks noGrp="1"/>
          </p:cNvSpPr>
          <p:nvPr>
            <p:ph idx="1" hasCustomPrompt="1"/>
            <p:custDataLst>
              <p:tags r:id="rId2"/>
            </p:custDataLst>
          </p:nvPr>
        </p:nvSpPr>
        <p:spPr>
          <a:xfrm>
            <a:off x="398021" y="1494771"/>
            <a:ext cx="11793979" cy="4643751"/>
          </a:xfrm>
        </p:spPr>
        <p:txBody>
          <a:bodyPr/>
          <a:lstStyle>
            <a:lvl1pPr>
              <a:defRPr b="0"/>
            </a:lvl1pPr>
            <a:lvl5pPr>
              <a:buNone/>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1048728"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1048729"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0"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1048699"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048701"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04870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048703"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1048718" name="Title 1"/>
          <p:cNvSpPr>
            <a:spLocks noGrp="1"/>
          </p:cNvSpPr>
          <p:nvPr>
            <p:ph type="title"/>
          </p:nvPr>
        </p:nvSpPr>
        <p:spPr/>
        <p:txBody>
          <a:bodyPr/>
          <a:lstStyle/>
          <a:p>
            <a:r>
              <a:rPr lang="en-US"/>
              <a:t>Click to edit Master title style</a:t>
            </a:r>
            <a:endParaRPr lang="en-GB" dirty="0"/>
          </a:p>
        </p:txBody>
      </p:sp>
      <p:sp>
        <p:nvSpPr>
          <p:cNvPr id="1048719"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0"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721"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2"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723"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4"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sp>
        <p:nvSpPr>
          <p:cNvPr id="1048693"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694"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1048695"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1048696"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048698"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sp>
        <p:nvSpPr>
          <p:cNvPr id="1048736"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048741"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048742"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104874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104874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745"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746"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48659"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0"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1048614"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1048615"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6"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48654"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048656"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2097166" name="Graphic 9"/>
          <p:cNvPicPr>
            <a:picLocks noChangeAspect="1"/>
          </p:cNvPicPr>
          <p:nvPr userDrawn="1"/>
        </p:nvPicPr>
        <p:blipFill rotWithShape="1">
          <a:blip r:embed="rId2" cstate="print"/>
          <a:srcRect l="81836" t="-4713" b="16530"/>
          <a:stretch>
            <a:fillRect/>
          </a:stretch>
        </p:blipFill>
        <p:spPr>
          <a:xfrm>
            <a:off x="11491419" y="164829"/>
            <a:ext cx="424356" cy="459624"/>
          </a:xfrm>
          <a:prstGeom prst="rect">
            <a:avLst/>
          </a:prstGeom>
        </p:spPr>
      </p:pic>
      <p:sp>
        <p:nvSpPr>
          <p:cNvPr id="1048657"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048658"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sp>
        <p:nvSpPr>
          <p:cNvPr id="1048725" name="Title 1"/>
          <p:cNvSpPr>
            <a:spLocks noGrp="1"/>
          </p:cNvSpPr>
          <p:nvPr>
            <p:ph type="title"/>
            <p:custDataLst>
              <p:tags r:id="rId1"/>
            </p:custDataLst>
          </p:nvPr>
        </p:nvSpPr>
        <p:spPr/>
        <p:txBody>
          <a:bodyPr/>
          <a:lstStyle/>
          <a:p>
            <a:r>
              <a:rPr lang="en-US" noProof="0" dirty="0"/>
              <a:t>Click to edit Master title style</a:t>
            </a:r>
            <a:endParaRPr lang="en-US" dirty="0"/>
          </a:p>
        </p:txBody>
      </p:sp>
      <p:sp>
        <p:nvSpPr>
          <p:cNvPr id="1048726" name="Content Placeholder 2"/>
          <p:cNvSpPr>
            <a:spLocks noGrp="1"/>
          </p:cNvSpPr>
          <p:nvPr>
            <p:ph idx="1" hasCustomPrompt="1"/>
            <p:custDataLst>
              <p:tags r:id="rId2"/>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27" name="Espace réservé du texte 7"/>
          <p:cNvSpPr>
            <a:spLocks noGrp="1"/>
          </p:cNvSpPr>
          <p:nvPr>
            <p:ph type="body" sz="quarter" idx="11" hasCustomPrompt="1"/>
            <p:custDataLst>
              <p:tags r:id="rId3"/>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GB" dirty="0"/>
          </a:p>
        </p:txBody>
      </p:sp>
      <p:sp>
        <p:nvSpPr>
          <p:cNvPr id="1048641"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2"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643"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645"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sp>
        <p:nvSpPr>
          <p:cNvPr id="1048647"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648"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1048649"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1048650"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048652"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048634"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048635"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1048636"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1048637"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638"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639"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104861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vert="horz" wrap="square" lIns="91440" tIns="45720" rIns="91440" bIns="45720" numCol="1" anchor="t" anchorCtr="0" compatLnSpc="1"/>
          <a:lstStyle/>
          <a:p>
            <a:endParaRPr lang="en-US" dirty="0"/>
          </a:p>
        </p:txBody>
      </p:sp>
      <p:grpSp>
        <p:nvGrpSpPr>
          <p:cNvPr id="24" name="Group 8"/>
          <p:cNvGrpSpPr/>
          <p:nvPr userDrawn="1"/>
        </p:nvGrpSpPr>
        <p:grpSpPr>
          <a:xfrm>
            <a:off x="4979035" y="2404110"/>
            <a:ext cx="735013" cy="682321"/>
            <a:chOff x="5662614" y="3032124"/>
            <a:chExt cx="863600" cy="801689"/>
          </a:xfrm>
        </p:grpSpPr>
        <p:sp>
          <p:nvSpPr>
            <p:cNvPr id="1048619"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vert="horz" wrap="square" lIns="91440" tIns="45720" rIns="91440" bIns="45720" numCol="1" anchor="t" anchorCtr="0" compatLnSpc="1"/>
            <a:lstStyle/>
            <a:p>
              <a:endParaRPr lang="en-US" dirty="0"/>
            </a:p>
          </p:txBody>
        </p:sp>
        <p:sp>
          <p:nvSpPr>
            <p:cNvPr id="1048620"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vert="horz" wrap="square" lIns="91440" tIns="45720" rIns="91440" bIns="45720" numCol="1" anchor="t" anchorCtr="0" compatLnSpc="1"/>
            <a:lstStyle/>
            <a:p>
              <a:endParaRPr lang="en-US" dirty="0"/>
            </a:p>
          </p:txBody>
        </p:sp>
      </p:grpSp>
      <p:pic>
        <p:nvPicPr>
          <p:cNvPr id="2097160"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2097161"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2097162"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97163"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097164"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1048621"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1048622"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097165" name="Picture 28"/>
          <p:cNvPicPr>
            <a:picLocks noChangeAspect="1"/>
          </p:cNvPicPr>
          <p:nvPr userDrawn="1"/>
        </p:nvPicPr>
        <p:blipFill>
          <a:blip r:embed="rId12" cstate="print"/>
          <a:stretch>
            <a:fillRect/>
          </a:stretch>
        </p:blipFill>
        <p:spPr>
          <a:xfrm>
            <a:off x="407572" y="4434172"/>
            <a:ext cx="2560320" cy="201012"/>
          </a:xfrm>
          <a:prstGeom prst="rect">
            <a:avLst/>
          </a:prstGeom>
        </p:spPr>
      </p:pic>
      <p:sp>
        <p:nvSpPr>
          <p:cNvPr id="1048623"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1048624"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048625"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sp>
        <p:nvSpPr>
          <p:cNvPr id="1048626"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26" name="Group 14"/>
          <p:cNvGrpSpPr>
            <a:grpSpLocks noChangeAspect="1"/>
          </p:cNvGrpSpPr>
          <p:nvPr userDrawn="1"/>
        </p:nvGrpSpPr>
        <p:grpSpPr>
          <a:xfrm>
            <a:off x="416888" y="4537346"/>
            <a:ext cx="5040000" cy="1123654"/>
            <a:chOff x="728663" y="4465638"/>
            <a:chExt cx="5354637" cy="1193801"/>
          </a:xfrm>
        </p:grpSpPr>
        <p:sp>
          <p:nvSpPr>
            <p:cNvPr id="1048627"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04862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048629"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048630"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048631"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104863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1048633"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2097152" name="Picture 3"/>
          <p:cNvPicPr>
            <a:picLocks noChangeAspect="1"/>
          </p:cNvPicPr>
          <p:nvPr userDrawn="1"/>
        </p:nvPicPr>
        <p:blipFill>
          <a:blip r:embed="rId2"/>
          <a:srcRect/>
          <a:stretch>
            <a:fillRect/>
          </a:stretch>
        </p:blipFill>
        <p:spPr bwMode="auto">
          <a:xfrm>
            <a:off x="-12700" y="0"/>
            <a:ext cx="12192000" cy="6858000"/>
          </a:xfrm>
          <a:prstGeom prst="rect">
            <a:avLst/>
          </a:prstGeom>
          <a:noFill/>
          <a:ln>
            <a:noFill/>
          </a:ln>
        </p:spPr>
      </p:pic>
      <p:sp>
        <p:nvSpPr>
          <p:cNvPr id="1048583"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dirty="0">
                <a:solidFill>
                  <a:srgbClr val="0070AD"/>
                </a:solidFill>
              </a:rPr>
              <a:t>Strengths</a:t>
            </a:r>
          </a:p>
        </p:txBody>
      </p:sp>
      <p:sp>
        <p:nvSpPr>
          <p:cNvPr id="1048584"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dirty="0">
                <a:solidFill>
                  <a:srgbClr val="0070AD"/>
                </a:solidFill>
              </a:rPr>
              <a:t>Achievement </a:t>
            </a:r>
          </a:p>
        </p:txBody>
      </p:sp>
      <p:sp>
        <p:nvSpPr>
          <p:cNvPr id="1048585"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a:solidFill>
                  <a:srgbClr val="0070AD"/>
                </a:solidFill>
              </a:rPr>
              <a:t>Education and certificates</a:t>
            </a:r>
          </a:p>
        </p:txBody>
      </p:sp>
      <p:grpSp>
        <p:nvGrpSpPr>
          <p:cNvPr id="18" name="Group 2"/>
          <p:cNvGrpSpPr/>
          <p:nvPr userDrawn="1"/>
        </p:nvGrpSpPr>
        <p:grpSpPr bwMode="auto">
          <a:xfrm>
            <a:off x="2349500" y="1057275"/>
            <a:ext cx="1566863" cy="1108075"/>
            <a:chOff x="2384425" y="1239838"/>
            <a:chExt cx="1143000" cy="898525"/>
          </a:xfrm>
        </p:grpSpPr>
        <p:sp>
          <p:nvSpPr>
            <p:cNvPr id="1048586" name="TextBox 11"/>
            <p:cNvSpPr txBox="1">
              <a:spLocks noChangeArrowheads="1"/>
            </p:cNvSpPr>
            <p:nvPr/>
          </p:nvSpPr>
          <p:spPr bwMode="white">
            <a:xfrm>
              <a:off x="2385583" y="1429069"/>
              <a:ext cx="1141842" cy="208026"/>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Base Location:</a:t>
              </a:r>
            </a:p>
          </p:txBody>
        </p:sp>
        <p:sp>
          <p:nvSpPr>
            <p:cNvPr id="1048587"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Email ID:</a:t>
              </a:r>
            </a:p>
          </p:txBody>
        </p:sp>
        <p:sp>
          <p:nvSpPr>
            <p:cNvPr id="1048588"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Mobile No:</a:t>
              </a:r>
            </a:p>
          </p:txBody>
        </p:sp>
        <p:sp>
          <p:nvSpPr>
            <p:cNvPr id="1048589"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a:p>
          </p:txBody>
        </p:sp>
      </p:grpSp>
      <p:sp>
        <p:nvSpPr>
          <p:cNvPr id="1048590"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Grade:</a:t>
            </a:r>
          </a:p>
        </p:txBody>
      </p:sp>
      <p:pic>
        <p:nvPicPr>
          <p:cNvPr id="2097153" name="Picture 8" descr="Strengths"/>
          <p:cNvPicPr>
            <a:picLocks noChangeAspect="1" noChangeArrowheads="1"/>
          </p:cNvPicPr>
          <p:nvPr userDrawn="1"/>
        </p:nvPicPr>
        <p:blipFill>
          <a:blip r:embed="rId3"/>
          <a:srcRect/>
          <a:stretch>
            <a:fillRect/>
          </a:stretch>
        </p:blipFill>
        <p:spPr bwMode="auto">
          <a:xfrm>
            <a:off x="77788" y="2133600"/>
            <a:ext cx="611187" cy="612775"/>
          </a:xfrm>
          <a:prstGeom prst="rect">
            <a:avLst/>
          </a:prstGeom>
          <a:noFill/>
          <a:ln>
            <a:noFill/>
          </a:ln>
        </p:spPr>
      </p:pic>
      <p:pic>
        <p:nvPicPr>
          <p:cNvPr id="2097154" name="Picture 12" descr="Achievement, trophy icon"/>
          <p:cNvPicPr>
            <a:picLocks noChangeAspect="1" noChangeArrowheads="1"/>
          </p:cNvPicPr>
          <p:nvPr userDrawn="1"/>
        </p:nvPicPr>
        <p:blipFill>
          <a:blip r:embed="rId4"/>
          <a:srcRect/>
          <a:stretch>
            <a:fillRect/>
          </a:stretch>
        </p:blipFill>
        <p:spPr bwMode="auto">
          <a:xfrm>
            <a:off x="4740275" y="2362200"/>
            <a:ext cx="446088" cy="446087"/>
          </a:xfrm>
          <a:prstGeom prst="rect">
            <a:avLst/>
          </a:prstGeom>
          <a:noFill/>
          <a:ln>
            <a:noFill/>
          </a:ln>
        </p:spPr>
      </p:pic>
      <p:sp>
        <p:nvSpPr>
          <p:cNvPr id="1048591"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lvl2pPr>
          </a:lstStyle>
          <a:p>
            <a:pPr lvl="0"/>
            <a:r>
              <a:rPr lang="en-US" dirty="0"/>
              <a:t>Click to edit Master text styles</a:t>
            </a:r>
          </a:p>
          <a:p>
            <a:pPr lvl="1"/>
            <a:r>
              <a:rPr lang="en-US" dirty="0"/>
              <a:t>Second level</a:t>
            </a:r>
          </a:p>
        </p:txBody>
      </p:sp>
      <p:sp>
        <p:nvSpPr>
          <p:cNvPr id="1048592"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1048593"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1048594"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104859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104859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104859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1048598"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1048599"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sp>
        <p:nvSpPr>
          <p:cNvPr id="1048706" name="Titre 1"/>
          <p:cNvSpPr>
            <a:spLocks noGrp="1"/>
          </p:cNvSpPr>
          <p:nvPr>
            <p:ph type="title"/>
            <p:custDataLst>
              <p:tags r:id="rId1"/>
            </p:custDataLst>
          </p:nvPr>
        </p:nvSpPr>
        <p:spPr/>
        <p:txBody>
          <a:bodyPr/>
          <a:lstStyle/>
          <a:p>
            <a:pPr lvl="0"/>
            <a:r>
              <a:rPr lang="en-US" noProof="0" dirty="0"/>
              <a:t>Click to edit Master title style</a:t>
            </a:r>
          </a:p>
        </p:txBody>
      </p:sp>
      <p:sp>
        <p:nvSpPr>
          <p:cNvPr id="1048707" name="Espace réservé du contenu 3"/>
          <p:cNvSpPr>
            <a:spLocks noGrp="1"/>
          </p:cNvSpPr>
          <p:nvPr>
            <p:ph sz="quarter" idx="10" hasCustomPrompt="1"/>
            <p:custDataLst>
              <p:tags r:id="rId2"/>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08" name="Espace réservé du contenu 5"/>
          <p:cNvSpPr>
            <a:spLocks noGrp="1"/>
          </p:cNvSpPr>
          <p:nvPr>
            <p:ph sz="quarter" idx="11" hasCustomPrompt="1"/>
            <p:custDataLst>
              <p:tags r:id="rId3"/>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sp>
        <p:nvSpPr>
          <p:cNvPr id="1048731" name="Titre 1"/>
          <p:cNvSpPr>
            <a:spLocks noGrp="1"/>
          </p:cNvSpPr>
          <p:nvPr>
            <p:ph type="title"/>
            <p:custDataLst>
              <p:tags r:id="rId1"/>
            </p:custDataLst>
          </p:nvPr>
        </p:nvSpPr>
        <p:spPr/>
        <p:txBody>
          <a:bodyPr/>
          <a:lstStyle/>
          <a:p>
            <a:pPr lvl="0"/>
            <a:r>
              <a:rPr lang="en-US" noProof="0" dirty="0"/>
              <a:t>Click to edit Master title style</a:t>
            </a:r>
          </a:p>
        </p:txBody>
      </p:sp>
      <p:sp>
        <p:nvSpPr>
          <p:cNvPr id="1048732" name="Espace réservé du contenu 3"/>
          <p:cNvSpPr>
            <a:spLocks noGrp="1"/>
          </p:cNvSpPr>
          <p:nvPr>
            <p:ph sz="quarter" idx="10" hasCustomPrompt="1"/>
            <p:custDataLst>
              <p:tags r:id="rId2"/>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33" name="Espace réservé du contenu 5"/>
          <p:cNvSpPr>
            <a:spLocks noGrp="1"/>
          </p:cNvSpPr>
          <p:nvPr>
            <p:ph sz="quarter" idx="11" hasCustomPrompt="1"/>
            <p:custDataLst>
              <p:tags r:id="rId3"/>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34" name="Espace réservé du texte 6"/>
          <p:cNvSpPr>
            <a:spLocks noGrp="1"/>
          </p:cNvSpPr>
          <p:nvPr>
            <p:ph type="body" sz="quarter" idx="12" hasCustomPrompt="1"/>
            <p:custDataLst>
              <p:tags r:id="rId4"/>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lvl5pPr>
          </a:lstStyle>
          <a:p>
            <a:pPr lvl="0"/>
            <a:r>
              <a:rPr lang="en-US" noProof="0" dirty="0"/>
              <a:t>Click to edit Master text style</a:t>
            </a:r>
          </a:p>
        </p:txBody>
      </p:sp>
      <p:sp>
        <p:nvSpPr>
          <p:cNvPr id="1048735" name="Espace réservé du texte 8"/>
          <p:cNvSpPr>
            <a:spLocks noGrp="1"/>
          </p:cNvSpPr>
          <p:nvPr>
            <p:ph type="body" sz="quarter" idx="13" hasCustomPrompt="1"/>
            <p:custDataLst>
              <p:tags r:id="rId5"/>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1048709" name="Titre 1"/>
          <p:cNvSpPr>
            <a:spLocks noGrp="1"/>
          </p:cNvSpPr>
          <p:nvPr>
            <p:ph type="title"/>
          </p:nvPr>
        </p:nvSpPr>
        <p:spPr/>
        <p:txBody>
          <a:bodyPr/>
          <a:lstStyle/>
          <a:p>
            <a:r>
              <a:rPr lang="en-US"/>
              <a:t>Click to edit Master title style</a:t>
            </a:r>
          </a:p>
        </p:txBody>
      </p:sp>
      <p:sp>
        <p:nvSpPr>
          <p:cNvPr id="1048710"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1"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12"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3"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14"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5"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16"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7"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1048692" name="Titre 1"/>
          <p:cNvSpPr>
            <a:spLocks noGrp="1"/>
          </p:cNvSpPr>
          <p:nvPr>
            <p:ph type="title"/>
            <p:custDataLst>
              <p:tags r:id="rId1"/>
            </p:custDataLst>
          </p:nvPr>
        </p:nvSpPr>
        <p:spPr/>
        <p:txBody>
          <a:body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1048737"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1048738"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1048739"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10/4/2021</a:t>
            </a:fld>
            <a:endParaRPr lang="en-US"/>
          </a:p>
        </p:txBody>
      </p:sp>
      <p:sp>
        <p:nvSpPr>
          <p:cNvPr id="1048740"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104870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5"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661" name="Title Placeholder 1"/>
          <p:cNvSpPr>
            <a:spLocks noGrp="1"/>
          </p:cNvSpPr>
          <p:nvPr>
            <p:ph type="title"/>
            <p:custDataLst>
              <p:tags r:id="rId18"/>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1048662" name="Text Placeholder 2"/>
          <p:cNvSpPr>
            <a:spLocks noGrp="1"/>
          </p:cNvSpPr>
          <p:nvPr>
            <p:ph type="body" idx="1"/>
            <p:custDataLst>
              <p:tags r:id="rId19"/>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663" name="Freeform 4"/>
          <p:cNvSpPr/>
          <p:nvPr>
            <p:custDataLst>
              <p:tags r:id="rId20"/>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3145728" name="Straight Connector 5"/>
          <p:cNvCxnSpPr>
            <a:cxnSpLocks/>
          </p:cNvCxnSpPr>
          <p:nvPr>
            <p:custDataLst>
              <p:tags r:id="rId21"/>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34" name="Groupe 1"/>
          <p:cNvGrpSpPr/>
          <p:nvPr/>
        </p:nvGrpSpPr>
        <p:grpSpPr>
          <a:xfrm>
            <a:off x="11501102" y="171573"/>
            <a:ext cx="419436" cy="388988"/>
            <a:chOff x="11501102" y="171573"/>
            <a:chExt cx="419436" cy="388988"/>
          </a:xfrm>
        </p:grpSpPr>
        <p:sp>
          <p:nvSpPr>
            <p:cNvPr id="1048664"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048665"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1048666" name="Rectangle 22"/>
          <p:cNvSpPr>
            <a:spLocks noChangeArrowheads="1"/>
          </p:cNvSpPr>
          <p:nvPr>
            <p:custDataLst>
              <p:tags r:id="rId22"/>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pPr>
            <a:r>
              <a:rPr lang="en-US" altLang="en-US" sz="700" b="0" i="0" noProof="0" dirty="0">
                <a:solidFill>
                  <a:schemeClr val="tx2"/>
                </a:solidFill>
                <a:latin typeface="+mj-lt"/>
                <a:cs typeface="Helvetica Light"/>
              </a:rPr>
              <a:t>Copyright © Capgemini 2018. All Rights Reserved</a:t>
            </a:r>
          </a:p>
        </p:txBody>
      </p:sp>
      <p:grpSp>
        <p:nvGrpSpPr>
          <p:cNvPr id="35" name="Groupe 1"/>
          <p:cNvGrpSpPr/>
          <p:nvPr userDrawn="1"/>
        </p:nvGrpSpPr>
        <p:grpSpPr>
          <a:xfrm>
            <a:off x="11501102" y="171573"/>
            <a:ext cx="419436" cy="388988"/>
            <a:chOff x="11501102" y="171573"/>
            <a:chExt cx="419436" cy="388988"/>
          </a:xfrm>
        </p:grpSpPr>
        <p:sp>
          <p:nvSpPr>
            <p:cNvPr id="1048667"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048668"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1048669"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1048670"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36" name="Groupe 2"/>
          <p:cNvGrpSpPr/>
          <p:nvPr userDrawn="1"/>
        </p:nvGrpSpPr>
        <p:grpSpPr>
          <a:xfrm>
            <a:off x="12355040" y="33161"/>
            <a:ext cx="360000" cy="1800000"/>
            <a:chOff x="12355040" y="33161"/>
            <a:chExt cx="360000" cy="1800000"/>
          </a:xfrm>
        </p:grpSpPr>
        <p:sp>
          <p:nvSpPr>
            <p:cNvPr id="1048671"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2"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3"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4"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5"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7" name="Groupe 4"/>
          <p:cNvGrpSpPr/>
          <p:nvPr userDrawn="1"/>
        </p:nvGrpSpPr>
        <p:grpSpPr>
          <a:xfrm>
            <a:off x="12355040" y="1954479"/>
            <a:ext cx="360000" cy="4875772"/>
            <a:chOff x="12355040" y="1954479"/>
            <a:chExt cx="360000" cy="4875772"/>
          </a:xfrm>
        </p:grpSpPr>
        <p:sp>
          <p:nvSpPr>
            <p:cNvPr id="1048676"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1048677"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1048678"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9"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0"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1"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2"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3"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4"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5"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6"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7"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8"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9"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pSp>
        <p:nvGrpSpPr>
          <p:cNvPr id="6" name="Groupe 1"/>
          <p:cNvGrpSpPr/>
          <p:nvPr userDrawn="1"/>
        </p:nvGrpSpPr>
        <p:grpSpPr>
          <a:xfrm>
            <a:off x="11501102" y="171573"/>
            <a:ext cx="419436" cy="388988"/>
            <a:chOff x="11501102" y="171573"/>
            <a:chExt cx="419436" cy="388988"/>
          </a:xfrm>
        </p:grpSpPr>
        <p:sp>
          <p:nvSpPr>
            <p:cNvPr id="104857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04857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1048578"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1048579"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pPr>
            <a:r>
              <a:rPr lang="en-US" dirty="0">
                <a:solidFill>
                  <a:schemeClr val="bg1">
                    <a:lumMod val="65000"/>
                  </a:schemeClr>
                </a:solidFill>
              </a:rPr>
              <a:t>© Capgemini 2017. All rights reserved  </a:t>
            </a:r>
            <a:r>
              <a:rPr lang="en-US" dirty="0">
                <a:solidFill>
                  <a:schemeClr val="accent2"/>
                </a:solidFill>
              </a:rPr>
              <a:t>|</a:t>
            </a:r>
          </a:p>
        </p:txBody>
      </p:sp>
      <p:sp>
        <p:nvSpPr>
          <p:cNvPr id="1048580"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1048581"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1048582"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mailto:Amruta.a.ashok-patil@capgemin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3"/>
          <p:cNvGraphicFramePr>
            <a:graphicFrameLocks noGrp="1"/>
          </p:cNvGraphicFramePr>
          <p:nvPr>
            <p:extLst>
              <p:ext uri="{D42A27DB-BD31-4B8C-83A1-F6EECF244321}">
                <p14:modId xmlns:p14="http://schemas.microsoft.com/office/powerpoint/2010/main" val="1613089195"/>
              </p:ext>
            </p:extLst>
          </p:nvPr>
        </p:nvGraphicFramePr>
        <p:xfrm>
          <a:off x="9229725" y="1377315"/>
          <a:ext cx="2962275" cy="4655185"/>
        </p:xfrm>
        <a:graphic>
          <a:graphicData uri="http://schemas.openxmlformats.org/drawingml/2006/table">
            <a:tbl>
              <a:tblPr firstRow="1" bandRow="1">
                <a:tableStyleId>{0E3FDE45-AF77-4B5C-9715-49D594BDF05E}</a:tableStyleId>
              </a:tblPr>
              <a:tblGrid>
                <a:gridCol w="734060">
                  <a:extLst>
                    <a:ext uri="{9D8B030D-6E8A-4147-A177-3AD203B41FA5}">
                      <a16:colId xmlns:a16="http://schemas.microsoft.com/office/drawing/2014/main" val="20000"/>
                    </a:ext>
                  </a:extLst>
                </a:gridCol>
                <a:gridCol w="2228215">
                  <a:extLst>
                    <a:ext uri="{9D8B030D-6E8A-4147-A177-3AD203B41FA5}">
                      <a16:colId xmlns:a16="http://schemas.microsoft.com/office/drawing/2014/main" val="20001"/>
                    </a:ext>
                  </a:extLst>
                </a:gridCol>
              </a:tblGrid>
              <a:tr h="49593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700" b="0" noProof="0" dirty="0">
                          <a:ln>
                            <a:noFill/>
                          </a:ln>
                          <a:effectLst/>
                          <a:uLnTx/>
                          <a:uFillTx/>
                          <a:sym typeface="+mn-ea"/>
                        </a:rPr>
                        <a:t>Java Basics, OOPS, Generics, Collections, Arrays, Loops, Lambda Exp, Stream API</a:t>
                      </a:r>
                    </a:p>
                    <a:p>
                      <a:pPr marL="0" marR="0" lvl="0" indent="0" algn="l" defTabSz="914400" rtl="0" eaLnBrk="1" fontAlgn="auto" latinLnBrk="0" hangingPunct="1">
                        <a:lnSpc>
                          <a:spcPct val="100000"/>
                        </a:lnSpc>
                        <a:spcBef>
                          <a:spcPts val="0"/>
                        </a:spcBef>
                        <a:spcAft>
                          <a:spcPts val="0"/>
                        </a:spcAft>
                        <a:buClrTx/>
                        <a:buSzTx/>
                        <a:buFontTx/>
                        <a:buNone/>
                      </a:pPr>
                      <a:r>
                        <a:rPr lang="en-US" sz="700" b="0" dirty="0" err="1">
                          <a:ln>
                            <a:noFill/>
                          </a:ln>
                          <a:effectLst/>
                          <a:uLnTx/>
                          <a:uFillTx/>
                          <a:sym typeface="+mn-ea"/>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375285">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28015">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10002"/>
                  </a:ext>
                </a:extLst>
              </a:tr>
              <a:tr h="49593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10003"/>
                  </a:ext>
                </a:extLst>
              </a:tr>
              <a:tr h="64706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495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365760">
                <a:tc>
                  <a:txBody>
                    <a:bodyPr/>
                    <a:lstStyle/>
                    <a:p>
                      <a:r>
                        <a:rPr kumimoji="0" lang="en-US" sz="800" b="0" i="0" u="none" strike="noStrike" kern="1200" cap="none" spc="0" normalizeH="0" baseline="0" dirty="0">
                          <a:ln>
                            <a:noFill/>
                          </a:ln>
                          <a:solidFill>
                            <a:prstClr val="black"/>
                          </a:solidFill>
                          <a:effectLst/>
                          <a:latin typeface="Verdana" panose="020B0604030504040204" pitchFamily="34" charset="0"/>
                          <a:ea typeface="+mn-ea"/>
                          <a:cs typeface="+mn-cs"/>
                        </a:rPr>
                        <a:t>Angular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prstClr val="black"/>
                          </a:solidFill>
                          <a:effectLst/>
                          <a:latin typeface="Verdana" panose="020B0604030504040204" pitchFamily="34" charset="0"/>
                          <a:ea typeface="+mn-ea"/>
                          <a:cs typeface="+mn-cs"/>
                        </a:rPr>
                        <a:t>Components, Services, Modules, Routing, Forms and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63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10007"/>
                  </a:ext>
                </a:extLst>
              </a:tr>
              <a:tr h="495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10008"/>
                  </a:ext>
                </a:extLst>
              </a:tr>
              <a:tr h="29146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10009"/>
                  </a:ext>
                </a:extLst>
              </a:tr>
            </a:tbl>
          </a:graphicData>
        </a:graphic>
      </p:graphicFrame>
      <p:sp>
        <p:nvSpPr>
          <p:cNvPr id="1048600" name="Text Placeholder 18"/>
          <p:cNvSpPr>
            <a:spLocks noGrp="1"/>
          </p:cNvSpPr>
          <p:nvPr>
            <p:ph type="body" sz="quarter" idx="36"/>
          </p:nvPr>
        </p:nvSpPr>
        <p:spPr>
          <a:xfrm>
            <a:off x="4828603" y="2889403"/>
            <a:ext cx="4009644" cy="2008351"/>
          </a:xfrm>
        </p:spPr>
        <p:txBody>
          <a:bodyPr/>
          <a:lstStyle/>
          <a:p>
            <a:pPr eaLnBrk="1" hangingPunct="1">
              <a:lnSpc>
                <a:spcPct val="114000"/>
              </a:lnSpc>
            </a:pPr>
            <a:endParaRPr lang="en-IN" altLang="en-US" dirty="0"/>
          </a:p>
          <a:p>
            <a:endParaRPr lang="en-US" altLang="nl-NL"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US" altLang="nl-NL" dirty="0"/>
          </a:p>
          <a:p>
            <a:br>
              <a:rPr lang="en-US" altLang="nl-NL" dirty="0"/>
            </a:br>
            <a:br>
              <a:rPr lang="en-US" altLang="nl-NL" dirty="0"/>
            </a:br>
            <a:endParaRPr lang="nl-NL" altLang="nl-NL" dirty="0"/>
          </a:p>
        </p:txBody>
      </p:sp>
      <p:sp>
        <p:nvSpPr>
          <p:cNvPr id="1048601" name="Text Placeholder 1"/>
          <p:cNvSpPr>
            <a:spLocks noGrp="1"/>
          </p:cNvSpPr>
          <p:nvPr>
            <p:ph type="body" sz="quarter" idx="41"/>
          </p:nvPr>
        </p:nvSpPr>
        <p:spPr/>
        <p:txBody>
          <a:bodyPr/>
          <a:lstStyle/>
          <a:p>
            <a:r>
              <a:rPr lang="en-US" altLang="en-IN" dirty="0"/>
              <a:t>Amruta Ashok Patil</a:t>
            </a:r>
          </a:p>
        </p:txBody>
      </p:sp>
      <p:sp>
        <p:nvSpPr>
          <p:cNvPr id="1048602" name="Text Placeholder 21"/>
          <p:cNvSpPr>
            <a:spLocks noGrp="1"/>
          </p:cNvSpPr>
          <p:nvPr>
            <p:ph type="body" sz="quarter" idx="42"/>
          </p:nvPr>
        </p:nvSpPr>
        <p:spPr/>
        <p:txBody>
          <a:bodyPr/>
          <a:lstStyle/>
          <a:p>
            <a:r>
              <a:rPr lang="nl-NL" altLang="nl-NL"/>
              <a:t>Analyst/Software Engineer</a:t>
            </a:r>
          </a:p>
        </p:txBody>
      </p:sp>
      <p:sp>
        <p:nvSpPr>
          <p:cNvPr id="1048603" name="Text Placeholder 22"/>
          <p:cNvSpPr>
            <a:spLocks noGrp="1"/>
          </p:cNvSpPr>
          <p:nvPr>
            <p:ph type="body" sz="quarter" idx="43"/>
          </p:nvPr>
        </p:nvSpPr>
        <p:spPr>
          <a:xfrm>
            <a:off x="3722688" y="1376920"/>
            <a:ext cx="2373312" cy="295449"/>
          </a:xfrm>
        </p:spPr>
        <p:txBody>
          <a:bodyPr/>
          <a:lstStyle/>
          <a:p>
            <a:r>
              <a:rPr lang="nl-NL" altLang="nl-NL" dirty="0"/>
              <a:t>Mumbai</a:t>
            </a:r>
          </a:p>
        </p:txBody>
      </p:sp>
      <p:pic>
        <p:nvPicPr>
          <p:cNvPr id="2097155" name="Picture Placeholder 7186" descr="C:\Users\ABC\Downloads\165_1461617.jpg165_1461617"/>
          <p:cNvPicPr>
            <a:picLocks noGrp="1" noChangeAspect="1"/>
          </p:cNvPicPr>
          <p:nvPr>
            <p:ph type="pic" sz="quarter" idx="46"/>
          </p:nvPr>
        </p:nvPicPr>
        <p:blipFill rotWithShape="1">
          <a:blip r:embed="rId3"/>
          <a:srcRect/>
          <a:stretch>
            <a:fillRect/>
          </a:stretch>
        </p:blipFill>
        <p:spPr>
          <a:xfrm>
            <a:off x="609600" y="253365"/>
            <a:ext cx="1276350" cy="1693545"/>
          </a:xfrm>
        </p:spPr>
      </p:pic>
      <p:sp>
        <p:nvSpPr>
          <p:cNvPr id="1048604" name="Text Placeholder 24"/>
          <p:cNvSpPr>
            <a:spLocks noGrp="1"/>
          </p:cNvSpPr>
          <p:nvPr>
            <p:ph type="body" sz="quarter" idx="47"/>
          </p:nvPr>
        </p:nvSpPr>
        <p:spPr>
          <a:xfrm>
            <a:off x="3510033" y="1621721"/>
            <a:ext cx="2373312" cy="325397"/>
          </a:xfrm>
        </p:spPr>
        <p:txBody>
          <a:bodyPr/>
          <a:lstStyle/>
          <a:p>
            <a:r>
              <a:rPr lang="nl-NL" altLang="nl-NL" sz="900" dirty="0">
                <a:sym typeface="+mn-ea"/>
                <a:hlinkClick r:id="rId4"/>
              </a:rPr>
              <a:t>amruta.a.ashok-patil@capgemini.com</a:t>
            </a:r>
            <a:r>
              <a:rPr lang="nl-NL" altLang="nl-NL" sz="900" dirty="0">
                <a:sym typeface="+mn-ea"/>
              </a:rPr>
              <a:t> </a:t>
            </a:r>
            <a:endParaRPr lang="nl-NL" altLang="nl-NL" sz="900" dirty="0"/>
          </a:p>
          <a:p>
            <a:r>
              <a:rPr lang="nl-NL" altLang="nl-NL" dirty="0"/>
              <a:t> </a:t>
            </a:r>
          </a:p>
        </p:txBody>
      </p:sp>
      <p:sp>
        <p:nvSpPr>
          <p:cNvPr id="1048605" name="Text Placeholder 25"/>
          <p:cNvSpPr>
            <a:spLocks noGrp="1"/>
          </p:cNvSpPr>
          <p:nvPr>
            <p:ph type="body" sz="quarter" idx="48"/>
          </p:nvPr>
        </p:nvSpPr>
        <p:spPr>
          <a:xfrm>
            <a:off x="3510033" y="1861669"/>
            <a:ext cx="2373312" cy="330250"/>
          </a:xfrm>
        </p:spPr>
        <p:txBody>
          <a:bodyPr/>
          <a:lstStyle/>
          <a:p>
            <a:r>
              <a:rPr lang="nl-NL" altLang="nl-NL" dirty="0"/>
              <a:t>+91 </a:t>
            </a:r>
            <a:r>
              <a:rPr lang="en-US" altLang="nl-NL" dirty="0"/>
              <a:t>9834033329</a:t>
            </a:r>
          </a:p>
        </p:txBody>
      </p:sp>
      <p:sp>
        <p:nvSpPr>
          <p:cNvPr id="1048606" name="Text Placeholder 26"/>
          <p:cNvSpPr>
            <a:spLocks noGrp="1"/>
          </p:cNvSpPr>
          <p:nvPr>
            <p:ph type="body" sz="quarter" idx="50"/>
          </p:nvPr>
        </p:nvSpPr>
        <p:spPr>
          <a:xfrm>
            <a:off x="303868" y="2907091"/>
            <a:ext cx="4134853" cy="3621502"/>
          </a:xfrm>
        </p:spPr>
        <p:txBody>
          <a:bodyPr/>
          <a:lstStyle/>
          <a:p>
            <a:r>
              <a:rPr lang="en-US" altLang="en-US" b="1" dirty="0">
                <a:sym typeface="+mn-ea"/>
              </a:rPr>
              <a:t>Full Stack Developer</a:t>
            </a:r>
            <a:endParaRPr lang="en-US" altLang="en-US" b="1" dirty="0"/>
          </a:p>
          <a:p>
            <a:pPr marL="171450" indent="-171450">
              <a:lnSpc>
                <a:spcPct val="150000"/>
              </a:lnSpc>
              <a:buFont typeface="Arial" panose="020B0604020202020204" pitchFamily="34" charset="0"/>
              <a:buChar char="•"/>
            </a:pPr>
            <a:r>
              <a:rPr lang="en-US" dirty="0">
                <a:sym typeface="+mn-ea"/>
              </a:rPr>
              <a:t>  Hands on experience in creating </a:t>
            </a:r>
            <a:r>
              <a:rPr lang="en-US" dirty="0" err="1">
                <a:sym typeface="+mn-ea"/>
              </a:rPr>
              <a:t>microservices</a:t>
            </a:r>
            <a:r>
              <a:rPr lang="en-US" dirty="0">
                <a:sym typeface="+mn-ea"/>
              </a:rPr>
              <a:t> with </a:t>
            </a:r>
            <a:r>
              <a:rPr lang="en-US" dirty="0" err="1">
                <a:sym typeface="+mn-ea"/>
              </a:rPr>
              <a:t>Springboot</a:t>
            </a:r>
            <a:r>
              <a:rPr lang="en-US" dirty="0">
                <a:sym typeface="+mn-ea"/>
              </a:rPr>
              <a:t>, Spring Security, Spring Cloud API Gateway, Eureka server.</a:t>
            </a:r>
          </a:p>
          <a:p>
            <a:pPr marL="171450" indent="-171450">
              <a:lnSpc>
                <a:spcPct val="150000"/>
              </a:lnSpc>
              <a:buFont typeface="Arial" panose="020B0604020202020204" pitchFamily="34" charset="0"/>
              <a:buChar char="•"/>
            </a:pPr>
            <a:r>
              <a:rPr lang="en-US" dirty="0">
                <a:sym typeface="+mn-ea"/>
              </a:rPr>
              <a:t>Proficient in creating Single page Web Application in Angular with  Angular reactive forms, angular routing.</a:t>
            </a:r>
          </a:p>
          <a:p>
            <a:pPr marL="171450" indent="-171450">
              <a:lnSpc>
                <a:spcPct val="150000"/>
              </a:lnSpc>
              <a:buFont typeface="Arial" panose="020B0604020202020204" pitchFamily="34" charset="0"/>
              <a:buChar char="•"/>
            </a:pPr>
            <a:r>
              <a:rPr lang="en-US" dirty="0">
                <a:sym typeface="+mn-ea"/>
              </a:rPr>
              <a:t>Hands on experience in creating documentation with Java docs and swagger and in unit testing using </a:t>
            </a:r>
            <a:r>
              <a:rPr lang="en-US" dirty="0" err="1">
                <a:sym typeface="+mn-ea"/>
              </a:rPr>
              <a:t>Junit</a:t>
            </a:r>
          </a:p>
          <a:p>
            <a:pPr marL="171450" indent="-171450">
              <a:lnSpc>
                <a:spcPct val="150000"/>
              </a:lnSpc>
              <a:buFont typeface="Arial" panose="020B0604020202020204" pitchFamily="34" charset="0"/>
              <a:buChar char="•"/>
            </a:pPr>
            <a:r>
              <a:rPr lang="en-US" dirty="0">
                <a:sym typeface="+mn-ea"/>
              </a:rPr>
              <a:t>Eager to improve myself by learning new technologies and increasing my overall skills</a:t>
            </a:r>
          </a:p>
          <a:p>
            <a:br>
              <a:rPr lang="en-US" altLang="nl-NL" dirty="0"/>
            </a:br>
            <a:endParaRPr lang="en-US" altLang="nl-NL" dirty="0"/>
          </a:p>
        </p:txBody>
      </p:sp>
      <p:pic>
        <p:nvPicPr>
          <p:cNvPr id="2097156" name="Picture 7"/>
          <p:cNvPicPr>
            <a:picLocks noChangeAspect="1" noChangeArrowheads="1"/>
          </p:cNvPicPr>
          <p:nvPr/>
        </p:nvPicPr>
        <p:blipFill>
          <a:blip r:embed="rId5"/>
          <a:srcRect l="23582" t="2058" r="24332" b="4875"/>
          <a:stretch>
            <a:fillRect/>
          </a:stretch>
        </p:blipFill>
        <p:spPr bwMode="auto">
          <a:xfrm>
            <a:off x="4468573" y="6229226"/>
            <a:ext cx="471487" cy="471488"/>
          </a:xfrm>
          <a:prstGeom prst="rect">
            <a:avLst/>
          </a:prstGeom>
          <a:noFill/>
          <a:ln>
            <a:noFill/>
          </a:ln>
        </p:spPr>
      </p:pic>
      <p:sp>
        <p:nvSpPr>
          <p:cNvPr id="1048607" name="TextBox 3"/>
          <p:cNvSpPr txBox="1">
            <a:spLocks noChangeArrowheads="1"/>
          </p:cNvSpPr>
          <p:nvPr/>
        </p:nvSpPr>
        <p:spPr bwMode="auto">
          <a:xfrm>
            <a:off x="4972994" y="6397624"/>
            <a:ext cx="3409950" cy="261937"/>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2097157" name="Picture 6" descr="Movie, play, video icon"/>
          <p:cNvPicPr>
            <a:picLocks noChangeAspect="1" noChangeArrowheads="1"/>
          </p:cNvPicPr>
          <p:nvPr/>
        </p:nvPicPr>
        <p:blipFill>
          <a:blip r:embed="rId6"/>
          <a:srcRect/>
          <a:stretch>
            <a:fillRect/>
          </a:stretch>
        </p:blipFill>
        <p:spPr bwMode="auto">
          <a:xfrm>
            <a:off x="8382944" y="6229226"/>
            <a:ext cx="473075" cy="471488"/>
          </a:xfrm>
          <a:prstGeom prst="rect">
            <a:avLst/>
          </a:prstGeom>
          <a:noFill/>
          <a:ln>
            <a:noFill/>
          </a:ln>
        </p:spPr>
      </p:pic>
      <p:sp>
        <p:nvSpPr>
          <p:cNvPr id="1048608" name="Text Placeholder 25"/>
          <p:cNvSpPr txBox="1">
            <a:spLocks noChangeArrowheads="1"/>
          </p:cNvSpPr>
          <p:nvPr/>
        </p:nvSpPr>
        <p:spPr bwMode="white">
          <a:xfrm>
            <a:off x="3048000" y="1980604"/>
            <a:ext cx="2381250" cy="330200"/>
          </a:xfrm>
          <a:prstGeom prst="rect">
            <a:avLst/>
          </a:prstGeom>
          <a:noFill/>
          <a:ln>
            <a:noFill/>
          </a:ln>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1048609" name="Rectangle 4"/>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pPr>
            <a:r>
              <a:rPr lang="en-US" altLang="nl-NL" sz="1000" dirty="0">
                <a:solidFill>
                  <a:prstClr val="black"/>
                </a:solidFill>
                <a:latin typeface="Verdana" panose="020B0604030504040204" pitchFamily="34" charset="0"/>
              </a:rPr>
              <a:t>Electronics and Telecommunication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1048610" name="Rectangle 5"/>
          <p:cNvSpPr/>
          <p:nvPr/>
        </p:nvSpPr>
        <p:spPr>
          <a:xfrm>
            <a:off x="9242029" y="939723"/>
            <a:ext cx="462280" cy="37084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48611" name="Text Box 3"/>
          <p:cNvSpPr txBox="1"/>
          <p:nvPr/>
        </p:nvSpPr>
        <p:spPr>
          <a:xfrm>
            <a:off x="4876800" y="2819400"/>
            <a:ext cx="3690620" cy="2453640"/>
          </a:xfrm>
          <a:prstGeom prst="rect">
            <a:avLst/>
          </a:prstGeom>
          <a:noFill/>
        </p:spPr>
        <p:txBody>
          <a:bodyPr wrap="square" rtlCol="0" anchor="t">
            <a:spAutoFit/>
          </a:bodyPr>
          <a:lstStyle/>
          <a:p>
            <a:pPr eaLnBrk="1" hangingPunct="1">
              <a:lnSpc>
                <a:spcPct val="114000"/>
              </a:lnSpc>
            </a:pPr>
            <a:r>
              <a:rPr lang="en-US" altLang="en-US" sz="1200" b="1" dirty="0">
                <a:sym typeface="+mn-ea"/>
              </a:rPr>
              <a:t>E-Commerce Shopping Cart Application</a:t>
            </a:r>
          </a:p>
          <a:p>
            <a:pPr eaLnBrk="1" hangingPunct="1">
              <a:lnSpc>
                <a:spcPct val="150000"/>
              </a:lnSpc>
            </a:pPr>
            <a:endParaRPr lang="en-IN" altLang="nl-NL" sz="1000" dirty="0">
              <a:sym typeface="+mn-ea"/>
            </a:endParaRPr>
          </a:p>
          <a:p>
            <a:pPr marL="171450" indent="-171450" eaLnBrk="1" hangingPunct="1">
              <a:lnSpc>
                <a:spcPct val="150000"/>
              </a:lnSpc>
              <a:buFont typeface="Arial" panose="020B0604020202020204" pitchFamily="34" charset="0"/>
              <a:buChar char="•"/>
            </a:pPr>
            <a:r>
              <a:rPr lang="en-IN" altLang="nl-NL" sz="1000" dirty="0">
                <a:sym typeface="+mn-ea"/>
              </a:rPr>
              <a:t>Created E-commerce Shopping Cart Application case study     using Java Full Stack with Angular.</a:t>
            </a:r>
          </a:p>
          <a:p>
            <a:pPr marL="171450" indent="-171450" eaLnBrk="1" hangingPunct="1">
              <a:lnSpc>
                <a:spcPct val="150000"/>
              </a:lnSpc>
              <a:buFont typeface="Arial" panose="020B0604020202020204" pitchFamily="34" charset="0"/>
              <a:buChar char="•"/>
            </a:pPr>
            <a:r>
              <a:rPr lang="en-IN" altLang="nl-NL" sz="1000" dirty="0">
                <a:sym typeface="+mn-ea"/>
              </a:rPr>
              <a:t>Multiple  micro-service implemented  using Spring</a:t>
            </a:r>
            <a:r>
              <a:rPr lang="en-US" altLang="en-IN" sz="1000" dirty="0">
                <a:sym typeface="+mn-ea"/>
              </a:rPr>
              <a:t> </a:t>
            </a:r>
            <a:r>
              <a:rPr lang="en-IN" altLang="nl-NL" sz="1000" dirty="0">
                <a:sym typeface="+mn-ea"/>
              </a:rPr>
              <a:t>Boot , Spring Cloud and connecting them via Discovery Server </a:t>
            </a:r>
            <a:r>
              <a:rPr lang="en-IN" altLang="nl-NL" sz="1000" dirty="0" err="1">
                <a:sym typeface="+mn-ea"/>
              </a:rPr>
              <a:t>i.e</a:t>
            </a:r>
            <a:r>
              <a:rPr lang="en-IN" altLang="nl-NL" sz="1000" dirty="0">
                <a:sym typeface="+mn-ea"/>
              </a:rPr>
              <a:t> Netflix Eureka including  routing using Netflix  </a:t>
            </a:r>
            <a:r>
              <a:rPr lang="en-IN" altLang="nl-NL" sz="1000" dirty="0" err="1">
                <a:sym typeface="+mn-ea"/>
              </a:rPr>
              <a:t>Zuul</a:t>
            </a:r>
            <a:r>
              <a:rPr lang="en-IN" altLang="nl-NL" sz="1000" dirty="0">
                <a:sym typeface="+mn-ea"/>
              </a:rPr>
              <a:t> as a API Gateway.</a:t>
            </a:r>
          </a:p>
          <a:p>
            <a:pPr marL="171450" indent="-171450" eaLnBrk="1" hangingPunct="1">
              <a:lnSpc>
                <a:spcPct val="150000"/>
              </a:lnSpc>
              <a:buFont typeface="Arial" panose="020B0604020202020204" pitchFamily="34" charset="0"/>
              <a:buChar char="•"/>
            </a:pPr>
            <a:r>
              <a:rPr lang="en-IN" altLang="nl-NL" sz="1000" dirty="0">
                <a:sym typeface="+mn-ea"/>
              </a:rPr>
              <a:t>Frontend with Angular 12 using Angular CLI for </a:t>
            </a:r>
            <a:r>
              <a:rPr lang="en-US" altLang="en-IN" sz="1000" dirty="0">
                <a:sym typeface="+mn-ea"/>
              </a:rPr>
              <a:t>   </a:t>
            </a:r>
            <a:r>
              <a:rPr lang="en-IN" altLang="nl-NL" sz="1000" dirty="0">
                <a:sym typeface="+mn-ea"/>
              </a:rPr>
              <a:t>creating user friendly UI.</a:t>
            </a:r>
          </a:p>
          <a:p>
            <a:pPr eaLnBrk="1" hangingPunct="1">
              <a:lnSpc>
                <a:spcPct val="150000"/>
              </a:lnSpc>
              <a:buFont typeface="Arial" panose="020B0604020202020204" pitchFamily="34" charset="0"/>
              <a:buChar char="•"/>
            </a:pPr>
            <a:r>
              <a:rPr lang="en-IN" altLang="nl-NL" sz="1000" dirty="0">
                <a:sym typeface="+mn-ea"/>
              </a:rPr>
              <a:t>  Backend with </a:t>
            </a:r>
            <a:r>
              <a:rPr lang="en-IN" altLang="nl-NL" sz="1000" dirty="0" err="1">
                <a:sym typeface="+mn-ea"/>
              </a:rPr>
              <a:t>MongoDB</a:t>
            </a:r>
            <a:r>
              <a:rPr lang="en-IN" altLang="nl-NL" sz="1000" dirty="0">
                <a:sym typeface="+mn-ea"/>
              </a:rPr>
              <a:t> Atlas No </a:t>
            </a:r>
            <a:r>
              <a:rPr lang="en-IN" altLang="nl-NL" sz="1000" dirty="0" err="1">
                <a:sym typeface="+mn-ea"/>
              </a:rPr>
              <a:t>Sql</a:t>
            </a:r>
            <a:r>
              <a:rPr lang="en-IN" altLang="nl-NL" sz="1000" dirty="0">
                <a:sym typeface="+mn-ea"/>
              </a:rPr>
              <a:t> database.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Verdana</vt:lpstr>
      <vt:lpstr>Wingdings</vt: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Patil, Amruta</cp:lastModifiedBy>
  <cp:revision>1</cp:revision>
  <dcterms:created xsi:type="dcterms:W3CDTF">2020-09-21T08:24:00Z</dcterms:created>
  <dcterms:modified xsi:type="dcterms:W3CDTF">2021-10-04T07:36:04Z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1033-11.2.0.10223</vt:lpwstr>
  </property>
</Properties>
</file>