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9" r:id="rId2"/>
    <p:sldId id="431" r:id="rId3"/>
    <p:sldId id="432" r:id="rId4"/>
    <p:sldId id="433" r:id="rId5"/>
    <p:sldId id="434" r:id="rId6"/>
    <p:sldId id="444" r:id="rId7"/>
    <p:sldId id="443" r:id="rId8"/>
    <p:sldId id="451" r:id="rId9"/>
    <p:sldId id="446" r:id="rId10"/>
    <p:sldId id="447" r:id="rId11"/>
    <p:sldId id="448" r:id="rId12"/>
    <p:sldId id="449" r:id="rId13"/>
    <p:sldId id="456" r:id="rId14"/>
    <p:sldId id="452" r:id="rId15"/>
    <p:sldId id="453" r:id="rId16"/>
    <p:sldId id="438" r:id="rId17"/>
    <p:sldId id="455" r:id="rId18"/>
    <p:sldId id="454" r:id="rId19"/>
    <p:sldId id="441" r:id="rId20"/>
    <p:sldId id="442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41A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14"/>
    <p:restoredTop sz="94671"/>
  </p:normalViewPr>
  <p:slideViewPr>
    <p:cSldViewPr snapToGrid="0" snapToObjects="1">
      <p:cViewPr varScale="1">
        <p:scale>
          <a:sx n="67" d="100"/>
          <a:sy n="67" d="100"/>
        </p:scale>
        <p:origin x="74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12/17/2020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5520: Fall 2020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2141C-3E40-5840-BED2-585F08AD3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675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5520: Fall 2020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2141C-3E40-5840-BED2-585F08AD3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24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5520: Fall 2020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2141C-3E40-5840-BED2-585F08AD3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9050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5520: Fall 2020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2141C-3E40-5840-BED2-585F08AD38B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377258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5520: Fall 2020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2141C-3E40-5840-BED2-585F08AD3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9072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12/17/2020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5520: Fall 2020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2141C-3E40-5840-BED2-585F08AD3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2772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12/17/2020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5520: Fall 2020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2141C-3E40-5840-BED2-585F08AD3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8522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FEEA4-8F97-C04B-9034-D07BCE65E86C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2141C-3E40-5840-BED2-585F08AD3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4893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FEEA4-8F97-C04B-9034-D07BCE65E86C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2141C-3E40-5840-BED2-585F08AD3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3855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58DCB-69E3-AB44-9D14-A1142E914F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425" y="2137144"/>
            <a:ext cx="9144000" cy="1031358"/>
          </a:xfrm>
        </p:spPr>
        <p:txBody>
          <a:bodyPr anchor="ctr">
            <a:normAutofit/>
          </a:bodyPr>
          <a:lstStyle>
            <a:lvl1pPr algn="l"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4FA811-E850-1E47-AC50-85DF887A3D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425" y="3211032"/>
            <a:ext cx="9144000" cy="824579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85E632-9D38-1C4A-A7B1-BE9E0AB7E74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5915879"/>
            <a:ext cx="1967023" cy="365125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12 August 2019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8E11FD-8E8D-FF45-A99A-82206B1B9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 5520: Summer 2019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89F41F5-1A00-3649-A602-989E74318055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77838" y="4146550"/>
            <a:ext cx="9143587" cy="61964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bg2">
                    <a:lumMod val="50000"/>
                  </a:schemeClr>
                </a:solidFill>
                <a:latin typeface="+mj-lt"/>
              </a:defRPr>
            </a:lvl2pPr>
            <a:lvl3pPr marL="914400" indent="0">
              <a:buNone/>
              <a:defRPr>
                <a:solidFill>
                  <a:schemeClr val="bg2">
                    <a:lumMod val="50000"/>
                  </a:schemeClr>
                </a:solidFill>
                <a:latin typeface="+mj-lt"/>
              </a:defRPr>
            </a:lvl3pPr>
            <a:lvl4pPr marL="1371600" indent="0">
              <a:buNone/>
              <a:defRPr>
                <a:solidFill>
                  <a:schemeClr val="bg2">
                    <a:lumMod val="50000"/>
                  </a:schemeClr>
                </a:solidFill>
                <a:latin typeface="+mj-lt"/>
              </a:defRPr>
            </a:lvl4pPr>
            <a:lvl5pPr marL="1828800" indent="0">
              <a:buNone/>
              <a:defRPr>
                <a:solidFill>
                  <a:schemeClr val="bg2">
                    <a:lumMod val="50000"/>
                  </a:schemeClr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96C06BC-D464-AC4E-9CCD-89916C112FA9}"/>
              </a:ext>
            </a:extLst>
          </p:cNvPr>
          <p:cNvSpPr/>
          <p:nvPr userDrawn="1"/>
        </p:nvSpPr>
        <p:spPr>
          <a:xfrm>
            <a:off x="9696893" y="0"/>
            <a:ext cx="2495107" cy="5528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460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2141C-3E40-5840-BED2-585F08AD3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238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5520: Fall 2020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2141C-3E40-5840-BED2-585F08AD3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084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FEEA4-8F97-C04B-9034-D07BCE65E86C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2141C-3E40-5840-BED2-585F08AD3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714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FEEA4-8F97-C04B-9034-D07BCE65E86C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2141C-3E40-5840-BED2-585F08AD3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692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FEEA4-8F97-C04B-9034-D07BCE65E86C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2141C-3E40-5840-BED2-585F08AD3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076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FEEA4-8F97-C04B-9034-D07BCE65E86C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2141C-3E40-5840-BED2-585F08AD3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795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FEEA4-8F97-C04B-9034-D07BCE65E86C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2141C-3E40-5840-BED2-585F08AD3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771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FEEA4-8F97-C04B-9034-D07BCE65E86C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2141C-3E40-5840-BED2-585F08AD3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426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6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12/17/2020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/>
              <a:t>CS 5520: Fall 2020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42141C-3E40-5840-BED2-585F08AD38B7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2E71C2B-3F9A-413C-8860-4B5B6605EAD0}"/>
              </a:ext>
            </a:extLst>
          </p:cNvPr>
          <p:cNvSpPr/>
          <p:nvPr userDrawn="1"/>
        </p:nvSpPr>
        <p:spPr>
          <a:xfrm>
            <a:off x="0" y="6498131"/>
            <a:ext cx="12192000" cy="359869"/>
          </a:xfrm>
          <a:prstGeom prst="rect">
            <a:avLst/>
          </a:prstGeom>
          <a:solidFill>
            <a:srgbClr val="D41A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latin typeface="Real Head Pro Extrabold" panose="020B0904020204020204" pitchFamily="34" charset="0"/>
                <a:cs typeface="Times New Roman" panose="02020603050405020304" pitchFamily="18" charset="0"/>
              </a:rPr>
              <a:t>Seattle Mobile App Dev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F17C0A4-72A5-4BED-A0AF-B5DB72622B05}"/>
              </a:ext>
            </a:extLst>
          </p:cNvPr>
          <p:cNvPicPr>
            <a:picLocks noChangeAspect="1"/>
          </p:cNvPicPr>
          <p:nvPr userDrawn="1"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8647" y="6438176"/>
            <a:ext cx="480177" cy="47977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6B4289E-78CB-499B-8440-7EBBFA9D86D2}"/>
              </a:ext>
            </a:extLst>
          </p:cNvPr>
          <p:cNvSpPr txBox="1"/>
          <p:nvPr userDrawn="1"/>
        </p:nvSpPr>
        <p:spPr>
          <a:xfrm>
            <a:off x="8432871" y="0"/>
            <a:ext cx="3685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Your App Name here</a:t>
            </a:r>
          </a:p>
        </p:txBody>
      </p:sp>
    </p:spTree>
    <p:extLst>
      <p:ext uri="{BB962C8B-B14F-4D97-AF65-F5344CB8AC3E}">
        <p14:creationId xmlns:p14="http://schemas.microsoft.com/office/powerpoint/2010/main" val="42811533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hanishk/Eat_It/" TargetMode="External"/><Relationship Id="rId3" Type="http://schemas.openxmlformats.org/officeDocument/2006/relationships/hyperlink" Target="https://developer.android.com/reference/android/database/sqlite/SQLiteDatabase" TargetMode="External"/><Relationship Id="rId7" Type="http://schemas.openxmlformats.org/officeDocument/2006/relationships/hyperlink" Target="https://www.youtube.com/channel/UCllewj2bGdqB8U9Ld15INAg" TargetMode="External"/><Relationship Id="rId2" Type="http://schemas.openxmlformats.org/officeDocument/2006/relationships/hyperlink" Target="https://firebase.google.com/doc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bhiandroid.com/ui/nesting-of-layouts-android.html" TargetMode="External"/><Relationship Id="rId5" Type="http://schemas.openxmlformats.org/officeDocument/2006/relationships/hyperlink" Target="https://antonioleiva.com/recyclerview-listener/" TargetMode="External"/><Relationship Id="rId4" Type="http://schemas.openxmlformats.org/officeDocument/2006/relationships/hyperlink" Target="https://developer.android.com/jetpack/androidx/releases/recyclerview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896CE757-DDA6-1A4D-A2C3-17899A81BB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Foodies Delight</a:t>
            </a:r>
          </a:p>
        </p:txBody>
      </p:sp>
      <p:sp>
        <p:nvSpPr>
          <p:cNvPr id="13" name="Subtitle 12">
            <a:extLst>
              <a:ext uri="{FF2B5EF4-FFF2-40B4-BE49-F238E27FC236}">
                <a16:creationId xmlns:a16="http://schemas.microsoft.com/office/drawing/2014/main" id="{C91FDB36-B76D-7242-83BC-02A2002675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paradise just for you! 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DE9872F9-0B8A-FE40-A39C-B499A29212E7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/>
              <a:t>Amruta Pathak pathak.am@northeastern.edu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3DAC6A22-A1C5-4D4D-8260-2A770F0654C7}"/>
              </a:ext>
            </a:extLst>
          </p:cNvPr>
          <p:cNvSpPr/>
          <p:nvPr/>
        </p:nvSpPr>
        <p:spPr>
          <a:xfrm>
            <a:off x="762000" y="647700"/>
            <a:ext cx="1524000" cy="1257300"/>
          </a:xfrm>
          <a:prstGeom prst="round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4" name="TextBox 3">
            <a:extLst>
              <a:ext uri="{FF2B5EF4-FFF2-40B4-BE49-F238E27FC236}">
                <a16:creationId xmlns:a16="http://schemas.microsoft.com/office/drawing/2014/main" id="{AC35E29D-BD50-2348-99C2-47ED86A10A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7263" y="952500"/>
            <a:ext cx="113347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Put your</a:t>
            </a:r>
            <a:br>
              <a:rPr lang="en-US" altLang="en-US" sz="1800" dirty="0">
                <a:latin typeface="Arial" panose="020B0604020202020204" pitchFamily="34" charset="0"/>
              </a:rPr>
            </a:br>
            <a:r>
              <a:rPr lang="en-US" altLang="en-US" sz="1800" dirty="0">
                <a:latin typeface="Arial" panose="020B0604020202020204" pitchFamily="34" charset="0"/>
              </a:rPr>
              <a:t>icon here</a:t>
            </a:r>
          </a:p>
        </p:txBody>
      </p:sp>
      <p:pic>
        <p:nvPicPr>
          <p:cNvPr id="11" name="Picture 10" descr="A picture containing text, monitor, screen&#10;&#10;Description automatically generated">
            <a:extLst>
              <a:ext uri="{FF2B5EF4-FFF2-40B4-BE49-F238E27FC236}">
                <a16:creationId xmlns:a16="http://schemas.microsoft.com/office/drawing/2014/main" id="{46AB044C-9228-4373-A015-1424BA6AD0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1" y="478466"/>
            <a:ext cx="1666874" cy="1666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205528"/>
      </p:ext>
    </p:extLst>
  </p:cSld>
  <p:clrMapOvr>
    <a:masterClrMapping/>
  </p:clrMapOvr>
  <p:transition advTm="10000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73EDE-2612-4BA5-A191-28FC29EC4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61732"/>
          </a:xfrm>
        </p:spPr>
        <p:txBody>
          <a:bodyPr/>
          <a:lstStyle/>
          <a:p>
            <a:r>
              <a:rPr lang="en-US" dirty="0"/>
              <a:t>Menu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D7A98F-E070-422F-8A07-B759270806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3312" y="1400175"/>
            <a:ext cx="4396339" cy="4856163"/>
          </a:xfrm>
        </p:spPr>
        <p:txBody>
          <a:bodyPr/>
          <a:lstStyle/>
          <a:p>
            <a:r>
              <a:rPr lang="en-US" dirty="0"/>
              <a:t>Menu has a title , description and the corresponding price associated to it.</a:t>
            </a:r>
          </a:p>
          <a:p>
            <a:r>
              <a:rPr lang="en-US" dirty="0"/>
              <a:t>On select will take you to add the menu</a:t>
            </a:r>
          </a:p>
        </p:txBody>
      </p:sp>
      <p:pic>
        <p:nvPicPr>
          <p:cNvPr id="7" name="Content Placeholder 6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1DDF61A6-730E-4986-93FC-B55FDED0BBD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638528" y="1400175"/>
            <a:ext cx="2428081" cy="4856163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40675C6-8B5A-4631-8729-459B737C99C4}"/>
              </a:ext>
            </a:extLst>
          </p:cNvPr>
          <p:cNvSpPr txBox="1"/>
          <p:nvPr/>
        </p:nvSpPr>
        <p:spPr>
          <a:xfrm flipH="1">
            <a:off x="10049852" y="253048"/>
            <a:ext cx="2142146" cy="382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Foodies Delight</a:t>
            </a:r>
          </a:p>
        </p:txBody>
      </p:sp>
    </p:spTree>
    <p:extLst>
      <p:ext uri="{BB962C8B-B14F-4D97-AF65-F5344CB8AC3E}">
        <p14:creationId xmlns:p14="http://schemas.microsoft.com/office/powerpoint/2010/main" val="25992192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73EDE-2612-4BA5-A191-28FC29EC4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61732"/>
          </a:xfrm>
        </p:spPr>
        <p:txBody>
          <a:bodyPr/>
          <a:lstStyle/>
          <a:p>
            <a:r>
              <a:rPr lang="en-US" dirty="0"/>
              <a:t>Add dish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D7A98F-E070-422F-8A07-B759270806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3312" y="1400175"/>
            <a:ext cx="4396339" cy="4856163"/>
          </a:xfrm>
        </p:spPr>
        <p:txBody>
          <a:bodyPr/>
          <a:lstStyle/>
          <a:p>
            <a:r>
              <a:rPr lang="en-US" dirty="0"/>
              <a:t>Add the dish to cart.</a:t>
            </a:r>
          </a:p>
          <a:p>
            <a:r>
              <a:rPr lang="en-US" dirty="0"/>
              <a:t>Enter quantity and add to cart.</a:t>
            </a:r>
          </a:p>
          <a:p>
            <a:r>
              <a:rPr lang="en-US" dirty="0"/>
              <a:t>Then go to the cart.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1494B4-EBCB-45AF-AFD1-667DEE54C8C1}"/>
              </a:ext>
            </a:extLst>
          </p:cNvPr>
          <p:cNvSpPr txBox="1"/>
          <p:nvPr/>
        </p:nvSpPr>
        <p:spPr>
          <a:xfrm flipH="1">
            <a:off x="10049852" y="253048"/>
            <a:ext cx="2142146" cy="382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Foodies Delight</a:t>
            </a:r>
          </a:p>
        </p:txBody>
      </p:sp>
      <p:pic>
        <p:nvPicPr>
          <p:cNvPr id="11" name="Content Placeholder 10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51CEF77F-7406-4591-AE19-1910152B956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802438" y="2055813"/>
            <a:ext cx="2100262" cy="4200525"/>
          </a:xfrm>
        </p:spPr>
      </p:pic>
    </p:spTree>
    <p:extLst>
      <p:ext uri="{BB962C8B-B14F-4D97-AF65-F5344CB8AC3E}">
        <p14:creationId xmlns:p14="http://schemas.microsoft.com/office/powerpoint/2010/main" val="10929504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73EDE-2612-4BA5-A191-28FC29EC4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61732"/>
          </a:xfrm>
        </p:spPr>
        <p:txBody>
          <a:bodyPr/>
          <a:lstStyle/>
          <a:p>
            <a:r>
              <a:rPr lang="en-US" dirty="0"/>
              <a:t>Cart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D7A98F-E070-422F-8A07-B759270806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3312" y="1400175"/>
            <a:ext cx="4396339" cy="4856163"/>
          </a:xfrm>
        </p:spPr>
        <p:txBody>
          <a:bodyPr/>
          <a:lstStyle/>
          <a:p>
            <a:r>
              <a:rPr lang="en-US" dirty="0"/>
              <a:t>It lists all the items added to the cart with the total</a:t>
            </a:r>
          </a:p>
          <a:p>
            <a:r>
              <a:rPr lang="en-US" dirty="0"/>
              <a:t>Click Order to place an order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1A32EC-D1ED-45D4-B056-0EE90E5A1315}"/>
              </a:ext>
            </a:extLst>
          </p:cNvPr>
          <p:cNvSpPr txBox="1"/>
          <p:nvPr/>
        </p:nvSpPr>
        <p:spPr>
          <a:xfrm flipH="1">
            <a:off x="10049852" y="253048"/>
            <a:ext cx="2142146" cy="382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Foodies Delight</a:t>
            </a:r>
          </a:p>
        </p:txBody>
      </p:sp>
      <p:pic>
        <p:nvPicPr>
          <p:cNvPr id="11" name="Content Placeholder 10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074FBCB-C015-486A-8121-24B00706F57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802438" y="2055813"/>
            <a:ext cx="2100262" cy="4200525"/>
          </a:xfrm>
        </p:spPr>
      </p:pic>
    </p:spTree>
    <p:extLst>
      <p:ext uri="{BB962C8B-B14F-4D97-AF65-F5344CB8AC3E}">
        <p14:creationId xmlns:p14="http://schemas.microsoft.com/office/powerpoint/2010/main" val="37624265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73EDE-2612-4BA5-A191-28FC29EC4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61732"/>
          </a:xfrm>
        </p:spPr>
        <p:txBody>
          <a:bodyPr/>
          <a:lstStyle/>
          <a:p>
            <a:r>
              <a:rPr lang="en-US" dirty="0"/>
              <a:t>Cart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D7A98F-E070-422F-8A07-B759270806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3312" y="1400175"/>
            <a:ext cx="4396339" cy="4856163"/>
          </a:xfrm>
        </p:spPr>
        <p:txBody>
          <a:bodyPr/>
          <a:lstStyle/>
          <a:p>
            <a:r>
              <a:rPr lang="en-US" dirty="0"/>
              <a:t>Order Placed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1A32EC-D1ED-45D4-B056-0EE90E5A1315}"/>
              </a:ext>
            </a:extLst>
          </p:cNvPr>
          <p:cNvSpPr txBox="1"/>
          <p:nvPr/>
        </p:nvSpPr>
        <p:spPr>
          <a:xfrm flipH="1">
            <a:off x="10049852" y="253048"/>
            <a:ext cx="2142146" cy="382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Foodies Delight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D9EF938-6E9B-403F-AF56-7272267A670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802438" y="2055813"/>
            <a:ext cx="2100262" cy="4200525"/>
          </a:xfrm>
        </p:spPr>
      </p:pic>
    </p:spTree>
    <p:extLst>
      <p:ext uri="{BB962C8B-B14F-4D97-AF65-F5344CB8AC3E}">
        <p14:creationId xmlns:p14="http://schemas.microsoft.com/office/powerpoint/2010/main" val="23687089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6C87F-B876-45AF-8838-491D4470F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Restaurant Sign In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25B170-36D5-4270-BC3F-6B855BEA8ED2}"/>
              </a:ext>
            </a:extLst>
          </p:cNvPr>
          <p:cNvSpPr txBox="1"/>
          <p:nvPr/>
        </p:nvSpPr>
        <p:spPr>
          <a:xfrm flipH="1">
            <a:off x="10049852" y="253048"/>
            <a:ext cx="2142146" cy="382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Foodies Delight</a:t>
            </a:r>
          </a:p>
        </p:txBody>
      </p:sp>
      <p:pic>
        <p:nvPicPr>
          <p:cNvPr id="14" name="Content Placeholder 13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960CA96D-A6EA-4EE7-8808-725543BF1F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27947" y="2052638"/>
            <a:ext cx="2097881" cy="4195762"/>
          </a:xfrm>
        </p:spPr>
      </p:pic>
    </p:spTree>
    <p:extLst>
      <p:ext uri="{BB962C8B-B14F-4D97-AF65-F5344CB8AC3E}">
        <p14:creationId xmlns:p14="http://schemas.microsoft.com/office/powerpoint/2010/main" val="15006900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E4476-FC5B-4113-93DB-216DD78D2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 at all the orders and take 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4139E9-9CDB-4F95-9279-E66CB076AD4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Gets all orders </a:t>
            </a:r>
          </a:p>
          <a:p>
            <a:r>
              <a:rPr lang="en-US" dirty="0"/>
              <a:t>Update status for each order.</a:t>
            </a:r>
          </a:p>
          <a:p>
            <a:r>
              <a:rPr lang="en-US" dirty="0"/>
              <a:t>On click – context menu that lists all the actions</a:t>
            </a:r>
          </a:p>
        </p:txBody>
      </p:sp>
      <p:pic>
        <p:nvPicPr>
          <p:cNvPr id="7" name="Content Placeholder 6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B3B911E3-B5B3-45FE-AAF7-92FF9AE8EFF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802438" y="2055813"/>
            <a:ext cx="2100262" cy="4200525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397D8AC-6859-403E-B3DB-0D7E5B826A20}"/>
              </a:ext>
            </a:extLst>
          </p:cNvPr>
          <p:cNvSpPr txBox="1"/>
          <p:nvPr/>
        </p:nvSpPr>
        <p:spPr>
          <a:xfrm flipH="1">
            <a:off x="10049852" y="253048"/>
            <a:ext cx="2142146" cy="382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Foodies Delight</a:t>
            </a:r>
          </a:p>
        </p:txBody>
      </p:sp>
    </p:spTree>
    <p:extLst>
      <p:ext uri="{BB962C8B-B14F-4D97-AF65-F5344CB8AC3E}">
        <p14:creationId xmlns:p14="http://schemas.microsoft.com/office/powerpoint/2010/main" val="9421150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7F80F-2683-4F45-A3A9-4C7050C4C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Tricky programming problem.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16150-78D1-6E4A-86FC-8EBE3246D5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0" lvl="1">
              <a:defRPr/>
            </a:pPr>
            <a:r>
              <a:rPr lang="en-US" altLang="en-US" dirty="0"/>
              <a:t>Entire app is data driven.</a:t>
            </a:r>
          </a:p>
          <a:p>
            <a:pPr marL="685800" lvl="1">
              <a:defRPr/>
            </a:pPr>
            <a:r>
              <a:rPr lang="en-US" altLang="en-US" dirty="0"/>
              <a:t>So if one view doesn’t show up , no data on screen.</a:t>
            </a:r>
          </a:p>
          <a:p>
            <a:pPr marL="685800" lvl="1">
              <a:defRPr/>
            </a:pPr>
            <a:r>
              <a:rPr lang="en-US" altLang="en-US" dirty="0"/>
              <a:t>Combination of static </a:t>
            </a:r>
            <a:r>
              <a:rPr lang="en-US" altLang="en-US"/>
              <a:t>and dynamic pages.</a:t>
            </a:r>
            <a:endParaRPr lang="en-US" altLang="en-US" dirty="0"/>
          </a:p>
          <a:p>
            <a:pPr marL="685800" lvl="1">
              <a:defRPr/>
            </a:pPr>
            <a:r>
              <a:rPr lang="en-US" altLang="en-US" dirty="0"/>
              <a:t>Quite understandable that companies must be going through lot of iterations before releasing it to prod.</a:t>
            </a:r>
          </a:p>
          <a:p>
            <a:pPr marL="400050" lvl="1" indent="0">
              <a:buNone/>
              <a:defRPr/>
            </a:pPr>
            <a:endParaRPr lang="en-US" altLang="en-US" dirty="0"/>
          </a:p>
          <a:p>
            <a:pPr marL="0" indent="0">
              <a:buNone/>
              <a:defRPr/>
            </a:pPr>
            <a:endParaRPr lang="en-US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746269-7D67-4649-BF00-B648778F88B9}"/>
              </a:ext>
            </a:extLst>
          </p:cNvPr>
          <p:cNvSpPr txBox="1"/>
          <p:nvPr/>
        </p:nvSpPr>
        <p:spPr>
          <a:xfrm flipH="1">
            <a:off x="10049852" y="253048"/>
            <a:ext cx="2142146" cy="382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Foodies Delight</a:t>
            </a:r>
          </a:p>
        </p:txBody>
      </p:sp>
    </p:spTree>
    <p:extLst>
      <p:ext uri="{BB962C8B-B14F-4D97-AF65-F5344CB8AC3E}">
        <p14:creationId xmlns:p14="http://schemas.microsoft.com/office/powerpoint/2010/main" val="39726769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2CB87-2D7D-4F93-A051-82549B690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 Stuff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6AF11A-11B7-480D-9FBA-DC22E05AC9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a lot of recycler views</a:t>
            </a:r>
          </a:p>
          <a:p>
            <a:r>
              <a:rPr lang="en-US" dirty="0"/>
              <a:t>Firebase</a:t>
            </a:r>
          </a:p>
          <a:p>
            <a:r>
              <a:rPr lang="en-US" dirty="0" err="1"/>
              <a:t>SqlLite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60CB9E-2040-43B5-B508-80EDA2CF583C}"/>
              </a:ext>
            </a:extLst>
          </p:cNvPr>
          <p:cNvSpPr txBox="1"/>
          <p:nvPr/>
        </p:nvSpPr>
        <p:spPr>
          <a:xfrm flipH="1">
            <a:off x="10049852" y="253048"/>
            <a:ext cx="2142146" cy="382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Foodies Delight</a:t>
            </a:r>
          </a:p>
        </p:txBody>
      </p:sp>
    </p:spTree>
    <p:extLst>
      <p:ext uri="{BB962C8B-B14F-4D97-AF65-F5344CB8AC3E}">
        <p14:creationId xmlns:p14="http://schemas.microsoft.com/office/powerpoint/2010/main" val="14030640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3FD30-3F75-485E-BE45-4B9DA1848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Ideas to build further!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E73871-CF82-4A6B-8891-186861BC50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this app unique by having the user fill out a preferences form and apply machine learning to pull out restaurants and menus that interest the user.</a:t>
            </a:r>
          </a:p>
          <a:p>
            <a:r>
              <a:rPr lang="en-US" dirty="0"/>
              <a:t>Adding menus and restaurants to favorites.</a:t>
            </a:r>
          </a:p>
          <a:p>
            <a:r>
              <a:rPr lang="en-US" dirty="0"/>
              <a:t>Also, a separate sub app which lets the restaurants talk to and suggest users.</a:t>
            </a:r>
          </a:p>
          <a:p>
            <a:r>
              <a:rPr lang="en-US" dirty="0"/>
              <a:t>This would definitely make it a killer app!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020683-C73E-422F-9D80-D7AB8B7F1ADE}"/>
              </a:ext>
            </a:extLst>
          </p:cNvPr>
          <p:cNvSpPr txBox="1"/>
          <p:nvPr/>
        </p:nvSpPr>
        <p:spPr>
          <a:xfrm flipH="1">
            <a:off x="10049852" y="253048"/>
            <a:ext cx="2142146" cy="382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Foodies Delight</a:t>
            </a:r>
          </a:p>
        </p:txBody>
      </p:sp>
    </p:spTree>
    <p:extLst>
      <p:ext uri="{BB962C8B-B14F-4D97-AF65-F5344CB8AC3E}">
        <p14:creationId xmlns:p14="http://schemas.microsoft.com/office/powerpoint/2010/main" val="2965606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4C512-79D6-5C48-B700-DE1EB3F3F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Acknowledgements &amp; Credits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9FF50-E13E-604A-B5A1-4D61220D87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Reused some of the components. </a:t>
            </a:r>
            <a:r>
              <a:rPr lang="en-US"/>
              <a:t>Credits to below:</a:t>
            </a:r>
            <a:endParaRPr lang="en-US">
              <a:hlinkClick r:id="rId2"/>
            </a:endParaRPr>
          </a:p>
          <a:p>
            <a:r>
              <a:rPr lang="en-US" dirty="0">
                <a:hlinkClick r:id="rId2"/>
              </a:rPr>
              <a:t>https://firebase.google.com/docs</a:t>
            </a:r>
            <a:endParaRPr lang="en-US" dirty="0"/>
          </a:p>
          <a:p>
            <a:r>
              <a:rPr lang="en-US" dirty="0">
                <a:hlinkClick r:id="rId3"/>
              </a:rPr>
              <a:t>https://developer.android.com/reference/android/database/sqlite/SQLiteDatabase</a:t>
            </a:r>
            <a:endParaRPr lang="en-US" dirty="0"/>
          </a:p>
          <a:p>
            <a:r>
              <a:rPr lang="en-US" dirty="0">
                <a:hlinkClick r:id="rId4"/>
              </a:rPr>
              <a:t>https://developer.android.com/jetpack/androidx/releases/recyclerview</a:t>
            </a:r>
            <a:endParaRPr lang="en-US" dirty="0"/>
          </a:p>
          <a:p>
            <a:r>
              <a:rPr lang="en-US" dirty="0">
                <a:hlinkClick r:id="rId5"/>
              </a:rPr>
              <a:t>https://antonioleiva.com/recyclerview-listener/</a:t>
            </a:r>
            <a:endParaRPr lang="en-US" dirty="0"/>
          </a:p>
          <a:p>
            <a:r>
              <a:rPr lang="en-US" dirty="0">
                <a:hlinkClick r:id="rId6"/>
              </a:rPr>
              <a:t>https://abhiandroid.com/ui/nesting-of-layouts-android.html</a:t>
            </a:r>
            <a:endParaRPr lang="en-US" dirty="0"/>
          </a:p>
          <a:p>
            <a:r>
              <a:rPr lang="en-US" dirty="0">
                <a:hlinkClick r:id="rId7"/>
              </a:rPr>
              <a:t>https://www.youtube.com/channel/UCllewj2bGdqB8U9Ld15INAg</a:t>
            </a:r>
            <a:endParaRPr lang="en-US" dirty="0"/>
          </a:p>
          <a:p>
            <a:r>
              <a:rPr lang="en-US" dirty="0">
                <a:hlinkClick r:id="rId8"/>
              </a:rPr>
              <a:t>https://github.com/hanishk/Eat_It/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82844E-51A1-4837-B2E2-A6F0082062C1}"/>
              </a:ext>
            </a:extLst>
          </p:cNvPr>
          <p:cNvSpPr txBox="1"/>
          <p:nvPr/>
        </p:nvSpPr>
        <p:spPr>
          <a:xfrm flipH="1">
            <a:off x="10049852" y="253048"/>
            <a:ext cx="2142146" cy="382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Foodies Delight</a:t>
            </a:r>
          </a:p>
        </p:txBody>
      </p:sp>
    </p:spTree>
    <p:extLst>
      <p:ext uri="{BB962C8B-B14F-4D97-AF65-F5344CB8AC3E}">
        <p14:creationId xmlns:p14="http://schemas.microsoft.com/office/powerpoint/2010/main" val="3693538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3CB75-D0CF-5F42-9B88-AC052DCD9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Foodies Delight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8DC9AA-E38D-774E-8871-6E40E15F4E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Allows foodie to browse through variety of restaurants.</a:t>
            </a:r>
          </a:p>
          <a:p>
            <a:pPr>
              <a:defRPr/>
            </a:pPr>
            <a:r>
              <a:rPr lang="en-US" dirty="0"/>
              <a:t>Select restaurant, browse through menus.</a:t>
            </a:r>
          </a:p>
          <a:p>
            <a:pPr>
              <a:defRPr/>
            </a:pPr>
            <a:r>
              <a:rPr lang="en-US" dirty="0"/>
              <a:t>Select the dishes and place an order.</a:t>
            </a:r>
          </a:p>
          <a:p>
            <a:pPr>
              <a:defRPr/>
            </a:pPr>
            <a:r>
              <a:rPr lang="en-US" dirty="0"/>
              <a:t>Restaurant receives the order and acts on it.</a:t>
            </a:r>
          </a:p>
          <a:p>
            <a:pPr marL="0" indent="0">
              <a:buNone/>
              <a:defRPr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DFCBEF-034F-401A-BCB4-768DF0A27286}"/>
              </a:ext>
            </a:extLst>
          </p:cNvPr>
          <p:cNvSpPr txBox="1"/>
          <p:nvPr/>
        </p:nvSpPr>
        <p:spPr>
          <a:xfrm flipH="1">
            <a:off x="10049852" y="253048"/>
            <a:ext cx="2142146" cy="382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Foodies Delight</a:t>
            </a:r>
          </a:p>
        </p:txBody>
      </p:sp>
    </p:spTree>
    <p:extLst>
      <p:ext uri="{BB962C8B-B14F-4D97-AF65-F5344CB8AC3E}">
        <p14:creationId xmlns:p14="http://schemas.microsoft.com/office/powerpoint/2010/main" val="19591222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ADD1D-2253-934B-9B13-60AE072D3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Thank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BE859-0421-D446-93FE-B0CB621EDB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big thanks to Adrienne for everything!</a:t>
            </a:r>
          </a:p>
          <a:p>
            <a:r>
              <a:rPr lang="en-US" dirty="0"/>
              <a:t>And to Curt and Dennis for their support!</a:t>
            </a:r>
          </a:p>
          <a:p>
            <a:r>
              <a:rPr lang="en-US" dirty="0"/>
              <a:t>And last but not the least NEU for this amazing 2 </a:t>
            </a:r>
            <a:r>
              <a:rPr lang="en-US" dirty="0" err="1"/>
              <a:t>yr</a:t>
            </a:r>
            <a:r>
              <a:rPr lang="en-US" dirty="0"/>
              <a:t> journey.</a:t>
            </a:r>
          </a:p>
          <a:p>
            <a:r>
              <a:rPr lang="en-US" dirty="0"/>
              <a:t>I will miss everyone and everything. :(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6ED3A9-28DC-4E8B-A468-34DBD2A6FA33}"/>
              </a:ext>
            </a:extLst>
          </p:cNvPr>
          <p:cNvSpPr txBox="1"/>
          <p:nvPr/>
        </p:nvSpPr>
        <p:spPr>
          <a:xfrm flipH="1">
            <a:off x="10049852" y="253048"/>
            <a:ext cx="2142146" cy="382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Foodies Delight</a:t>
            </a:r>
          </a:p>
        </p:txBody>
      </p:sp>
    </p:spTree>
    <p:extLst>
      <p:ext uri="{BB962C8B-B14F-4D97-AF65-F5344CB8AC3E}">
        <p14:creationId xmlns:p14="http://schemas.microsoft.com/office/powerpoint/2010/main" val="4261393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DA9ED-0397-9D44-B256-5B65F351A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AB8604-9299-894B-93FF-248722877A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Problem – Craving something yummy ? </a:t>
            </a:r>
          </a:p>
          <a:p>
            <a:r>
              <a:rPr lang="en-US" altLang="en-US" dirty="0"/>
              <a:t>Feeling low ?</a:t>
            </a:r>
          </a:p>
          <a:p>
            <a:r>
              <a:rPr lang="en-US" altLang="en-US" dirty="0"/>
              <a:t>Friends coming over ? </a:t>
            </a:r>
          </a:p>
          <a:p>
            <a:r>
              <a:rPr lang="en-US" altLang="en-US" dirty="0"/>
              <a:t>Really Busy so cooking is no option ?</a:t>
            </a:r>
          </a:p>
          <a:p>
            <a:r>
              <a:rPr lang="en-US" altLang="en-US" dirty="0"/>
              <a:t>Lets order it! </a:t>
            </a:r>
          </a:p>
          <a:p>
            <a:r>
              <a:rPr lang="en-US" altLang="en-US" dirty="0"/>
              <a:t>A one stop shop for different restaurants, various menus to select from and place orders. </a:t>
            </a:r>
          </a:p>
          <a:p>
            <a:r>
              <a:rPr lang="en-US" altLang="en-US" dirty="0"/>
              <a:t>I know its more like a </a:t>
            </a:r>
            <a:r>
              <a:rPr lang="en-US" altLang="en-US" dirty="0" err="1"/>
              <a:t>Grubhub</a:t>
            </a:r>
            <a:r>
              <a:rPr lang="en-US" altLang="en-US" dirty="0"/>
              <a:t> / </a:t>
            </a:r>
            <a:r>
              <a:rPr lang="en-US" altLang="en-US" dirty="0" err="1"/>
              <a:t>Ubereats</a:t>
            </a:r>
            <a:r>
              <a:rPr lang="en-US" altLang="en-US" dirty="0"/>
              <a:t> app but the motivation behind designing it was to understand underlying tech ! :)</a:t>
            </a:r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C3ABDA-2164-4664-8A17-0C7C03D2D775}"/>
              </a:ext>
            </a:extLst>
          </p:cNvPr>
          <p:cNvSpPr txBox="1"/>
          <p:nvPr/>
        </p:nvSpPr>
        <p:spPr>
          <a:xfrm flipH="1">
            <a:off x="10049852" y="253048"/>
            <a:ext cx="2142146" cy="382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Foodies Delight</a:t>
            </a:r>
          </a:p>
        </p:txBody>
      </p:sp>
    </p:spTree>
    <p:extLst>
      <p:ext uri="{BB962C8B-B14F-4D97-AF65-F5344CB8AC3E}">
        <p14:creationId xmlns:p14="http://schemas.microsoft.com/office/powerpoint/2010/main" val="2044526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6F179-E86A-2540-952B-BA7531533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Innovation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555AE5-D679-5C4F-B132-F64D8B4EF4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Hmm I would say I have ideas to build on further but this was mostly similar to the current apps in the markets. </a:t>
            </a:r>
          </a:p>
          <a:p>
            <a:pPr>
              <a:defRPr/>
            </a:pPr>
            <a:r>
              <a:rPr lang="en-US" altLang="en-US" dirty="0"/>
              <a:t>Well that said there is so much innovative stuff to do in the app , need time !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651261-BFB5-4BD4-AECC-76D401BCE605}"/>
              </a:ext>
            </a:extLst>
          </p:cNvPr>
          <p:cNvSpPr txBox="1"/>
          <p:nvPr/>
        </p:nvSpPr>
        <p:spPr>
          <a:xfrm flipH="1">
            <a:off x="10049852" y="253048"/>
            <a:ext cx="2142146" cy="382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Foodies Delight</a:t>
            </a:r>
          </a:p>
        </p:txBody>
      </p:sp>
    </p:spTree>
    <p:extLst>
      <p:ext uri="{BB962C8B-B14F-4D97-AF65-F5344CB8AC3E}">
        <p14:creationId xmlns:p14="http://schemas.microsoft.com/office/powerpoint/2010/main" val="3835143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5EC737-98CF-0C4A-9E10-B9964D7CA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3829" y="1447800"/>
            <a:ext cx="4397828" cy="33295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Going over the app</a:t>
            </a:r>
          </a:p>
        </p:txBody>
      </p:sp>
      <p:pic>
        <p:nvPicPr>
          <p:cNvPr id="6" name="Graphic 5" descr="Smart Phone">
            <a:extLst>
              <a:ext uri="{FF2B5EF4-FFF2-40B4-BE49-F238E27FC236}">
                <a16:creationId xmlns:a16="http://schemas.microsoft.com/office/drawing/2014/main" id="{2ED9D9EE-EDC5-4784-969A-D0946770596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43854" y="703489"/>
            <a:ext cx="5450557" cy="545055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942887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2C440-1676-40B4-AFD0-2518E2841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Details before Diving in!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786E3-E3B2-4690-B173-FD06917C3D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app is a combination of two sub apps</a:t>
            </a:r>
          </a:p>
          <a:p>
            <a:pPr lvl="1"/>
            <a:r>
              <a:rPr lang="en-US" dirty="0"/>
              <a:t>Customer specific app</a:t>
            </a:r>
          </a:p>
          <a:p>
            <a:pPr lvl="2"/>
            <a:r>
              <a:rPr lang="en-US" dirty="0"/>
              <a:t>Customer can browse various restaurants</a:t>
            </a:r>
          </a:p>
          <a:p>
            <a:pPr lvl="2"/>
            <a:r>
              <a:rPr lang="en-US" dirty="0"/>
              <a:t>Pick a restaurant</a:t>
            </a:r>
          </a:p>
          <a:p>
            <a:pPr lvl="2"/>
            <a:r>
              <a:rPr lang="en-US" dirty="0"/>
              <a:t>Browse menu, add menu to cart</a:t>
            </a:r>
          </a:p>
          <a:p>
            <a:pPr lvl="2"/>
            <a:r>
              <a:rPr lang="en-US" dirty="0"/>
              <a:t>Place order</a:t>
            </a:r>
          </a:p>
          <a:p>
            <a:pPr lvl="1"/>
            <a:r>
              <a:rPr lang="en-US" dirty="0"/>
              <a:t>Restaurant specific app</a:t>
            </a:r>
          </a:p>
          <a:p>
            <a:pPr lvl="2"/>
            <a:r>
              <a:rPr lang="en-US" dirty="0"/>
              <a:t>Get order.</a:t>
            </a:r>
          </a:p>
          <a:p>
            <a:pPr lvl="2"/>
            <a:r>
              <a:rPr lang="en-US" dirty="0"/>
              <a:t>Update their status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6D34C5-FE64-4EAB-9033-8C5AB28196BC}"/>
              </a:ext>
            </a:extLst>
          </p:cNvPr>
          <p:cNvSpPr txBox="1"/>
          <p:nvPr/>
        </p:nvSpPr>
        <p:spPr>
          <a:xfrm flipH="1">
            <a:off x="10049852" y="253048"/>
            <a:ext cx="2142146" cy="382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Foodies Delight</a:t>
            </a:r>
          </a:p>
        </p:txBody>
      </p:sp>
    </p:spTree>
    <p:extLst>
      <p:ext uri="{BB962C8B-B14F-4D97-AF65-F5344CB8AC3E}">
        <p14:creationId xmlns:p14="http://schemas.microsoft.com/office/powerpoint/2010/main" val="14981759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73EDE-2612-4BA5-A191-28FC29EC4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61732"/>
          </a:xfrm>
        </p:spPr>
        <p:txBody>
          <a:bodyPr/>
          <a:lstStyle/>
          <a:p>
            <a:r>
              <a:rPr lang="en-US" dirty="0"/>
              <a:t>Login /Register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D7A98F-E070-422F-8A07-B759270806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3312" y="1400175"/>
            <a:ext cx="4396339" cy="4856163"/>
          </a:xfrm>
        </p:spPr>
        <p:txBody>
          <a:bodyPr/>
          <a:lstStyle/>
          <a:p>
            <a:r>
              <a:rPr lang="en-US" dirty="0"/>
              <a:t>Two logins</a:t>
            </a:r>
          </a:p>
          <a:p>
            <a:pPr lvl="1"/>
            <a:r>
              <a:rPr lang="en-US" dirty="0"/>
              <a:t>Customer login</a:t>
            </a:r>
          </a:p>
          <a:p>
            <a:pPr lvl="1"/>
            <a:r>
              <a:rPr lang="en-US" dirty="0"/>
              <a:t>Restaurant Login</a:t>
            </a:r>
          </a:p>
          <a:p>
            <a:r>
              <a:rPr lang="en-US" dirty="0"/>
              <a:t>Register for both customer and restaurant</a:t>
            </a:r>
          </a:p>
        </p:txBody>
      </p:sp>
      <p:pic>
        <p:nvPicPr>
          <p:cNvPr id="7" name="Content Placeholder 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B9EE389B-3EC2-426A-9786-F82E14B74E9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638528" y="1400175"/>
            <a:ext cx="2428081" cy="4856163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2808114-4DAE-403D-BC17-EC1283BF89CB}"/>
              </a:ext>
            </a:extLst>
          </p:cNvPr>
          <p:cNvSpPr txBox="1"/>
          <p:nvPr/>
        </p:nvSpPr>
        <p:spPr>
          <a:xfrm flipH="1">
            <a:off x="10049852" y="253048"/>
            <a:ext cx="2142146" cy="382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Foodies Delight</a:t>
            </a:r>
          </a:p>
        </p:txBody>
      </p:sp>
    </p:spTree>
    <p:extLst>
      <p:ext uri="{BB962C8B-B14F-4D97-AF65-F5344CB8AC3E}">
        <p14:creationId xmlns:p14="http://schemas.microsoft.com/office/powerpoint/2010/main" val="3938752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59BD1-220C-492A-8399-BE8AEDF19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 Sign in</a:t>
            </a:r>
          </a:p>
        </p:txBody>
      </p:sp>
      <p:pic>
        <p:nvPicPr>
          <p:cNvPr id="6" name="Content Placeholder 5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E1680F17-2714-40CD-9272-4043E98790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27947" y="2052638"/>
            <a:ext cx="2097881" cy="4195762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682514F-B5C1-4D60-95AD-65F914BA32CB}"/>
              </a:ext>
            </a:extLst>
          </p:cNvPr>
          <p:cNvSpPr txBox="1"/>
          <p:nvPr/>
        </p:nvSpPr>
        <p:spPr>
          <a:xfrm flipH="1">
            <a:off x="10049852" y="253048"/>
            <a:ext cx="2142146" cy="382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Foodies Delight</a:t>
            </a:r>
          </a:p>
        </p:txBody>
      </p:sp>
    </p:spTree>
    <p:extLst>
      <p:ext uri="{BB962C8B-B14F-4D97-AF65-F5344CB8AC3E}">
        <p14:creationId xmlns:p14="http://schemas.microsoft.com/office/powerpoint/2010/main" val="16689131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73EDE-2612-4BA5-A191-28FC29EC4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61732"/>
          </a:xfrm>
        </p:spPr>
        <p:txBody>
          <a:bodyPr/>
          <a:lstStyle/>
          <a:p>
            <a:r>
              <a:rPr lang="en-US" dirty="0"/>
              <a:t>Restaurants to choose from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D7A98F-E070-422F-8A07-B759270806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3312" y="1400175"/>
            <a:ext cx="4396339" cy="4856163"/>
          </a:xfrm>
        </p:spPr>
        <p:txBody>
          <a:bodyPr/>
          <a:lstStyle/>
          <a:p>
            <a:r>
              <a:rPr lang="en-US" dirty="0"/>
              <a:t>List of all the nearby restaurants shows up </a:t>
            </a:r>
          </a:p>
          <a:p>
            <a:r>
              <a:rPr lang="en-US" dirty="0"/>
              <a:t>You click on one of the restaurants and the next page is the menu!</a:t>
            </a:r>
          </a:p>
        </p:txBody>
      </p:sp>
      <p:pic>
        <p:nvPicPr>
          <p:cNvPr id="7" name="Content Placeholder 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AE16A46B-C595-4DF9-9FF2-A208F783099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638528" y="1400175"/>
            <a:ext cx="2428081" cy="4856163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6C91B2D-62C5-45BA-A51A-4D364C8267B2}"/>
              </a:ext>
            </a:extLst>
          </p:cNvPr>
          <p:cNvSpPr txBox="1"/>
          <p:nvPr/>
        </p:nvSpPr>
        <p:spPr>
          <a:xfrm flipH="1">
            <a:off x="10049852" y="253048"/>
            <a:ext cx="2142146" cy="382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Foodies Delight</a:t>
            </a:r>
          </a:p>
        </p:txBody>
      </p:sp>
    </p:spTree>
    <p:extLst>
      <p:ext uri="{BB962C8B-B14F-4D97-AF65-F5344CB8AC3E}">
        <p14:creationId xmlns:p14="http://schemas.microsoft.com/office/powerpoint/2010/main" val="42212783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654</Words>
  <Application>Microsoft Office PowerPoint</Application>
  <PresentationFormat>Widescreen</PresentationFormat>
  <Paragraphs>103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Century Gothic</vt:lpstr>
      <vt:lpstr>Real Head Pro Extrabold</vt:lpstr>
      <vt:lpstr>Wingdings 3</vt:lpstr>
      <vt:lpstr>Ion</vt:lpstr>
      <vt:lpstr>Foodies Delight</vt:lpstr>
      <vt:lpstr>Foodies Delight</vt:lpstr>
      <vt:lpstr>The Problem</vt:lpstr>
      <vt:lpstr>Innovation</vt:lpstr>
      <vt:lpstr>Going over the app</vt:lpstr>
      <vt:lpstr>Details before Diving in!</vt:lpstr>
      <vt:lpstr>Login /Register</vt:lpstr>
      <vt:lpstr>Customer Sign in</vt:lpstr>
      <vt:lpstr>Restaurants to choose from</vt:lpstr>
      <vt:lpstr>Menu</vt:lpstr>
      <vt:lpstr>Add dish</vt:lpstr>
      <vt:lpstr>Cart</vt:lpstr>
      <vt:lpstr>Cart</vt:lpstr>
      <vt:lpstr>Restaurant Sign In</vt:lpstr>
      <vt:lpstr>Look at all the orders and take action</vt:lpstr>
      <vt:lpstr>Tricky programming problem.</vt:lpstr>
      <vt:lpstr>Tech Stuff used</vt:lpstr>
      <vt:lpstr>Ideas to build further!</vt:lpstr>
      <vt:lpstr>References Acknowledgements &amp; Credits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Foodies Delight</dc:title>
  <dc:creator>Sushil Raje</dc:creator>
  <cp:lastModifiedBy>Sushil Raje</cp:lastModifiedBy>
  <cp:revision>22</cp:revision>
  <dcterms:created xsi:type="dcterms:W3CDTF">2020-12-17T19:33:08Z</dcterms:created>
  <dcterms:modified xsi:type="dcterms:W3CDTF">2020-12-18T06:48:38Z</dcterms:modified>
</cp:coreProperties>
</file>