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431" r:id="rId3"/>
    <p:sldId id="432" r:id="rId4"/>
    <p:sldId id="433" r:id="rId5"/>
    <p:sldId id="434" r:id="rId6"/>
    <p:sldId id="444" r:id="rId7"/>
    <p:sldId id="443" r:id="rId8"/>
    <p:sldId id="451" r:id="rId9"/>
    <p:sldId id="446" r:id="rId10"/>
    <p:sldId id="447" r:id="rId11"/>
    <p:sldId id="448" r:id="rId12"/>
    <p:sldId id="449" r:id="rId13"/>
    <p:sldId id="456" r:id="rId14"/>
    <p:sldId id="452" r:id="rId15"/>
    <p:sldId id="453" r:id="rId16"/>
    <p:sldId id="438" r:id="rId17"/>
    <p:sldId id="455" r:id="rId18"/>
    <p:sldId id="454" r:id="rId19"/>
    <p:sldId id="441" r:id="rId20"/>
    <p:sldId id="4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4671"/>
  </p:normalViewPr>
  <p:slideViewPr>
    <p:cSldViewPr snapToGrid="0" snapToObjects="1">
      <p:cViewPr>
        <p:scale>
          <a:sx n="67" d="100"/>
          <a:sy n="67" d="100"/>
        </p:scale>
        <p:origin x="74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72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85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8DCB-69E3-AB44-9D14-A1142E91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425" y="2137144"/>
            <a:ext cx="9144000" cy="1031358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A811-E850-1E47-AC50-85DF887A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25" y="3211032"/>
            <a:ext cx="9144000" cy="8245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E632-9D38-1C4A-A7B1-BE9E0AB7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915879"/>
            <a:ext cx="1967023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 August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11FD-8E8D-FF45-A99A-82206B1B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5520: Summer 2019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9F41F5-1A00-3649-A602-989E7431805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7838" y="4146550"/>
            <a:ext cx="9143587" cy="61964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C06BC-D464-AC4E-9CCD-89916C112FA9}"/>
              </a:ext>
            </a:extLst>
          </p:cNvPr>
          <p:cNvSpPr/>
          <p:nvPr userDrawn="1"/>
        </p:nvSpPr>
        <p:spPr>
          <a:xfrm>
            <a:off x="9696893" y="0"/>
            <a:ext cx="2495107" cy="552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71C2B-3F9A-413C-8860-4B5B6605EAD0}"/>
              </a:ext>
            </a:extLst>
          </p:cNvPr>
          <p:cNvSpPr/>
          <p:nvPr userDrawn="1"/>
        </p:nvSpPr>
        <p:spPr>
          <a:xfrm>
            <a:off x="0" y="6498131"/>
            <a:ext cx="12192000" cy="359869"/>
          </a:xfrm>
          <a:prstGeom prst="rect">
            <a:avLst/>
          </a:prstGeom>
          <a:solidFill>
            <a:srgbClr val="D41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Real Head Pro Extrabold" panose="020B0904020204020204" pitchFamily="34" charset="0"/>
                <a:cs typeface="Times New Roman" panose="02020603050405020304" pitchFamily="18" charset="0"/>
              </a:rPr>
              <a:t>Seattle Mobile App Dev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17C0A4-72A5-4BED-A0AF-B5DB72622B0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47" y="6438176"/>
            <a:ext cx="480177" cy="47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B4289E-78CB-499B-8440-7EBBFA9D86D2}"/>
              </a:ext>
            </a:extLst>
          </p:cNvPr>
          <p:cNvSpPr txBox="1"/>
          <p:nvPr userDrawn="1"/>
        </p:nvSpPr>
        <p:spPr>
          <a:xfrm>
            <a:off x="8432871" y="0"/>
            <a:ext cx="36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Your App Name here</a:t>
            </a:r>
          </a:p>
        </p:txBody>
      </p:sp>
    </p:spTree>
    <p:extLst>
      <p:ext uri="{BB962C8B-B14F-4D97-AF65-F5344CB8AC3E}">
        <p14:creationId xmlns:p14="http://schemas.microsoft.com/office/powerpoint/2010/main" val="4281153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ishk/Eat_It/" TargetMode="External"/><Relationship Id="rId3" Type="http://schemas.openxmlformats.org/officeDocument/2006/relationships/hyperlink" Target="https://developer.android.com/reference/android/database/sqlite/SQLiteDatabase" TargetMode="External"/><Relationship Id="rId7" Type="http://schemas.openxmlformats.org/officeDocument/2006/relationships/hyperlink" Target="https://www.youtube.com/channel/UCllewj2bGdqB8U9Ld15INAg" TargetMode="External"/><Relationship Id="rId2" Type="http://schemas.openxmlformats.org/officeDocument/2006/relationships/hyperlink" Target="https://firebase.google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hiandroid.com/ui/nesting-of-layouts-android.html" TargetMode="External"/><Relationship Id="rId5" Type="http://schemas.openxmlformats.org/officeDocument/2006/relationships/hyperlink" Target="https://antonioleiva.com/recyclerview-listener/" TargetMode="External"/><Relationship Id="rId4" Type="http://schemas.openxmlformats.org/officeDocument/2006/relationships/hyperlink" Target="https://developer.android.com/jetpack/androidx/releases/recycl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96CE757-DDA6-1A4D-A2C3-17899A81B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Foodies Delight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91FDB36-B76D-7242-83BC-02A200267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paradise just for you!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E9872F9-0B8A-FE40-A39C-B499A29212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Amruta Pathak pathak.am@northeastern.edu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AC6A22-A1C5-4D4D-8260-2A770F0654C7}"/>
              </a:ext>
            </a:extLst>
          </p:cNvPr>
          <p:cNvSpPr/>
          <p:nvPr/>
        </p:nvSpPr>
        <p:spPr>
          <a:xfrm>
            <a:off x="762000" y="647700"/>
            <a:ext cx="1524000" cy="12573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AC35E29D-BD50-2348-99C2-47ED86A1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952500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Put your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icon here</a:t>
            </a:r>
          </a:p>
        </p:txBody>
      </p:sp>
      <p:pic>
        <p:nvPicPr>
          <p:cNvPr id="11" name="Picture 10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46AB044C-9228-4373-A015-1424BA6A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78466"/>
            <a:ext cx="1666874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05528"/>
      </p:ext>
    </p:extLst>
  </p:cSld>
  <p:clrMapOvr>
    <a:masterClrMapping/>
  </p:clrMapOvr>
  <p:transition advTm="10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Menu has a title , description and the corresponding price associated to it.</a:t>
            </a:r>
          </a:p>
          <a:p>
            <a:r>
              <a:rPr lang="en-US" dirty="0"/>
              <a:t>On select will take you to add the menu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DF61A6-730E-4986-93FC-B55FDED0B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675C6-8B5A-4631-8729-459B737C99C4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59921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Add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Add the dish to cart.</a:t>
            </a:r>
          </a:p>
          <a:p>
            <a:r>
              <a:rPr lang="en-US" dirty="0"/>
              <a:t>Enter quantity and add to cart.</a:t>
            </a:r>
          </a:p>
          <a:p>
            <a:r>
              <a:rPr lang="en-US" dirty="0"/>
              <a:t>Then go to the cart.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494B4-EBCB-45AF-AFD1-667DEE54C8C1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CEF77F-7406-4591-AE19-1910152B9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109295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It lists all the items added to the cart with the total</a:t>
            </a:r>
          </a:p>
          <a:p>
            <a:r>
              <a:rPr lang="en-US" dirty="0"/>
              <a:t>Click Order to place an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32EC-D1ED-45D4-B056-0EE90E5A131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74FBCB-C015-486A-8121-24B00706F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376242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Order Placed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32EC-D1ED-45D4-B056-0EE90E5A131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EF938-6E9B-403F-AF56-7272267A6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236870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87F-B876-45AF-8838-491D447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Sign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5B170-36D5-4270-BC3F-6B855BEA8ED2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4" name="Content Placeholder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60CA96D-A6EA-4EE7-8808-725543BF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947" y="2052638"/>
            <a:ext cx="2097881" cy="4195762"/>
          </a:xfrm>
        </p:spPr>
      </p:pic>
    </p:spTree>
    <p:extLst>
      <p:ext uri="{BB962C8B-B14F-4D97-AF65-F5344CB8AC3E}">
        <p14:creationId xmlns:p14="http://schemas.microsoft.com/office/powerpoint/2010/main" val="15006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4476-FC5B-4113-93DB-216DD78D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all the orders and take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39E9-9CDB-4F95-9279-E66CB076AD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Gets all orders </a:t>
            </a:r>
          </a:p>
          <a:p>
            <a:r>
              <a:rPr lang="en-US" dirty="0"/>
              <a:t>Update status for each order.</a:t>
            </a:r>
          </a:p>
          <a:p>
            <a:r>
              <a:rPr lang="en-US" dirty="0"/>
              <a:t>On click – context menu that lists all the actions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3B911E3-B5B3-45FE-AAF7-92FF9AE8E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7D8AC-6859-403E-B3DB-0D7E5B826A20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94211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80F-2683-4F45-A3A9-4C7050C4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programming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6150-78D1-6E4A-86FC-8EBE3246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>
              <a:defRPr/>
            </a:pPr>
            <a:r>
              <a:rPr lang="en-US" altLang="en-US" dirty="0"/>
              <a:t>Entire app is data driven.</a:t>
            </a:r>
          </a:p>
          <a:p>
            <a:pPr marL="685800" lvl="1">
              <a:defRPr/>
            </a:pPr>
            <a:r>
              <a:rPr lang="en-US" altLang="en-US" dirty="0"/>
              <a:t>So if one view doesn’t show up , no data on screen.</a:t>
            </a:r>
          </a:p>
          <a:p>
            <a:pPr marL="685800" lvl="1">
              <a:defRPr/>
            </a:pPr>
            <a:r>
              <a:rPr lang="en-US" altLang="en-US" dirty="0"/>
              <a:t>Combination of static </a:t>
            </a:r>
            <a:r>
              <a:rPr lang="en-US" altLang="en-US"/>
              <a:t>and dynamic pages.</a:t>
            </a:r>
            <a:endParaRPr lang="en-US" altLang="en-US" dirty="0"/>
          </a:p>
          <a:p>
            <a:pPr marL="685800" lvl="1">
              <a:defRPr/>
            </a:pPr>
            <a:r>
              <a:rPr lang="en-US" altLang="en-US" dirty="0"/>
              <a:t>Quite understandable that companies must be going through lot of iterations before releasing it to prod.</a:t>
            </a:r>
          </a:p>
          <a:p>
            <a:pPr marL="400050" lvl="1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46269-7D67-4649-BF00-B648778F88B9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97267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CB87-2D7D-4F93-A051-82549B69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Stuff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F11A-11B7-480D-9FBA-DC22E05A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lot of recycler views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CB9E-2040-43B5-B508-80EDA2CF583C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40306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FD30-3F75-485E-BE45-4B9DA184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build further!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3871-CF82-4A6B-8891-186861BC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this app unique by having the user fill out a preferences form and apply machine learning to pull out restaurants and menus that interest the user.</a:t>
            </a:r>
          </a:p>
          <a:p>
            <a:r>
              <a:rPr lang="en-US" dirty="0"/>
              <a:t>Adding menus and restaurants to favorites.</a:t>
            </a:r>
          </a:p>
          <a:p>
            <a:r>
              <a:rPr lang="en-US" dirty="0"/>
              <a:t>Also, a separate sub app which lets the restaurants talk to and suggest users.</a:t>
            </a:r>
          </a:p>
          <a:p>
            <a:r>
              <a:rPr lang="en-US" dirty="0"/>
              <a:t>This would definitely make it a killer app!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0683-C73E-422F-9D80-D7AB8B7F1ADE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9656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C512-79D6-5C48-B700-DE1EB3F3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F50-E13E-604A-B5A1-4D61220D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https://firebase.google.com/docs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https://developer.android.com/reference/android/database/sqlite/SQLiteDatabase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https://developer.android.com/jetpack/androidx/releases/recyclerview</a:t>
            </a:r>
            <a:endParaRPr lang="en-US" dirty="0"/>
          </a:p>
          <a:p>
            <a:r>
              <a:rPr lang="en-US" dirty="0">
                <a:hlinkClick r:id="rId5"/>
              </a:rPr>
              <a:t>https://antonioleiva.com/recyclerview-listener/</a:t>
            </a:r>
            <a:endParaRPr lang="en-US" dirty="0"/>
          </a:p>
          <a:p>
            <a:r>
              <a:rPr lang="en-US" dirty="0">
                <a:hlinkClick r:id="rId6"/>
              </a:rPr>
              <a:t>https://abhiandroid.com/ui/nesting-of-layouts-android.html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https://www.youtube.com/channel/UCllewj2bGdqB8U9Ld15INAg</a:t>
            </a:r>
            <a:endParaRPr lang="en-US" dirty="0"/>
          </a:p>
          <a:p>
            <a:r>
              <a:rPr lang="en-US" dirty="0">
                <a:hlinkClick r:id="rId8"/>
              </a:rPr>
              <a:t>https://github.com/hanishk/Eat_It/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2844E-51A1-4837-B2E2-A6F0082062C1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6935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CB75-D0CF-5F42-9B88-AC052DCD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Foodies Delight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9AA-E38D-774E-8871-6E40E15F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Allows foodie to browse through variety of restaurants.</a:t>
            </a:r>
          </a:p>
          <a:p>
            <a:pPr>
              <a:defRPr/>
            </a:pPr>
            <a:r>
              <a:rPr lang="en-US" dirty="0"/>
              <a:t>Select restaurant, browse through menus.</a:t>
            </a:r>
          </a:p>
          <a:p>
            <a:pPr>
              <a:defRPr/>
            </a:pPr>
            <a:r>
              <a:rPr lang="en-US" dirty="0"/>
              <a:t>Select the dishes and place an order.</a:t>
            </a:r>
          </a:p>
          <a:p>
            <a:pPr>
              <a:defRPr/>
            </a:pPr>
            <a:r>
              <a:rPr lang="en-US" dirty="0"/>
              <a:t>Restaurant receives the order and acts on it.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CBEF-034F-401A-BCB4-768DF0A27286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95912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D1D-2253-934B-9B13-60AE072D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E859-0421-D446-93FE-B0CB621E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 thanks to Adrienne for everything!</a:t>
            </a:r>
          </a:p>
          <a:p>
            <a:r>
              <a:rPr lang="en-US" dirty="0"/>
              <a:t>And to Curt and Dennis for their support!</a:t>
            </a:r>
          </a:p>
          <a:p>
            <a:r>
              <a:rPr lang="en-US" dirty="0"/>
              <a:t>And last but not the least NEU for this amazing 2 </a:t>
            </a:r>
            <a:r>
              <a:rPr lang="en-US" dirty="0" err="1"/>
              <a:t>yr</a:t>
            </a:r>
            <a:r>
              <a:rPr lang="en-US" dirty="0"/>
              <a:t> journey.</a:t>
            </a:r>
          </a:p>
          <a:p>
            <a:r>
              <a:rPr lang="en-US" dirty="0"/>
              <a:t>I will miss everyone and everything. :(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ED3A9-28DC-4E8B-A468-34DBD2A6FA33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42613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A9ED-0397-9D44-B256-5B65F35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8604-9299-894B-93FF-24872287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Problem – Craving something yummy ? </a:t>
            </a:r>
          </a:p>
          <a:p>
            <a:r>
              <a:rPr lang="en-US" altLang="en-US" dirty="0"/>
              <a:t>Feeling low ?</a:t>
            </a:r>
          </a:p>
          <a:p>
            <a:r>
              <a:rPr lang="en-US" altLang="en-US" dirty="0"/>
              <a:t>Friends coming over ? </a:t>
            </a:r>
          </a:p>
          <a:p>
            <a:r>
              <a:rPr lang="en-US" altLang="en-US" dirty="0"/>
              <a:t>Really Busy so cooking is no option ?</a:t>
            </a:r>
          </a:p>
          <a:p>
            <a:r>
              <a:rPr lang="en-US" altLang="en-US" dirty="0"/>
              <a:t>Lets order it! </a:t>
            </a:r>
          </a:p>
          <a:p>
            <a:r>
              <a:rPr lang="en-US" altLang="en-US" dirty="0"/>
              <a:t>A one stop shop for different restaurants, various menus to select from and place orders. </a:t>
            </a:r>
          </a:p>
          <a:p>
            <a:r>
              <a:rPr lang="en-US" altLang="en-US" dirty="0"/>
              <a:t>I know its more like a </a:t>
            </a:r>
            <a:r>
              <a:rPr lang="en-US" altLang="en-US" dirty="0" err="1"/>
              <a:t>Grubhub</a:t>
            </a:r>
            <a:r>
              <a:rPr lang="en-US" altLang="en-US" dirty="0"/>
              <a:t> / </a:t>
            </a:r>
            <a:r>
              <a:rPr lang="en-US" altLang="en-US" dirty="0" err="1"/>
              <a:t>Ubereats</a:t>
            </a:r>
            <a:r>
              <a:rPr lang="en-US" altLang="en-US" dirty="0"/>
              <a:t> app but the motivation behind designing it was to understand underlying tech ! :)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3ABDA-2164-4664-8A17-0C7C03D2D77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04452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F179-E86A-2540-952B-BA753153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5AE5-D679-5C4F-B132-F64D8B4E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Hmm I would say I have ideas to build on further but this was mostly similar to the current apps in the markets. </a:t>
            </a:r>
          </a:p>
          <a:p>
            <a:pPr>
              <a:defRPr/>
            </a:pPr>
            <a:r>
              <a:rPr lang="en-US" altLang="en-US" dirty="0"/>
              <a:t>Well that said there is so much innovative stuff to do in the app , need time 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51261-BFB5-4BD4-AECC-76D401BCE60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83514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EC737-98CF-0C4A-9E10-B9964D7C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Going over the app</a:t>
            </a:r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2ED9D9EE-EDC5-4784-969A-D09467705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288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C440-1676-40B4-AFD0-2518E284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before Diving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86E3-E3B2-4690-B173-FD06917C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is a combination of two sub apps</a:t>
            </a:r>
          </a:p>
          <a:p>
            <a:pPr lvl="1"/>
            <a:r>
              <a:rPr lang="en-US" dirty="0"/>
              <a:t>Customer specific app</a:t>
            </a:r>
          </a:p>
          <a:p>
            <a:pPr lvl="2"/>
            <a:r>
              <a:rPr lang="en-US" dirty="0"/>
              <a:t>Customer can browse various restaurants</a:t>
            </a:r>
          </a:p>
          <a:p>
            <a:pPr lvl="2"/>
            <a:r>
              <a:rPr lang="en-US" dirty="0"/>
              <a:t>Pick a restaurant</a:t>
            </a:r>
          </a:p>
          <a:p>
            <a:pPr lvl="2"/>
            <a:r>
              <a:rPr lang="en-US" dirty="0"/>
              <a:t>Browse menu, add menu to cart</a:t>
            </a:r>
          </a:p>
          <a:p>
            <a:pPr lvl="2"/>
            <a:r>
              <a:rPr lang="en-US" dirty="0"/>
              <a:t>Place order</a:t>
            </a:r>
          </a:p>
          <a:p>
            <a:pPr lvl="1"/>
            <a:r>
              <a:rPr lang="en-US" dirty="0"/>
              <a:t>Restaurant specific app</a:t>
            </a:r>
          </a:p>
          <a:p>
            <a:pPr lvl="2"/>
            <a:r>
              <a:rPr lang="en-US" dirty="0"/>
              <a:t>Get order.</a:t>
            </a:r>
          </a:p>
          <a:p>
            <a:pPr lvl="2"/>
            <a:r>
              <a:rPr lang="en-US" dirty="0"/>
              <a:t>Update their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D34C5-FE64-4EAB-9033-8C5AB28196BC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49817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Login /Register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Two logins</a:t>
            </a:r>
          </a:p>
          <a:p>
            <a:pPr lvl="1"/>
            <a:r>
              <a:rPr lang="en-US" dirty="0"/>
              <a:t>Customer login</a:t>
            </a:r>
          </a:p>
          <a:p>
            <a:pPr lvl="1"/>
            <a:r>
              <a:rPr lang="en-US" dirty="0"/>
              <a:t>Restaurant Login</a:t>
            </a:r>
          </a:p>
          <a:p>
            <a:r>
              <a:rPr lang="en-US" dirty="0"/>
              <a:t>Register for both customer and restaurant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EE389B-3EC2-426A-9786-F82E14B74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08114-4DAE-403D-BC17-EC1283BF89CB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9387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D1-220C-492A-8399-BE8AEDF1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Sign in</a:t>
            </a: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1680F17-2714-40CD-9272-4043E9879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947" y="2052638"/>
            <a:ext cx="2097881" cy="41957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2514F-B5C1-4D60-95AD-65F914BA32CB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6689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Restaurants to choose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List of all the nearby restaurants shows up </a:t>
            </a:r>
          </a:p>
          <a:p>
            <a:r>
              <a:rPr lang="en-US" dirty="0"/>
              <a:t>You click on one of the restaurants and the next page is the menu!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16A46B-C595-4DF9-9FF2-A208F78309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91B2D-62C5-45BA-A51A-4D364C8267B2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422127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643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Real Head Pro Extrabold</vt:lpstr>
      <vt:lpstr>Wingdings 3</vt:lpstr>
      <vt:lpstr>Ion</vt:lpstr>
      <vt:lpstr>Foodies Delight</vt:lpstr>
      <vt:lpstr>Foodies Delight</vt:lpstr>
      <vt:lpstr>The Problem</vt:lpstr>
      <vt:lpstr>Innovation</vt:lpstr>
      <vt:lpstr>Going over the app</vt:lpstr>
      <vt:lpstr>Details before Diving in!</vt:lpstr>
      <vt:lpstr>Login /Register</vt:lpstr>
      <vt:lpstr>Customer Sign in</vt:lpstr>
      <vt:lpstr>Restaurants to choose from</vt:lpstr>
      <vt:lpstr>Menu</vt:lpstr>
      <vt:lpstr>Add dish</vt:lpstr>
      <vt:lpstr>Cart</vt:lpstr>
      <vt:lpstr>Cart</vt:lpstr>
      <vt:lpstr>Restaurant Sign In</vt:lpstr>
      <vt:lpstr>Look at all the orders and take action</vt:lpstr>
      <vt:lpstr>Tricky programming problem.</vt:lpstr>
      <vt:lpstr>Tech Stuff used</vt:lpstr>
      <vt:lpstr>Ideas to build further!</vt:lpstr>
      <vt:lpstr>References &amp; 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Foodies Delight</dc:title>
  <dc:creator>Sushil Raje</dc:creator>
  <cp:lastModifiedBy>Sushil Raje</cp:lastModifiedBy>
  <cp:revision>19</cp:revision>
  <dcterms:created xsi:type="dcterms:W3CDTF">2020-12-17T19:33:08Z</dcterms:created>
  <dcterms:modified xsi:type="dcterms:W3CDTF">2020-12-18T04:46:18Z</dcterms:modified>
</cp:coreProperties>
</file>