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l.com/coding-for-kids/blog/top-5-python-game-development-libraries-for-kids/" TargetMode="External"/><Relationship Id="rId2" Type="http://schemas.openxmlformats.org/officeDocument/2006/relationships/hyperlink" Target="https://www.codingal.com/coding-for-kids/blog/top-5-reasons-why-python-programming-for-kids-is-perfect-for-your-chi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l.com/coding-for-kids/blog/machine-learning-projects-in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478"/>
            <a:ext cx="8596668" cy="635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FACIAL RECOGNITION (G-19):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2099"/>
            <a:ext cx="8596668" cy="564251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900" dirty="0" smtClean="0"/>
              <a:t> PROBLEM STATEMENT:</a:t>
            </a:r>
          </a:p>
          <a:p>
            <a:pPr fontAlgn="base"/>
            <a:r>
              <a:rPr lang="en-GB" sz="900" dirty="0" smtClean="0"/>
              <a:t>Facial </a:t>
            </a:r>
            <a:r>
              <a:rPr lang="en-GB" sz="900" dirty="0"/>
              <a:t>recognition is a rapidly evolving biometric technology that leverages advanced image processing and pattern recognition to identify or verify individuals based on their facial features</a:t>
            </a:r>
            <a:r>
              <a:rPr lang="en-GB" sz="900" dirty="0" smtClean="0"/>
              <a:t>.</a:t>
            </a:r>
          </a:p>
          <a:p>
            <a:pPr fontAlgn="base"/>
            <a:r>
              <a:rPr lang="en-GB" sz="900" dirty="0"/>
              <a:t>Feature extraction involves mapping key facial landmarks, such as the eyes, nose, and mouth, into a numerical representation called a </a:t>
            </a:r>
            <a:r>
              <a:rPr lang="en-GB" sz="900" dirty="0" err="1"/>
              <a:t>faceprint</a:t>
            </a:r>
            <a:r>
              <a:rPr lang="en-GB" sz="900" dirty="0"/>
              <a:t>. This </a:t>
            </a:r>
            <a:r>
              <a:rPr lang="en-GB" sz="900" dirty="0" err="1"/>
              <a:t>faceprint</a:t>
            </a:r>
            <a:r>
              <a:rPr lang="en-GB" sz="900" dirty="0"/>
              <a:t> is then compared to a database of known faces using similarity measures to identify or verify the individual.</a:t>
            </a:r>
            <a:endParaRPr lang="en-GB" sz="900" dirty="0" smtClean="0"/>
          </a:p>
          <a:p>
            <a:pPr fontAlgn="base"/>
            <a:r>
              <a:rPr lang="en-GB" sz="900" dirty="0" smtClean="0"/>
              <a:t>There </a:t>
            </a:r>
            <a:r>
              <a:rPr lang="en-GB" sz="900" dirty="0"/>
              <a:t>are many </a:t>
            </a:r>
            <a:r>
              <a:rPr lang="en-GB" sz="900" dirty="0">
                <a:hlinkClick r:id="rId2"/>
              </a:rPr>
              <a:t>reasons Python programming is great for kids and teens</a:t>
            </a:r>
            <a:r>
              <a:rPr lang="en-GB" sz="900" dirty="0"/>
              <a:t>. In building a face recognition app, some key advantages of using Python include:</a:t>
            </a:r>
          </a:p>
          <a:p>
            <a:pPr fontAlgn="base"/>
            <a:r>
              <a:rPr lang="en-GB" sz="900" dirty="0"/>
              <a:t>User-friendly syntax and readability</a:t>
            </a:r>
          </a:p>
          <a:p>
            <a:pPr fontAlgn="base"/>
            <a:r>
              <a:rPr lang="en-GB" sz="900" dirty="0"/>
              <a:t>Mature</a:t>
            </a:r>
            <a:r>
              <a:rPr lang="en-GB" sz="900" dirty="0">
                <a:hlinkClick r:id="rId3"/>
              </a:rPr>
              <a:t> libraries</a:t>
            </a:r>
            <a:r>
              <a:rPr lang="en-GB" sz="900" dirty="0"/>
              <a:t> for computer vision and </a:t>
            </a:r>
            <a:r>
              <a:rPr lang="en-GB" sz="900" dirty="0">
                <a:hlinkClick r:id="rId4"/>
              </a:rPr>
              <a:t>machine learning</a:t>
            </a:r>
            <a:r>
              <a:rPr lang="en-GB" sz="900" dirty="0"/>
              <a:t>,  like </a:t>
            </a:r>
            <a:r>
              <a:rPr lang="en-GB" sz="900" dirty="0" err="1"/>
              <a:t>OpenCV</a:t>
            </a:r>
            <a:r>
              <a:rPr lang="en-GB" sz="900" dirty="0"/>
              <a:t> and </a:t>
            </a:r>
            <a:r>
              <a:rPr lang="en-GB" sz="900" dirty="0" err="1"/>
              <a:t>TensorFlow</a:t>
            </a:r>
            <a:endParaRPr lang="en-GB" sz="900" dirty="0"/>
          </a:p>
          <a:p>
            <a:pPr fontAlgn="base"/>
            <a:r>
              <a:rPr lang="en-GB" sz="900" dirty="0"/>
              <a:t>Cross-platform support for training and deployment</a:t>
            </a:r>
          </a:p>
          <a:p>
            <a:pPr fontAlgn="base"/>
            <a:r>
              <a:rPr lang="en-GB" sz="900" dirty="0"/>
              <a:t>Rapid prototyping capabilities for </a:t>
            </a:r>
            <a:r>
              <a:rPr lang="en-GB" sz="900" dirty="0" smtClean="0"/>
              <a:t>experimenting</a:t>
            </a:r>
          </a:p>
          <a:p>
            <a:pPr fontAlgn="base"/>
            <a:r>
              <a:rPr lang="en-GB" sz="900" dirty="0" smtClean="0"/>
              <a:t>ALGORITHM:</a:t>
            </a:r>
          </a:p>
          <a:p>
            <a:r>
              <a:rPr lang="en-GB" sz="900" b="1" dirty="0"/>
              <a:t>1. Face Detection</a:t>
            </a:r>
          </a:p>
          <a:p>
            <a:r>
              <a:rPr lang="en-GB" sz="900" dirty="0"/>
              <a:t>Detect faces in an image or video frame using a pre-trained model.</a:t>
            </a:r>
          </a:p>
          <a:p>
            <a:r>
              <a:rPr lang="en-GB" sz="900" b="1" dirty="0"/>
              <a:t>2. Face Encoding</a:t>
            </a:r>
          </a:p>
          <a:p>
            <a:r>
              <a:rPr lang="en-GB" sz="900" dirty="0"/>
              <a:t>Extract facial features and convert them into a numerical representation (face encoding).</a:t>
            </a:r>
          </a:p>
          <a:p>
            <a:r>
              <a:rPr lang="en-GB" sz="900" b="1" dirty="0"/>
              <a:t>3. Face Matching</a:t>
            </a:r>
          </a:p>
          <a:p>
            <a:r>
              <a:rPr lang="en-GB" sz="900" dirty="0"/>
              <a:t>Compare the extracted face encoding with a database of known encodings to identify or verify the person.</a:t>
            </a:r>
          </a:p>
          <a:p>
            <a:r>
              <a:rPr lang="en-GB" sz="900" b="1" dirty="0"/>
              <a:t>4. Result Output</a:t>
            </a:r>
          </a:p>
          <a:p>
            <a:r>
              <a:rPr lang="en-GB" sz="900" dirty="0"/>
              <a:t>Output the recognition results, such as the name of the identified person or a message indicating that the person is unknown.</a:t>
            </a:r>
          </a:p>
          <a:p>
            <a:pPr fontAlgn="base"/>
            <a:r>
              <a:rPr lang="en-GB" sz="900" dirty="0" smtClean="0"/>
              <a:t>                                                                                                                                                    </a:t>
            </a:r>
            <a:r>
              <a:rPr lang="en-GB" sz="900" dirty="0" smtClean="0"/>
              <a:t>2320040142-K.AMRUTA </a:t>
            </a:r>
            <a:r>
              <a:rPr lang="en-GB" sz="900" dirty="0" smtClean="0"/>
              <a:t>CHOWDARY</a:t>
            </a:r>
          </a:p>
          <a:p>
            <a:pPr fontAlgn="base"/>
            <a:r>
              <a:rPr lang="en-GB" sz="900" dirty="0" smtClean="0"/>
              <a:t>                                                                                                                                                     2320040133-S.MALLIKA</a:t>
            </a:r>
          </a:p>
          <a:p>
            <a:pPr fontAlgn="base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546488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87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  FACIAL RECOGNITION (G-19):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2024-08-26T07:12:19Z</dcterms:created>
  <dcterms:modified xsi:type="dcterms:W3CDTF">2024-08-26T08:30:10Z</dcterms:modified>
</cp:coreProperties>
</file>