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47" d="100"/>
          <a:sy n="47" d="100"/>
        </p:scale>
        <p:origin x="3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F6BC-8AF7-4FBF-9FD3-C882D6825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92C23-7124-43DA-B393-1B63D12AD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EC8FC-0696-4761-843A-6F9EA53B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C07A-E0A5-40D8-B8AA-0BCEFB66332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DB472-4E3E-4C06-AEAE-8F10558A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28E5F-F269-4770-BCD1-32BC4C30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8FB9-84CF-48E0-A64B-7E89E0D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1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D428-D0D7-4E45-9EC4-F60006A5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5823E-F459-4D77-8980-210B40085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8D26E-7937-4E69-A04D-57EA415B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C07A-E0A5-40D8-B8AA-0BCEFB66332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C8C93-A1C9-4B8B-AD4A-FBDB7B4A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D508-87E9-4B8D-A79F-F632AB7E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8FB9-84CF-48E0-A64B-7E89E0D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0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08B77F-1DDB-43F4-B017-F44858809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538BA-213C-4BEF-BE28-3188CE437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2AC35-4C51-4DB8-B45B-B957BA6B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C07A-E0A5-40D8-B8AA-0BCEFB66332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131E3-25BA-463E-88C3-DE9DD1A1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50E40-7573-439A-A935-839B42C2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8FB9-84CF-48E0-A64B-7E89E0D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2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DAD7-6320-48EC-B12F-F662BFC5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55C6E-9479-4A07-B7BF-FB5450457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2F9E7-7DFF-4E23-877A-3D83CBE0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C07A-E0A5-40D8-B8AA-0BCEFB66332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15A7A-4DA7-4111-BD8F-24F814A2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36073-EBE2-4CB3-9645-6A42F0E1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8FB9-84CF-48E0-A64B-7E89E0D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0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BE6B-0F7D-4CE6-9076-6B957FEAB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E142D-B47E-4FA1-A32A-3B6B2B1CF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A5CB6-4261-499C-93A4-A41E6AB3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C07A-E0A5-40D8-B8AA-0BCEFB66332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2062A-04B7-4C3D-8F17-E7F1C3DE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09DC7-74B4-4A0F-9E1E-54F15AB1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8FB9-84CF-48E0-A64B-7E89E0D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5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E6E7-3B24-493C-8010-76BEFF9C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D583-7B29-4B29-B218-F107D887E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8816F-AAD9-4EC9-A6B1-2159A1684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C8777-6EB8-43BF-A363-9096126A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C07A-E0A5-40D8-B8AA-0BCEFB66332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A1CEF-97F1-49B6-AC1B-F0019B9F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9ACF9-D61F-47F7-9A4C-A968C0A1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8FB9-84CF-48E0-A64B-7E89E0D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8C5D-689E-4592-9B61-8C980A65F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36AFC-116F-494A-9EFE-209DBD78F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CCE2C-E1D3-420F-8C1F-4D59D9DBF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3CC03-DCC1-4FED-8BD4-36B43CB68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76579-8427-49F2-BE11-A315F1142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969973-360C-4B54-834F-6F6BC337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C07A-E0A5-40D8-B8AA-0BCEFB66332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39439B-2241-462B-9C37-008A6915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F1781-B143-4715-B2CA-880DAB80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8FB9-84CF-48E0-A64B-7E89E0D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8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D4EB-07FC-49A3-A4F3-1C6E3854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6D2C2-4C0F-410B-B81D-2E203C37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C07A-E0A5-40D8-B8AA-0BCEFB66332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E5558-B206-4EAE-99E4-79BAF697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0CAA4-2344-414D-9B71-67E11FF5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8FB9-84CF-48E0-A64B-7E89E0D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4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20CF4-C75F-4043-95A5-FAEA3D6A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C07A-E0A5-40D8-B8AA-0BCEFB66332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3FB66-8EF4-4C3F-A071-0CBCD0FD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D2071-D017-4FA1-8CAE-24950B26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8FB9-84CF-48E0-A64B-7E89E0D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5D3E-A6A3-4553-8FE6-EEC7A7B8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EE6CC-11AF-470A-BFCA-6DD9936E5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5C2BF-9027-4CF6-AD32-BFB00C888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A8F50-32F9-4E69-84B1-E7AA0C00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C07A-E0A5-40D8-B8AA-0BCEFB66332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DDB32-E222-467E-9FAE-86510C68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84A95-8EA7-4FBA-8796-AB12AB2A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8FB9-84CF-48E0-A64B-7E89E0D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4354-FCEC-4B10-B9F3-A0EDD3A3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BB422-BF28-49CB-B85B-53D2F9164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AE96A-9D95-4D4E-8BCF-498115E36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C37FB-2E98-4AC3-AFFE-7DA6CA6F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C07A-E0A5-40D8-B8AA-0BCEFB66332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DB24E-B434-4A07-8456-39AFCF6C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BC15A-BC6A-4E7C-A023-AA9B799B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8FB9-84CF-48E0-A64B-7E89E0D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9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E95-3530-4295-AE87-11946943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DB8FD-803D-4F54-8125-6146578D2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9FE21-AC2B-405C-803F-3A7F725FC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BC07A-E0A5-40D8-B8AA-0BCEFB66332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1AE50-9B47-4F64-8B24-DAD9CFB88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85837-77B5-47E4-B416-29F01BFB0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A8FB9-84CF-48E0-A64B-7E89E0D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5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DB0690-A0E8-41A1-9435-5CE9CCD18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844" y="2328704"/>
            <a:ext cx="2660311" cy="2200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6936A3-A14E-4F3C-AA11-31C565DA0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882" y="0"/>
            <a:ext cx="2688234" cy="22005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5547A1-4CFC-4159-8160-54A5C83FB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844" y="4635871"/>
            <a:ext cx="2688234" cy="2222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DACA04-74FB-4A4F-9937-644685F9D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8296" y="2328704"/>
            <a:ext cx="2683800" cy="222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A17161-4A43-4F7B-8E9A-D5441A943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5469" y="2328704"/>
            <a:ext cx="2688234" cy="2189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201405-EBC0-4911-A876-30B9F903AF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5469" y="0"/>
            <a:ext cx="2692783" cy="22005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DC69F-91AE-47AC-B557-B67878DEDB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3746" y="0"/>
            <a:ext cx="2701765" cy="22221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CBE4EA-05CA-47B2-A95E-2A9DB8F05F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5469" y="4631529"/>
            <a:ext cx="2701765" cy="22264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81EFB-A13F-4E76-AB68-DF03AAAC4C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2688" y="4627185"/>
            <a:ext cx="2724855" cy="22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6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Deole</dc:creator>
  <cp:lastModifiedBy>Amruta Deole</cp:lastModifiedBy>
  <cp:revision>4</cp:revision>
  <dcterms:created xsi:type="dcterms:W3CDTF">2019-07-17T19:00:04Z</dcterms:created>
  <dcterms:modified xsi:type="dcterms:W3CDTF">2019-07-18T16:50:33Z</dcterms:modified>
</cp:coreProperties>
</file>