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35" d="100"/>
          <a:sy n="35" d="100"/>
        </p:scale>
        <p:origin x="3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F6BC-8AF7-4FBF-9FD3-C882D6825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92C23-7124-43DA-B393-1B63D12AD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C8FC-0696-4761-843A-6F9EA53B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B472-4E3E-4C06-AEAE-8F10558A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8E5F-F269-4770-BCD1-32BC4C30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D428-D0D7-4E45-9EC4-F60006A5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5823E-F459-4D77-8980-210B40085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D26E-7937-4E69-A04D-57EA415B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8C93-A1C9-4B8B-AD4A-FBDB7B4A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D508-87E9-4B8D-A79F-F632AB7E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0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8B77F-1DDB-43F4-B017-F44858809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538BA-213C-4BEF-BE28-3188CE437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AC35-4C51-4DB8-B45B-B957BA6B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31E3-25BA-463E-88C3-DE9DD1A1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0E40-7573-439A-A935-839B42C2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DAD7-6320-48EC-B12F-F662BFC5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5C6E-9479-4A07-B7BF-FB545045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F9E7-7DFF-4E23-877A-3D83CBE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5A7A-4DA7-4111-BD8F-24F814A2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6073-EBE2-4CB3-9645-6A42F0E1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BE6B-0F7D-4CE6-9076-6B957FEA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142D-B47E-4FA1-A32A-3B6B2B1C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5CB6-4261-499C-93A4-A41E6AB3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062A-04B7-4C3D-8F17-E7F1C3D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9DC7-74B4-4A0F-9E1E-54F15AB1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E6E7-3B24-493C-8010-76BEFF9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D583-7B29-4B29-B218-F107D887E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816F-AAD9-4EC9-A6B1-2159A1684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C8777-6EB8-43BF-A363-9096126A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A1CEF-97F1-49B6-AC1B-F0019B9F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9ACF9-D61F-47F7-9A4C-A968C0A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8C5D-689E-4592-9B61-8C980A65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36AFC-116F-494A-9EFE-209DBD78F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CCE2C-E1D3-420F-8C1F-4D59D9DB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3CC03-DCC1-4FED-8BD4-36B43CB68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76579-8427-49F2-BE11-A315F1142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69973-360C-4B54-834F-6F6BC337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9439B-2241-462B-9C37-008A6915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F1781-B143-4715-B2CA-880DAB80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D4EB-07FC-49A3-A4F3-1C6E3854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6D2C2-4C0F-410B-B81D-2E203C37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E5558-B206-4EAE-99E4-79BAF697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0CAA4-2344-414D-9B71-67E11FF5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4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20CF4-C75F-4043-95A5-FAEA3D6A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3FB66-8EF4-4C3F-A071-0CBCD0FD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D2071-D017-4FA1-8CAE-24950B26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5D3E-A6A3-4553-8FE6-EEC7A7B8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E6CC-11AF-470A-BFCA-6DD9936E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5C2BF-9027-4CF6-AD32-BFB00C888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A8F50-32F9-4E69-84B1-E7AA0C00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DDB32-E222-467E-9FAE-86510C68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84A95-8EA7-4FBA-8796-AB12AB2A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4354-FCEC-4B10-B9F3-A0EDD3A3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BB422-BF28-49CB-B85B-53D2F9164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AE96A-9D95-4D4E-8BCF-498115E36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C37FB-2E98-4AC3-AFFE-7DA6CA6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B24E-B434-4A07-8456-39AFCF6C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BC15A-BC6A-4E7C-A023-AA9B799B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E95-3530-4295-AE87-1194694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B8FD-803D-4F54-8125-6146578D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FE21-AC2B-405C-803F-3A7F725FC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C07A-E0A5-40D8-B8AA-0BCEFB66332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1AE50-9B47-4F64-8B24-DAD9CFB88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5837-77B5-47E4-B416-29F01BFB0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8FB9-84CF-48E0-A64B-7E89E0D8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B767-3827-4FF5-8E30-4B09D973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F4216-34B4-4F0A-9E5C-A570240F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98" y="964504"/>
            <a:ext cx="5823199" cy="4787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50892-CE06-465C-850F-9B6F31CDDB6E}"/>
              </a:ext>
            </a:extLst>
          </p:cNvPr>
          <p:cNvSpPr txBox="1"/>
          <p:nvPr/>
        </p:nvSpPr>
        <p:spPr>
          <a:xfrm>
            <a:off x="2350008" y="5952744"/>
            <a:ext cx="796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 apologize for this being in color—the black and white image did not display correctly, the voxels chosen are in the general area shown)</a:t>
            </a:r>
          </a:p>
        </p:txBody>
      </p:sp>
    </p:spTree>
    <p:extLst>
      <p:ext uri="{BB962C8B-B14F-4D97-AF65-F5344CB8AC3E}">
        <p14:creationId xmlns:p14="http://schemas.microsoft.com/office/powerpoint/2010/main" val="223043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8A0F4-8B79-46E2-B8D6-ED19041E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99" y="3823690"/>
            <a:ext cx="3327401" cy="2691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E39FF-7393-45A2-8853-E0990C58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251" y="3823690"/>
            <a:ext cx="3313008" cy="2691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A424F-36D4-4156-ACF5-195738BE8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56" y="3823690"/>
            <a:ext cx="3303292" cy="2691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90117-518A-4184-95E6-17EB239D0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792" y="342900"/>
            <a:ext cx="3302895" cy="2691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00FA0B-A4C8-4577-9F04-874097EC7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56" y="342900"/>
            <a:ext cx="3279613" cy="2691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DC7C1-577D-4AD9-9214-01D09F3A0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0881" y="342900"/>
            <a:ext cx="3293378" cy="26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5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6D33-33DE-40C5-89F4-554AAD1D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D0E81-307B-432A-83E5-658CF1BC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930" y="1534096"/>
            <a:ext cx="6086139" cy="49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ROI</vt:lpstr>
      <vt:lpstr>PowerPoint Presentation</vt:lpstr>
      <vt:lpstr>AIF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Deole</dc:creator>
  <cp:lastModifiedBy>Amruta Deole</cp:lastModifiedBy>
  <cp:revision>3</cp:revision>
  <dcterms:created xsi:type="dcterms:W3CDTF">2019-07-17T19:00:04Z</dcterms:created>
  <dcterms:modified xsi:type="dcterms:W3CDTF">2019-07-17T19:23:55Z</dcterms:modified>
</cp:coreProperties>
</file>