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5"/>
  </p:notesMasterIdLst>
  <p:sldIdLst>
    <p:sldId id="267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60A59-26BE-4633-BF2E-7EEECE9655B9}" type="datetimeFigureOut">
              <a:rPr lang="en-IN" smtClean="0"/>
              <a:t>03-11-2023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E55DA-85CA-42FC-983F-D98D15F8D75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097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55DA-85CA-42FC-983F-D98D15F8D75D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329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A7E023-26D6-4EFC-9DDF-56CFE80FF7E4}" type="datetimeFigureOut">
              <a:rPr lang="en-IN" smtClean="0"/>
              <a:t>03-11-2023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46CDD2-C5E1-4553-A376-416FF5D6CD7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A7E023-26D6-4EFC-9DDF-56CFE80FF7E4}" type="datetimeFigureOut">
              <a:rPr lang="en-IN" smtClean="0"/>
              <a:t>03-11-2023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46CDD2-C5E1-4553-A376-416FF5D6CD7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A7E023-26D6-4EFC-9DDF-56CFE80FF7E4}" type="datetimeFigureOut">
              <a:rPr lang="en-IN" smtClean="0"/>
              <a:t>03-11-2023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46CDD2-C5E1-4553-A376-416FF5D6CD7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A7E023-26D6-4EFC-9DDF-56CFE80FF7E4}" type="datetimeFigureOut">
              <a:rPr lang="en-IN" smtClean="0"/>
              <a:t>03-11-2023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46CDD2-C5E1-4553-A376-416FF5D6CD7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A7E023-26D6-4EFC-9DDF-56CFE80FF7E4}" type="datetimeFigureOut">
              <a:rPr lang="en-IN" smtClean="0"/>
              <a:t>03-11-2023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46CDD2-C5E1-4553-A376-416FF5D6CD7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A7E023-26D6-4EFC-9DDF-56CFE80FF7E4}" type="datetimeFigureOut">
              <a:rPr lang="en-IN" smtClean="0"/>
              <a:t>03-11-2023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46CDD2-C5E1-4553-A376-416FF5D6CD7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A7E023-26D6-4EFC-9DDF-56CFE80FF7E4}" type="datetimeFigureOut">
              <a:rPr lang="en-IN" smtClean="0"/>
              <a:t>03-11-2023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46CDD2-C5E1-4553-A376-416FF5D6CD7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A7E023-26D6-4EFC-9DDF-56CFE80FF7E4}" type="datetimeFigureOut">
              <a:rPr lang="en-IN" smtClean="0"/>
              <a:t>03-11-2023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46CDD2-C5E1-4553-A376-416FF5D6CD7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A7E023-26D6-4EFC-9DDF-56CFE80FF7E4}" type="datetimeFigureOut">
              <a:rPr lang="en-IN" smtClean="0"/>
              <a:t>03-11-2023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46CDD2-C5E1-4553-A376-416FF5D6CD7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2A7E023-26D6-4EFC-9DDF-56CFE80FF7E4}" type="datetimeFigureOut">
              <a:rPr lang="en-IN" smtClean="0"/>
              <a:t>03-11-2023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46CDD2-C5E1-4553-A376-416FF5D6CD7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A7E023-26D6-4EFC-9DDF-56CFE80FF7E4}" type="datetimeFigureOut">
              <a:rPr lang="en-IN" smtClean="0"/>
              <a:t>03-11-2023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46CDD2-C5E1-4553-A376-416FF5D6CD7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2A7E023-26D6-4EFC-9DDF-56CFE80FF7E4}" type="datetimeFigureOut">
              <a:rPr lang="en-IN" smtClean="0"/>
              <a:t>03-11-2023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A46CDD2-C5E1-4553-A376-416FF5D6CD73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 spd="slow">
    <p:pull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5656" y="404664"/>
            <a:ext cx="6264696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Apps and </a:t>
            </a:r>
            <a:r>
              <a:rPr lang="en-US" sz="5400" b="1" dirty="0">
                <a:ln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</a:t>
            </a:r>
            <a:r>
              <a:rPr lang="en-US" sz="5400" b="1" dirty="0" smtClean="0">
                <a:ln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heir Application</a:t>
            </a:r>
            <a:endParaRPr lang="en-US" sz="5400" b="1" dirty="0">
              <a:ln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2419141"/>
            <a:ext cx="6845979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1.Digilocker</a:t>
            </a:r>
          </a:p>
          <a:p>
            <a:r>
              <a:rPr lang="en-US" sz="40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2.Geeks for geeks</a:t>
            </a:r>
          </a:p>
          <a:p>
            <a:r>
              <a:rPr lang="en-US" sz="40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3.Replit</a:t>
            </a:r>
          </a:p>
          <a:p>
            <a:r>
              <a:rPr lang="en-US" sz="40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4.Cybrary</a:t>
            </a:r>
          </a:p>
          <a:p>
            <a:r>
              <a:rPr lang="en-US" sz="40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5.Learn ethical hacking</a:t>
            </a:r>
            <a:endParaRPr lang="en-US" sz="40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84391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260648"/>
            <a:ext cx="5112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Application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195000"/>
            <a:ext cx="8208912" cy="698652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800" dirty="0" smtClean="0"/>
              <a:t>Cybrary</a:t>
            </a:r>
            <a:r>
              <a:rPr lang="en-US" sz="2800" dirty="0"/>
              <a:t> </a:t>
            </a:r>
            <a:r>
              <a:rPr lang="en-US" sz="2800" dirty="0" smtClean="0"/>
              <a:t>is </a:t>
            </a:r>
            <a:r>
              <a:rPr lang="en-US" sz="2800" dirty="0"/>
              <a:t>an online platform that offers a wide </a:t>
            </a:r>
          </a:p>
          <a:p>
            <a:pPr algn="just"/>
            <a:r>
              <a:rPr lang="en-US" sz="2800" dirty="0" smtClean="0"/>
              <a:t>    rang of Cybersecurity and </a:t>
            </a:r>
            <a:r>
              <a:rPr lang="en-US" sz="2800" dirty="0"/>
              <a:t>IT Training </a:t>
            </a:r>
            <a:r>
              <a:rPr lang="en-US" sz="2800" dirty="0" smtClean="0"/>
              <a:t>and </a:t>
            </a:r>
            <a:r>
              <a:rPr lang="en-US" sz="2800" dirty="0"/>
              <a:t>educational </a:t>
            </a:r>
            <a:endParaRPr lang="en-US" sz="2800" dirty="0" smtClean="0"/>
          </a:p>
          <a:p>
            <a:pPr algn="just"/>
            <a:r>
              <a:rPr lang="en-US" sz="2800" dirty="0" smtClean="0"/>
              <a:t>    resources. </a:t>
            </a:r>
          </a:p>
          <a:p>
            <a:r>
              <a:rPr lang="en-US" sz="2800" dirty="0" smtClean="0"/>
              <a:t>2. It </a:t>
            </a:r>
            <a:r>
              <a:rPr lang="en-US" sz="2800" dirty="0"/>
              <a:t>0ffers the online </a:t>
            </a:r>
            <a:r>
              <a:rPr lang="en-US" sz="2800" dirty="0" smtClean="0"/>
              <a:t>courses </a:t>
            </a:r>
            <a:r>
              <a:rPr lang="en-US" sz="2800" dirty="0"/>
              <a:t>and tools that allows people to learn from anywhere at any time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3. Cybrary is accessible, affordable training platform provides curated career paths.</a:t>
            </a:r>
          </a:p>
          <a:p>
            <a:r>
              <a:rPr lang="en-US" sz="2800" dirty="0" smtClean="0"/>
              <a:t>4. In this platform you can up skill  your Team with Cybrary suits of learning activities and management tools and assessments.</a:t>
            </a:r>
          </a:p>
          <a:p>
            <a:r>
              <a:rPr lang="en-US" sz="2800" dirty="0" smtClean="0"/>
              <a:t>5. also in this platform live certification prep in a Dynamic virtual Classroom is  available .</a:t>
            </a:r>
            <a:endParaRPr lang="en-US" sz="2800" dirty="0"/>
          </a:p>
          <a:p>
            <a:pPr marL="514350" indent="-514350">
              <a:buAutoNum type="arabicPeriod"/>
            </a:pPr>
            <a:endParaRPr lang="en-US" sz="2800" dirty="0"/>
          </a:p>
          <a:p>
            <a:r>
              <a:rPr lang="en-US" sz="2800" dirty="0" smtClean="0"/>
              <a:t> </a:t>
            </a:r>
            <a:endParaRPr lang="en-US" sz="2800" dirty="0"/>
          </a:p>
          <a:p>
            <a:pPr marL="514350" indent="-514350">
              <a:buAutoNum type="arabicPeriod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12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3084" y="365755"/>
            <a:ext cx="6115633" cy="830997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5</a:t>
            </a:r>
            <a:r>
              <a:rPr lang="en-US" sz="4400" b="1" dirty="0" smtClean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.</a:t>
            </a:r>
            <a:r>
              <a:rPr lang="en-US" sz="4800" b="1" dirty="0" smtClean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Learn Ethical Hacking</a:t>
            </a:r>
            <a:endParaRPr lang="en-US" sz="4800" b="1" spc="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1628800"/>
            <a:ext cx="23762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Logo: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054127"/>
            <a:ext cx="5688632" cy="43992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313856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84" y="104404"/>
            <a:ext cx="42799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6984" y="1196753"/>
            <a:ext cx="8367464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  <a:reflection blurRad="12700" stA="28000" endPos="45000" dist="1000" dir="5400000" sy="-100000" algn="bl" rotWithShape="0"/>
                </a:effectLst>
              </a:rPr>
              <a:t>1.With the help of this platform you can learn the basics of Networking , TCP/IP and protocols.</a:t>
            </a:r>
          </a:p>
          <a:p>
            <a:r>
              <a:rPr lang="en-US" sz="32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  <a:reflection blurRad="12700" stA="28000" endPos="45000" dist="1000" dir="5400000" sy="-100000" algn="bl" rotWithShape="0"/>
                </a:effectLst>
              </a:rPr>
              <a:t>2. Ethical hacking is the best learned through hands-on experience.</a:t>
            </a:r>
          </a:p>
          <a:p>
            <a:r>
              <a:rPr lang="en-US" sz="3200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  <a:reflection blurRad="12700" stA="28000" endPos="45000" dist="1000" dir="5400000" sy="-100000" algn="bl" rotWithShape="0"/>
                </a:effectLst>
              </a:rPr>
              <a:t>3. In this platform also many hacking courses are available</a:t>
            </a:r>
            <a:r>
              <a:rPr lang="en-US" sz="3200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.</a:t>
            </a:r>
          </a:p>
          <a:p>
            <a:r>
              <a:rPr lang="en-US" sz="32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4.</a:t>
            </a:r>
            <a:r>
              <a:rPr lang="en-US" sz="3200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 It helps to protect sensitive data form unauthorized access and theft.</a:t>
            </a:r>
          </a:p>
          <a:p>
            <a:r>
              <a:rPr lang="en-US" sz="32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5.Ethical hackers perform security testing on applications ,websites and systems .</a:t>
            </a:r>
            <a:endParaRPr lang="en-US" sz="3200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9779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700808"/>
            <a:ext cx="6934200" cy="2808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7676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9" y="2204864"/>
            <a:ext cx="6572250" cy="36724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331641" y="188640"/>
            <a:ext cx="618764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1.Digilocker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1484783"/>
            <a:ext cx="216024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Logo</a:t>
            </a:r>
            <a:r>
              <a:rPr lang="en-US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:</a:t>
            </a:r>
            <a:endParaRPr lang="en-U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93248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692696"/>
            <a:ext cx="43204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endParaRPr lang="en-US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967335"/>
            <a:ext cx="46643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2" y="1598142"/>
            <a:ext cx="87129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 smtClean="0"/>
              <a:t>i. DigiLocker is a key initiative under Digital India.</a:t>
            </a:r>
          </a:p>
          <a:p>
            <a:pPr algn="just"/>
            <a:endParaRPr lang="en-IN" sz="3200" dirty="0" smtClean="0"/>
          </a:p>
          <a:p>
            <a:pPr algn="just"/>
            <a:r>
              <a:rPr lang="en-IN" sz="3200" dirty="0" smtClean="0"/>
              <a:t>ii</a:t>
            </a:r>
            <a:r>
              <a:rPr lang="en-IN" sz="3200" dirty="0"/>
              <a:t>. DigiLocker is a digitization service provided by the </a:t>
            </a:r>
            <a:r>
              <a:rPr lang="en-IN" sz="3200" dirty="0" smtClean="0"/>
              <a:t>Indian </a:t>
            </a:r>
            <a:r>
              <a:rPr lang="en-IN" sz="3200" dirty="0"/>
              <a:t>ministry of Electronics and Information Technology .</a:t>
            </a:r>
            <a:endParaRPr lang="en-IN" sz="3200" dirty="0" smtClean="0"/>
          </a:p>
          <a:p>
            <a:pPr algn="just"/>
            <a:endParaRPr lang="en-IN" sz="3200" dirty="0" smtClean="0"/>
          </a:p>
          <a:p>
            <a:pPr algn="just"/>
            <a:r>
              <a:rPr lang="en-IN" sz="3200" dirty="0" smtClean="0"/>
              <a:t>iii. Digilocker allows to digital versions of various documents .</a:t>
            </a:r>
          </a:p>
          <a:p>
            <a:pPr algn="just"/>
            <a:endParaRPr lang="en-IN" sz="3200" dirty="0"/>
          </a:p>
          <a:p>
            <a:pPr algn="just"/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251521" y="2967335"/>
            <a:ext cx="68261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2" y="417438"/>
            <a:ext cx="59046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54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Introduction</a:t>
            </a:r>
            <a:endParaRPr lang="en-IN" sz="54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66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1039963"/>
            <a:ext cx="8064896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1. It is use to store important and </a:t>
            </a:r>
          </a:p>
          <a:p>
            <a:pPr algn="just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official documents such as educational certificates , pan cards , Aadhar cards ,voter IDS on your mobile phone.</a:t>
            </a:r>
          </a:p>
          <a:p>
            <a:pPr algn="just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2. Access your documents anytime ,anywhere 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, using mobile phone or computer. No need to carry physically documents.</a:t>
            </a:r>
          </a:p>
          <a:p>
            <a:pPr algn="just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3. This app is secure document wallet for citizens, etc.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79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270522"/>
            <a:ext cx="403244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Application</a:t>
            </a:r>
            <a:endParaRPr lang="en-IN" sz="4800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5308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59632" y="188640"/>
            <a:ext cx="6552728" cy="923330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2.Geeks for geeks</a:t>
            </a:r>
            <a:endParaRPr lang="en-US" sz="54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556793"/>
            <a:ext cx="18002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rPr>
              <a:t>Logo:</a:t>
            </a:r>
            <a:endParaRPr 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828800"/>
            <a:ext cx="5400600" cy="39044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93972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0" y="1364570"/>
            <a:ext cx="87129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1.This </a:t>
            </a:r>
            <a:r>
              <a:rPr lang="en-US" sz="3200" dirty="0"/>
              <a:t>app provides computer </a:t>
            </a:r>
            <a:r>
              <a:rPr lang="en-US" sz="3200" dirty="0" smtClean="0"/>
              <a:t>science resources. </a:t>
            </a:r>
            <a:endParaRPr lang="en-US" sz="3200" dirty="0"/>
          </a:p>
          <a:p>
            <a:pPr algn="just"/>
            <a:r>
              <a:rPr lang="en-US" sz="3200" dirty="0" smtClean="0"/>
              <a:t>2.It provides </a:t>
            </a:r>
            <a:r>
              <a:rPr lang="en-US" sz="3200" dirty="0"/>
              <a:t>coding challenges for  programmers and technology enthusiasts, along with interview and exam </a:t>
            </a:r>
            <a:r>
              <a:rPr lang="en-US" sz="3200" dirty="0" smtClean="0"/>
              <a:t>preparation </a:t>
            </a:r>
            <a:r>
              <a:rPr lang="en-US" sz="3200" dirty="0"/>
              <a:t>for aspirants.</a:t>
            </a:r>
          </a:p>
          <a:p>
            <a:pPr algn="just"/>
            <a:r>
              <a:rPr lang="en-US" sz="3200" dirty="0" smtClean="0"/>
              <a:t>3.With </a:t>
            </a:r>
            <a:r>
              <a:rPr lang="en-US" sz="3200" dirty="0"/>
              <a:t>the help of this app you can easily Elevate your interviewing skills </a:t>
            </a:r>
          </a:p>
          <a:p>
            <a:pPr algn="just"/>
            <a:r>
              <a:rPr lang="en-US" sz="3200" dirty="0" smtClean="0"/>
              <a:t>4.Also </a:t>
            </a:r>
            <a:r>
              <a:rPr lang="en-US" sz="3200" dirty="0"/>
              <a:t>Expand your Knowledge with </a:t>
            </a:r>
            <a:r>
              <a:rPr lang="en-US" sz="3200" dirty="0" smtClean="0"/>
              <a:t>courses </a:t>
            </a:r>
            <a:r>
              <a:rPr lang="en-US" sz="3200" dirty="0"/>
              <a:t>&amp; abundant collection of free </a:t>
            </a:r>
            <a:r>
              <a:rPr lang="en-US" sz="3200" dirty="0" smtClean="0"/>
              <a:t>resources.</a:t>
            </a:r>
          </a:p>
          <a:p>
            <a:pPr algn="just"/>
            <a:r>
              <a:rPr lang="en-US" sz="3200" dirty="0" smtClean="0"/>
              <a:t>5.In this app hug content is available &amp; also there is an option to add topics from interest</a:t>
            </a:r>
            <a:r>
              <a:rPr lang="en-US" sz="2800" dirty="0" smtClean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251520" y="270521"/>
            <a:ext cx="721448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Application</a:t>
            </a:r>
            <a:endParaRPr lang="en-US" sz="60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0953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476672"/>
            <a:ext cx="7123745" cy="9541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80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en-US" sz="2800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9048" y="222548"/>
            <a:ext cx="6115633" cy="923330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3.Replit</a:t>
            </a:r>
            <a:endParaRPr lang="en-US" sz="5400" b="1" spc="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80" y="2203123"/>
            <a:ext cx="6696744" cy="30980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323528" y="1556792"/>
            <a:ext cx="187220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Logo:</a:t>
            </a:r>
            <a:endParaRPr lang="en-US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75710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260648"/>
            <a:ext cx="71237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Application</a:t>
            </a:r>
            <a:endParaRPr lang="en-US" sz="54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04" y="1401738"/>
            <a:ext cx="8856984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just"/>
            <a:r>
              <a:rPr lang="en-US" sz="3200" dirty="0" smtClean="0">
                <a:ln>
                  <a:prstDash val="solid"/>
                </a:ln>
                <a:latin typeface="+mj-lt"/>
                <a:cs typeface="Arial" pitchFamily="34" charset="0"/>
              </a:rPr>
              <a:t>1. Replit Is the best way to code .</a:t>
            </a:r>
          </a:p>
          <a:p>
            <a:pPr algn="just"/>
            <a:r>
              <a:rPr lang="en-US" sz="3200" dirty="0" smtClean="0">
                <a:ln>
                  <a:prstDash val="solid"/>
                </a:ln>
                <a:latin typeface="+mj-lt"/>
                <a:cs typeface="Arial" pitchFamily="34" charset="0"/>
              </a:rPr>
              <a:t>2. And Ship real projects, apps, games and more right from your phone. </a:t>
            </a:r>
          </a:p>
          <a:p>
            <a:pPr algn="just"/>
            <a:r>
              <a:rPr lang="en-US" sz="3200" dirty="0" smtClean="0">
                <a:ln>
                  <a:prstDash val="solid"/>
                </a:ln>
                <a:latin typeface="+mj-lt"/>
                <a:cs typeface="Arial" pitchFamily="34" charset="0"/>
              </a:rPr>
              <a:t>3. With Replit, you can code Anything , Anywhere.</a:t>
            </a:r>
          </a:p>
          <a:p>
            <a:pPr algn="just"/>
            <a:r>
              <a:rPr lang="en-US" sz="3200" dirty="0" smtClean="0">
                <a:ln>
                  <a:prstDash val="solid"/>
                </a:ln>
                <a:latin typeface="+mj-lt"/>
                <a:cs typeface="Arial" pitchFamily="34" charset="0"/>
              </a:rPr>
              <a:t>4.This app serves as a code collaboration platform,a cloud provider ,a Developer community and so much more.</a:t>
            </a:r>
          </a:p>
        </p:txBody>
      </p:sp>
    </p:spTree>
    <p:extLst>
      <p:ext uri="{BB962C8B-B14F-4D97-AF65-F5344CB8AC3E}">
        <p14:creationId xmlns:p14="http://schemas.microsoft.com/office/powerpoint/2010/main" val="26031264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9048" y="222548"/>
            <a:ext cx="6115633" cy="923330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4.Cybrary</a:t>
            </a:r>
            <a:endParaRPr lang="en-US" sz="5400" b="1" spc="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782108"/>
            <a:ext cx="180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Logo: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315660"/>
            <a:ext cx="6408712" cy="33457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78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527</TotalTime>
  <Words>436</Words>
  <Application>Microsoft Office PowerPoint</Application>
  <PresentationFormat>On-screen Show (4:3)</PresentationFormat>
  <Paragraphs>54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56</cp:revision>
  <dcterms:created xsi:type="dcterms:W3CDTF">2023-10-05T13:47:58Z</dcterms:created>
  <dcterms:modified xsi:type="dcterms:W3CDTF">2023-11-03T17:27:58Z</dcterms:modified>
</cp:coreProperties>
</file>