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66" r:id="rId6"/>
    <p:sldId id="263" r:id="rId7"/>
    <p:sldId id="265" r:id="rId8"/>
    <p:sldId id="264" r:id="rId9"/>
    <p:sldId id="262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0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26/08/2019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813/1*iWri3u84_sFDQoTkFXeyw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2"/>
          <p:cNvSpPr txBox="1">
            <a:spLocks/>
          </p:cNvSpPr>
          <p:nvPr/>
        </p:nvSpPr>
        <p:spPr>
          <a:xfrm>
            <a:off x="3505200" y="5006726"/>
            <a:ext cx="7877909" cy="1264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Presented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By-Sakshi Bharuka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Guided By-Prof. 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Amruta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Joshi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26/08/2019</a:t>
            </a:r>
            <a:endParaRPr lang="en-US" b="0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Classification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is the process of assigning tags or categories to text according to its content.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classifiers can be used to organize, structure, and categorize pretty much anything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of the fundamental tasks in Natural Language Processing (NLP) with broad applications such as sentiment analysis, topic labeling, spam detection, and intent detection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of the most popular machine learning algorithms for creating text classification models include the naive Bayes family of algorithms, support vector machines, and deep learning.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098" name="Picture 2" descr="Image result for application of text classific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9"/>
          <a:stretch/>
        </p:blipFill>
        <p:spPr bwMode="auto">
          <a:xfrm>
            <a:off x="152400" y="1371600"/>
            <a:ext cx="7924800" cy="47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err="1" smtClean="0"/>
              <a:t>Retrival</a:t>
            </a:r>
            <a:r>
              <a:rPr lang="en-US" dirty="0" smtClean="0"/>
              <a:t> (IR)</a:t>
            </a:r>
          </a:p>
          <a:p>
            <a:r>
              <a:rPr lang="en-US" dirty="0" smtClean="0"/>
              <a:t>Natural </a:t>
            </a:r>
            <a:r>
              <a:rPr lang="en-US" dirty="0" err="1" smtClean="0"/>
              <a:t>Languuage</a:t>
            </a:r>
            <a:r>
              <a:rPr lang="en-US" dirty="0" smtClean="0"/>
              <a:t> Processing (NLP)</a:t>
            </a:r>
          </a:p>
          <a:p>
            <a:r>
              <a:rPr lang="en-US" dirty="0" smtClean="0"/>
              <a:t>Information Extraction from Text</a:t>
            </a:r>
          </a:p>
          <a:p>
            <a:r>
              <a:rPr lang="en-US" dirty="0" smtClean="0"/>
              <a:t>Text </a:t>
            </a:r>
            <a:r>
              <a:rPr lang="en-US" dirty="0" err="1" smtClean="0"/>
              <a:t>Sumarization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65306"/>
            <a:ext cx="8915400" cy="185409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 classification is the task of assigning a set of predefined categories to free-text.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Steps for text classification:</a:t>
            </a:r>
          </a:p>
          <a:p>
            <a:endParaRPr lang="en-US" dirty="0" smtClean="0"/>
          </a:p>
        </p:txBody>
      </p:sp>
      <p:pic>
        <p:nvPicPr>
          <p:cNvPr id="2050" name="Picture 2" descr="Image result for steps for text classificati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31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8" name="Picture 4" descr="Image result for text classification in machine learning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4493"/>
            <a:ext cx="8229600" cy="41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6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growing use of the textual data </a:t>
            </a:r>
            <a:r>
              <a:rPr lang="en-US" sz="2000" dirty="0" smtClean="0"/>
              <a:t>which </a:t>
            </a:r>
            <a:r>
              <a:rPr lang="en-US" sz="2000" dirty="0"/>
              <a:t>needs text mining, machine learning and natural language processing </a:t>
            </a:r>
            <a:r>
              <a:rPr lang="en-US" sz="2000" dirty="0" smtClean="0"/>
              <a:t>techniques </a:t>
            </a:r>
            <a:r>
              <a:rPr lang="en-US" sz="2000" dirty="0"/>
              <a:t>to organize and extract pattern and knowledge from the documents.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Different algorithms perform differently depending on data collection. However, to the certain extent SVM with term weighted VSM representation scheme performs well in many text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374673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Sebastiani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F.: Machine learning in automated text categorization. ACM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Surv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 34(1), 1–47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2002)</a:t>
            </a:r>
            <a:r>
              <a:rPr lang="en-US" sz="24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CrossRef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Google Scholar</a:t>
            </a:r>
          </a:p>
          <a:p>
            <a:pPr marL="0" indent="0">
              <a:buNone/>
            </a:pPr>
            <a:endParaRPr lang="en-US" sz="2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</a:p>
          <a:p>
            <a:pPr marL="0" indent="0">
              <a:buNone/>
            </a:pPr>
            <a:endParaRPr lang="en-US" sz="24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https://monkeylearn.com/text-classification/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582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187</Words>
  <Application>Microsoft Office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Britannic Bold</vt:lpstr>
      <vt:lpstr>Calibri</vt:lpstr>
      <vt:lpstr>Times New Roman</vt:lpstr>
      <vt:lpstr>Verdana</vt:lpstr>
      <vt:lpstr>Wingdings</vt:lpstr>
      <vt:lpstr>Office Theme</vt:lpstr>
      <vt:lpstr>PowerPoint Presentation</vt:lpstr>
      <vt:lpstr>CONTENT</vt:lpstr>
      <vt:lpstr>What is Text Classification</vt:lpstr>
      <vt:lpstr>Applications</vt:lpstr>
      <vt:lpstr>Literature Survey</vt:lpstr>
      <vt:lpstr>Brief on System</vt:lpstr>
      <vt:lpstr>Example</vt:lpstr>
      <vt:lpstr>Conclusion</vt:lpstr>
      <vt:lpstr>References</vt:lpstr>
      <vt:lpstr>PowerPoint Presentation</vt:lpstr>
    </vt:vector>
  </TitlesOfParts>
  <Company>Sandvik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Sakshi Bharuka</cp:lastModifiedBy>
  <cp:revision>222</cp:revision>
  <dcterms:created xsi:type="dcterms:W3CDTF">2013-09-11T11:57:39Z</dcterms:created>
  <dcterms:modified xsi:type="dcterms:W3CDTF">2019-08-26T06:22:20Z</dcterms:modified>
</cp:coreProperties>
</file>