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64" r:id="rId8"/>
    <p:sldId id="265" r:id="rId9"/>
    <p:sldId id="267" r:id="rId10"/>
    <p:sldId id="260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CEEE-C3E8-4F17-95E5-FCC2ECB5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Face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FA7DF-FEB5-4D8D-A6EF-68C0ADF43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Shubham S. Gomdhare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36047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Guide : Prof. Amruta Joshi</a:t>
            </a:r>
          </a:p>
        </p:txBody>
      </p:sp>
    </p:spTree>
    <p:extLst>
      <p:ext uri="{BB962C8B-B14F-4D97-AF65-F5344CB8AC3E}">
        <p14:creationId xmlns:p14="http://schemas.microsoft.com/office/powerpoint/2010/main" val="27408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153-16F4-4A58-9F14-E763E5B4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1CC0-BEEB-4AF9-B7FF-6E92AC56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4727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Security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Unlocking devices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Automatic</a:t>
            </a:r>
          </a:p>
        </p:txBody>
      </p:sp>
    </p:spTree>
    <p:extLst>
      <p:ext uri="{BB962C8B-B14F-4D97-AF65-F5344CB8AC3E}">
        <p14:creationId xmlns:p14="http://schemas.microsoft.com/office/powerpoint/2010/main" val="21582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50E0-B7B6-44B9-A721-C6B3DB8C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87" y="213360"/>
            <a:ext cx="10018713" cy="1752599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Cons...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0DC28-74E7-4073-9932-E050D23868E9}"/>
              </a:ext>
            </a:extLst>
          </p:cNvPr>
          <p:cNvSpPr txBox="1">
            <a:spLocks noChangeArrowheads="1"/>
          </p:cNvSpPr>
          <p:nvPr/>
        </p:nvSpPr>
        <p:spPr>
          <a:xfrm>
            <a:off x="2352793" y="2191793"/>
            <a:ext cx="4038600" cy="372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Such systems may be fooled by hats, beards, sunglasses and face masks </a:t>
            </a:r>
          </a:p>
          <a:p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Even changes of lighting and camera angle can have a significant effect on the accuracy of 2D systems </a:t>
            </a:r>
          </a:p>
          <a:p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22697-B441-4CB7-897A-F240FEA9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8653" y="2285999"/>
            <a:ext cx="3162300" cy="35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9C6F89D-6770-420E-8AFB-3F95AE09D629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627909"/>
            <a:ext cx="8229600" cy="303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“false positives” which means wrongly matching innocent people with photos in the database 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“false negatives” not catching people even when their photo is in the database </a:t>
            </a: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 a subject's face is stored in the database, a disguise or a minor change in appearance or even an unusual facial expression can confuse the system. 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82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973F-9D8E-4783-AC71-E24EF596FDC0}"/>
              </a:ext>
            </a:extLst>
          </p:cNvPr>
          <p:cNvSpPr txBox="1">
            <a:spLocks/>
          </p:cNvSpPr>
          <p:nvPr/>
        </p:nvSpPr>
        <p:spPr>
          <a:xfrm>
            <a:off x="2552700" y="2468880"/>
            <a:ext cx="7616824" cy="9601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i="1" dirty="0">
                <a:latin typeface="Arial Black" panose="020B0A04020102020204" pitchFamily="34" charset="0"/>
                <a:ea typeface="Cambria Math" panose="02040503050406030204" pitchFamily="18" charset="0"/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1092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AE12-B6BD-4022-B960-E1E3F132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2AF87-775C-4800-AE28-48EDC0CF712D}"/>
              </a:ext>
            </a:extLst>
          </p:cNvPr>
          <p:cNvSpPr txBox="1"/>
          <p:nvPr/>
        </p:nvSpPr>
        <p:spPr>
          <a:xfrm>
            <a:off x="1637607" y="2593571"/>
            <a:ext cx="9725891" cy="256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Face Recognition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What is face detection?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Importance of face detection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How does it works?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Current state of research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Challenges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Different approaches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Demo Image</a:t>
            </a:r>
          </a:p>
          <a:p>
            <a:pPr marL="800100" lvl="1" indent="-342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Pros And Cons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444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D313-1BAA-489E-A3F7-BB35242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Face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013D-77D8-4801-9A29-D77F1E15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411" y="2438399"/>
            <a:ext cx="8000512" cy="237744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Facial recognition systems are computer-based security systems that are able to automatically detect and identify human faces. </a:t>
            </a:r>
          </a:p>
          <a:p>
            <a:pPr marL="0" indent="0" algn="just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3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F6ABA7C-1E6F-40A4-B9B1-389AD4B2EC83}"/>
              </a:ext>
            </a:extLst>
          </p:cNvPr>
          <p:cNvSpPr txBox="1">
            <a:spLocks noChangeArrowheads="1"/>
          </p:cNvSpPr>
          <p:nvPr/>
        </p:nvSpPr>
        <p:spPr>
          <a:xfrm>
            <a:off x="2788545" y="496945"/>
            <a:ext cx="7793037" cy="14620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Importance of Face Detection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926E8A0-DDDF-41BF-9370-671DC9D568D1}"/>
              </a:ext>
            </a:extLst>
          </p:cNvPr>
          <p:cNvSpPr txBox="1">
            <a:spLocks noChangeArrowheads="1"/>
          </p:cNvSpPr>
          <p:nvPr/>
        </p:nvSpPr>
        <p:spPr>
          <a:xfrm>
            <a:off x="2662353" y="1643640"/>
            <a:ext cx="7772400" cy="4114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Face Detection is the very first step in many Human Computer Interaction systems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Expression Recognition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Cognitive State/Emotional State Recognition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step towards Automatic Target Recognition(ATR) or generic object detection/recognition.</a:t>
            </a:r>
          </a:p>
        </p:txBody>
      </p:sp>
    </p:spTree>
    <p:extLst>
      <p:ext uri="{BB962C8B-B14F-4D97-AF65-F5344CB8AC3E}">
        <p14:creationId xmlns:p14="http://schemas.microsoft.com/office/powerpoint/2010/main" val="188909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4A3B-C9CC-452B-B953-DD3E5CAC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717" y="685801"/>
            <a:ext cx="10018713" cy="1496984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How Does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it Works?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849-EDDF-4206-952E-CD3360EED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0092" y="2630979"/>
            <a:ext cx="4895055" cy="3312621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first step for a facial recognition system is to recognize a human face and extract it from the rest of the scene.</a:t>
            </a:r>
          </a:p>
          <a:p>
            <a:pPr algn="just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Next, the system measures nodal points on the face. </a:t>
            </a:r>
          </a:p>
          <a:p>
            <a:pPr algn="just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These nodal points are then compared to the nodal points computed from a database of pictures in order to find a match.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B0486E-5171-4FB8-82B6-8FDD907920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209" y="2510596"/>
            <a:ext cx="3343742" cy="278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87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7FC6A43-0AAD-4810-87D1-F949D453D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9031" y="837768"/>
            <a:ext cx="7793037" cy="1462087"/>
          </a:xfrm>
        </p:spPr>
        <p:txBody>
          <a:bodyPr/>
          <a:lstStyle/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Face Detection : current state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3C2EF2-21A8-4F77-A4AB-F08151D101A8}"/>
              </a:ext>
            </a:extLst>
          </p:cNvPr>
          <p:cNvSpPr txBox="1">
            <a:spLocks noChangeArrowheads="1"/>
          </p:cNvSpPr>
          <p:nvPr/>
        </p:nvSpPr>
        <p:spPr>
          <a:xfrm>
            <a:off x="2529350" y="1693026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State-of-the-art: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Front-view face detection can be done at  &gt;15  frames per second on 320x240 black-and-white images on a 700MHz PC with ~95% accuracy.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Detection of faces is faster than detection of edges!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Side view face detection remains to be difficult.</a:t>
            </a:r>
          </a:p>
        </p:txBody>
      </p:sp>
    </p:spTree>
    <p:extLst>
      <p:ext uri="{BB962C8B-B14F-4D97-AF65-F5344CB8AC3E}">
        <p14:creationId xmlns:p14="http://schemas.microsoft.com/office/powerpoint/2010/main" val="22056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7C956B-26D5-45F8-A59C-33EB15643486}"/>
              </a:ext>
            </a:extLst>
          </p:cNvPr>
          <p:cNvSpPr txBox="1">
            <a:spLocks noChangeArrowheads="1"/>
          </p:cNvSpPr>
          <p:nvPr/>
        </p:nvSpPr>
        <p:spPr>
          <a:xfrm>
            <a:off x="2427635" y="689525"/>
            <a:ext cx="7793037" cy="14620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Face Detection: challenges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35B11E7-1EDC-4C29-9AAF-5AF2B4407C28}"/>
              </a:ext>
            </a:extLst>
          </p:cNvPr>
          <p:cNvSpPr txBox="1">
            <a:spLocks noChangeArrowheads="1"/>
          </p:cNvSpPr>
          <p:nvPr/>
        </p:nvSpPr>
        <p:spPr>
          <a:xfrm>
            <a:off x="2427635" y="1844040"/>
            <a:ext cx="8007119" cy="371856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Out-of-Plane Rotation: frontal, 45 degree, profile, upside down 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Presence of beard, mustache, glasses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etc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Facial Expressions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Occlusions by long hair, hand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In-Plane Rotation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Image conditions: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Size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Lighting condition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Distortion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Noise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287241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85D5571-3A27-425C-822D-899BA180F0F0}"/>
              </a:ext>
            </a:extLst>
          </p:cNvPr>
          <p:cNvSpPr txBox="1">
            <a:spLocks noChangeArrowheads="1"/>
          </p:cNvSpPr>
          <p:nvPr/>
        </p:nvSpPr>
        <p:spPr>
          <a:xfrm>
            <a:off x="2913236" y="380568"/>
            <a:ext cx="7793037" cy="9162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 Approaches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A8CF6D-7F65-4FBC-AC26-D5025B92643C}"/>
              </a:ext>
            </a:extLst>
          </p:cNvPr>
          <p:cNvSpPr txBox="1">
            <a:spLocks noChangeArrowheads="1"/>
          </p:cNvSpPr>
          <p:nvPr/>
        </p:nvSpPr>
        <p:spPr>
          <a:xfrm>
            <a:off x="1913283" y="1508760"/>
            <a:ext cx="8792990" cy="4114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Knowledge-based methods: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Encode what constitutes a typical face,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e.g.  the relationship between facial features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Feature invariant approaches: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Aim to find structure features of a face that exist even when pose, viewpoint or lighting conditions vary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Template matching: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Several standard patterns stored to describe the face as a whole or the facial features separately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Appearance-based methods: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models are learned from a set of training images that capture the representative variability of faces. </a:t>
            </a:r>
          </a:p>
        </p:txBody>
      </p:sp>
    </p:spTree>
    <p:extLst>
      <p:ext uri="{BB962C8B-B14F-4D97-AF65-F5344CB8AC3E}">
        <p14:creationId xmlns:p14="http://schemas.microsoft.com/office/powerpoint/2010/main" val="141515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3E4693B-F628-486F-A15F-9A9313988FA7}"/>
              </a:ext>
            </a:extLst>
          </p:cNvPr>
          <p:cNvSpPr txBox="1">
            <a:spLocks noChangeArrowheads="1"/>
          </p:cNvSpPr>
          <p:nvPr/>
        </p:nvSpPr>
        <p:spPr>
          <a:xfrm>
            <a:off x="1923465" y="538597"/>
            <a:ext cx="9696032" cy="14620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Demo Image :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Appearance-based method</a:t>
            </a: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B16B35-876C-4A30-BB54-EC737EB0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9481" y="2000684"/>
            <a:ext cx="4572000" cy="3471862"/>
          </a:xfrm>
          <a:prstGeom prst="rect">
            <a:avLst/>
          </a:prstGeom>
          <a:noFill/>
          <a:ln/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51F4242-57E6-42B3-9D43-75195FB5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1481" y="2000684"/>
            <a:ext cx="4495800" cy="34353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22023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424</TotalTime>
  <Words>456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Cambria Math</vt:lpstr>
      <vt:lpstr>Corbel</vt:lpstr>
      <vt:lpstr>Courier New</vt:lpstr>
      <vt:lpstr>Wingdings</vt:lpstr>
      <vt:lpstr>Parallax</vt:lpstr>
      <vt:lpstr>Face Recognition </vt:lpstr>
      <vt:lpstr>Content</vt:lpstr>
      <vt:lpstr>What is Face Detection?</vt:lpstr>
      <vt:lpstr>PowerPoint Presentation</vt:lpstr>
      <vt:lpstr>How Does it Works?</vt:lpstr>
      <vt:lpstr>Face Detection : current state</vt:lpstr>
      <vt:lpstr>PowerPoint Presentation</vt:lpstr>
      <vt:lpstr>PowerPoint Presentation</vt:lpstr>
      <vt:lpstr>PowerPoint Presentation</vt:lpstr>
      <vt:lpstr>Pros…</vt:lpstr>
      <vt:lpstr>Cons...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</dc:title>
  <dc:creator>Shubham Gomdhare</dc:creator>
  <cp:lastModifiedBy>Shubham Gomdhare</cp:lastModifiedBy>
  <cp:revision>24</cp:revision>
  <dcterms:created xsi:type="dcterms:W3CDTF">2019-08-27T04:56:41Z</dcterms:created>
  <dcterms:modified xsi:type="dcterms:W3CDTF">2019-09-02T05:16:02Z</dcterms:modified>
</cp:coreProperties>
</file>