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90" autoAdjust="0"/>
  </p:normalViewPr>
  <p:slideViewPr>
    <p:cSldViewPr>
      <p:cViewPr>
        <p:scale>
          <a:sx n="70" d="100"/>
          <a:sy n="70" d="100"/>
        </p:scale>
        <p:origin x="-11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1714329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638072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9931798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7834731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94396504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1689274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3694132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4956118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02286133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94910670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70436702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=""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26/08/2019</a:t>
            </a:r>
            <a:endParaRPr lang="en-US" b="0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E-Commerce Technology 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617783" y="4648200"/>
            <a:ext cx="5334001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Presented By-</a:t>
            </a:r>
            <a:r>
              <a:rPr lang="en-US" b="0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Ayush</a:t>
            </a:r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Pendkar</a:t>
            </a:r>
            <a:endParaRPr lang="en-US" b="0" spc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 Guided By- Prof. </a:t>
            </a:r>
            <a:r>
              <a:rPr lang="en-US" b="0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Amruta</a:t>
            </a:r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Joshi</a:t>
            </a:r>
            <a:endParaRPr lang="en-US" b="0" spc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 algn="r"/>
            <a:endParaRPr lang="en-US" b="0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58511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ecommerce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429000"/>
            <a:ext cx="7313058" cy="26461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59196561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785794"/>
            <a:ext cx="7772400" cy="136207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245111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Commerce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means activities that support 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commerce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electronically by networked connections.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Example 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processes like manufacturing and inventory etc. Online: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 commerce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is an electronic environment that allows sellers to buy and sell products, services, and information on the internet.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85728"/>
            <a:ext cx="3195648" cy="2262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1933579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literature 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00504"/>
            <a:ext cx="7772400" cy="235745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Main Objective of Literature Survey is to analyze the process of E-commerce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Technology.E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-commerce Technology is the most trending technology.</a:t>
            </a:r>
          </a:p>
          <a:p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Sources::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IEEE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Research Gate 	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HushBlackWell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TutorialsPoint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Hcc.education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Kennith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IN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Laudon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921bc655ed41ceec2dea351093cf91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2857496"/>
            <a:ext cx="2739410" cy="3597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Brief 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Omni-Channel Presence/Support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Extensive Personalization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Mobile Shift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Conversational Marketing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Automation and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customer communications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search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Fast &amp; Easy Checkout Processes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42984"/>
            <a:ext cx="7772400" cy="136207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By referring these topics we will be aware about the lead technologies used to build a perfect E-commerce platform.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E-commerce is the one of most Profitable platform and it will create a boom in upcoming future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428604"/>
            <a:ext cx="3190884" cy="1786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</a:rPr>
              <a:t>Referrences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Amazon.com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Myntra.com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Lenskart.com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428868"/>
            <a:ext cx="3841770" cy="2007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78026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118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CONTENT</vt:lpstr>
      <vt:lpstr>Introduction</vt:lpstr>
      <vt:lpstr>literature survey</vt:lpstr>
      <vt:lpstr>Brief On System</vt:lpstr>
      <vt:lpstr>Conclusion</vt:lpstr>
      <vt:lpstr>Referrences</vt:lpstr>
      <vt:lpstr>Slide 8</vt:lpstr>
    </vt:vector>
  </TitlesOfParts>
  <Company>Sandvik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Windows User</cp:lastModifiedBy>
  <cp:revision>223</cp:revision>
  <dcterms:created xsi:type="dcterms:W3CDTF">2013-09-11T11:57:39Z</dcterms:created>
  <dcterms:modified xsi:type="dcterms:W3CDTF">2019-09-02T04:34:15Z</dcterms:modified>
</cp:coreProperties>
</file>