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4" r:id="rId1"/>
  </p:sldMasterIdLst>
  <p:notesMasterIdLst>
    <p:notesMasterId r:id="rId2"/>
  </p:notesMasterIdLst>
  <p:sldIdLst>
    <p:sldId id="299" r:id="rId3"/>
    <p:sldId id="300" r:id="rId4"/>
    <p:sldId id="301" r:id="rId5"/>
    <p:sldId id="315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4" r:id="rId17"/>
  </p:sldIdLst>
  <p:sldSz cy="6858000" cx="9144000"/>
  <p:notesSz cx="9144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4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4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4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bk object 16"/>
          <p:cNvSpPr/>
          <p:nvPr/>
        </p:nvSpPr>
        <p:spPr>
          <a:xfrm>
            <a:off x="7791452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C431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18" name="bk object 17"/>
          <p:cNvSpPr/>
          <p:nvPr/>
        </p:nvSpPr>
        <p:spPr>
          <a:xfrm>
            <a:off x="8013734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AA84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19" name="bk object 18"/>
          <p:cNvSpPr/>
          <p:nvPr/>
        </p:nvSpPr>
        <p:spPr>
          <a:xfrm>
            <a:off x="8236027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20" name="bk object 19"/>
          <p:cNvSpPr/>
          <p:nvPr/>
        </p:nvSpPr>
        <p:spPr>
          <a:xfrm>
            <a:off x="8458319" y="6031611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13368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21" name="bk object 20"/>
          <p:cNvSpPr/>
          <p:nvPr/>
        </p:nvSpPr>
        <p:spPr>
          <a:xfrm>
            <a:off x="8458319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B7704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22" name="bk object 21"/>
          <p:cNvSpPr/>
          <p:nvPr/>
        </p:nvSpPr>
        <p:spPr>
          <a:xfrm>
            <a:off x="0" y="0"/>
            <a:ext cx="9144000" cy="1426845"/>
          </a:xfrm>
          <a:custGeom>
            <a:avLst/>
            <a:ahLst/>
            <a:rect l="l" t="t" r="r" b="b"/>
            <a:pathLst>
              <a:path w="9144000" h="1426845">
                <a:moveTo>
                  <a:pt x="0" y="1426399"/>
                </a:moveTo>
                <a:lnTo>
                  <a:pt x="9143999" y="1426399"/>
                </a:lnTo>
                <a:lnTo>
                  <a:pt x="9143999" y="0"/>
                </a:lnTo>
                <a:lnTo>
                  <a:pt x="0" y="0"/>
                </a:lnTo>
                <a:lnTo>
                  <a:pt x="0" y="14263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23" name="bk object 22"/>
          <p:cNvSpPr/>
          <p:nvPr/>
        </p:nvSpPr>
        <p:spPr>
          <a:xfrm>
            <a:off x="0" y="4458799"/>
            <a:ext cx="9144000" cy="2399665"/>
          </a:xfrm>
          <a:custGeom>
            <a:avLst/>
            <a:ahLst/>
            <a:rect l="l" t="t" r="r" b="b"/>
            <a:pathLst>
              <a:path w="9144000" h="2399665">
                <a:moveTo>
                  <a:pt x="0" y="2399199"/>
                </a:moveTo>
                <a:lnTo>
                  <a:pt x="9143999" y="2399199"/>
                </a:lnTo>
                <a:lnTo>
                  <a:pt x="9143999" y="0"/>
                </a:lnTo>
                <a:lnTo>
                  <a:pt x="0" y="0"/>
                </a:lnTo>
                <a:lnTo>
                  <a:pt x="0" y="23991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24" name="bk object 23"/>
          <p:cNvSpPr/>
          <p:nvPr/>
        </p:nvSpPr>
        <p:spPr>
          <a:xfrm>
            <a:off x="49" y="1426399"/>
            <a:ext cx="9144000" cy="3032760"/>
          </a:xfrm>
          <a:custGeom>
            <a:avLst/>
            <a:ahLst/>
            <a:rect l="l" t="t" r="r" b="b"/>
            <a:pathLst>
              <a:path w="9144000" h="3032760">
                <a:moveTo>
                  <a:pt x="0" y="0"/>
                </a:moveTo>
                <a:lnTo>
                  <a:pt x="9143999" y="0"/>
                </a:lnTo>
                <a:lnTo>
                  <a:pt x="9143999" y="3032399"/>
                </a:lnTo>
                <a:lnTo>
                  <a:pt x="0" y="30323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825" name="bk object 24"/>
          <p:cNvSpPr/>
          <p:nvPr/>
        </p:nvSpPr>
        <p:spPr>
          <a:xfrm>
            <a:off x="311749" y="1633599"/>
            <a:ext cx="8521065" cy="2618105"/>
          </a:xfrm>
          <a:custGeom>
            <a:avLst/>
            <a:ahLst/>
            <a:rect l="l" t="t" r="r" b="b"/>
            <a:pathLst>
              <a:path w="8521065" h="2618104">
                <a:moveTo>
                  <a:pt x="0" y="0"/>
                </a:moveTo>
                <a:lnTo>
                  <a:pt x="8520599" y="0"/>
                </a:lnTo>
                <a:lnTo>
                  <a:pt x="8520599" y="2618099"/>
                </a:lnTo>
                <a:lnTo>
                  <a:pt x="0" y="2618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8359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26" name="Holder 2"/>
          <p:cNvSpPr>
            <a:spLocks noGrp="1"/>
          </p:cNvSpPr>
          <p:nvPr>
            <p:ph type="ctrTitle"/>
          </p:nvPr>
        </p:nvSpPr>
        <p:spPr>
          <a:xfrm>
            <a:off x="973187" y="1797998"/>
            <a:ext cx="7197624" cy="221805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72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827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800" i="1">
                <a:solidFill>
                  <a:srgbClr val="37761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wo Content"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bk object 16"/>
          <p:cNvSpPr/>
          <p:nvPr/>
        </p:nvSpPr>
        <p:spPr>
          <a:xfrm>
            <a:off x="7791452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C431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32" name="bk object 17"/>
          <p:cNvSpPr/>
          <p:nvPr/>
        </p:nvSpPr>
        <p:spPr>
          <a:xfrm>
            <a:off x="8013734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AA84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33" name="bk object 18"/>
          <p:cNvSpPr/>
          <p:nvPr/>
        </p:nvSpPr>
        <p:spPr>
          <a:xfrm>
            <a:off x="8236027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34" name="bk object 19"/>
          <p:cNvSpPr/>
          <p:nvPr/>
        </p:nvSpPr>
        <p:spPr>
          <a:xfrm>
            <a:off x="8458319" y="6031611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13368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35" name="bk object 20"/>
          <p:cNvSpPr/>
          <p:nvPr/>
        </p:nvSpPr>
        <p:spPr>
          <a:xfrm>
            <a:off x="8458319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B7704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36" name="bk object 21"/>
          <p:cNvSpPr/>
          <p:nvPr/>
        </p:nvSpPr>
        <p:spPr>
          <a:xfrm>
            <a:off x="4583400" y="0"/>
            <a:ext cx="4561205" cy="6858000"/>
          </a:xfrm>
          <a:custGeom>
            <a:avLst/>
            <a:ahLst/>
            <a:rect l="l" t="t" r="r" b="b"/>
            <a:pathLst>
              <a:path w="4561205" h="6858000">
                <a:moveTo>
                  <a:pt x="0" y="6857999"/>
                </a:moveTo>
                <a:lnTo>
                  <a:pt x="4560599" y="6857999"/>
                </a:lnTo>
                <a:lnTo>
                  <a:pt x="45605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37" name="bk object 22"/>
          <p:cNvSpPr/>
          <p:nvPr/>
        </p:nvSpPr>
        <p:spPr>
          <a:xfrm>
            <a:off x="0" y="0"/>
            <a:ext cx="4583430" cy="6858000"/>
          </a:xfrm>
          <a:custGeom>
            <a:avLst/>
            <a:ahLst/>
            <a:rect l="l" t="t" r="r" b="b"/>
            <a:pathLst>
              <a:path w="4583430" h="6858000">
                <a:moveTo>
                  <a:pt x="0" y="0"/>
                </a:moveTo>
                <a:lnTo>
                  <a:pt x="4583399" y="0"/>
                </a:lnTo>
                <a:lnTo>
                  <a:pt x="45833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8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839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840" name="Holder 4"/>
          <p:cNvSpPr>
            <a:spLocks noGrp="1"/>
          </p:cNvSpPr>
          <p:nvPr>
            <p:ph sz="half" idx="3"/>
          </p:nvPr>
        </p:nvSpPr>
        <p:spPr>
          <a:xfrm>
            <a:off x="5126296" y="1370774"/>
            <a:ext cx="3036570" cy="36163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600" i="0">
                <a:solidFill>
                  <a:srgbClr val="98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84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84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84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0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>
            <a:off x="7791452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C431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k object 17"/>
          <p:cNvSpPr/>
          <p:nvPr/>
        </p:nvSpPr>
        <p:spPr>
          <a:xfrm>
            <a:off x="8013734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AA84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k object 18"/>
          <p:cNvSpPr/>
          <p:nvPr/>
        </p:nvSpPr>
        <p:spPr>
          <a:xfrm>
            <a:off x="8236027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9" name="bk object 19"/>
          <p:cNvSpPr/>
          <p:nvPr/>
        </p:nvSpPr>
        <p:spPr>
          <a:xfrm>
            <a:off x="8458319" y="6031611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13368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0" name="bk object 20"/>
          <p:cNvSpPr/>
          <p:nvPr/>
        </p:nvSpPr>
        <p:spPr>
          <a:xfrm>
            <a:off x="8458319" y="6329786"/>
            <a:ext cx="187960" cy="227329"/>
          </a:xfrm>
          <a:custGeom>
            <a:avLst/>
            <a:ahLst/>
            <a:rect l="l" t="t" r="r" b="b"/>
            <a:pathLst>
              <a:path w="187959" h="227329">
                <a:moveTo>
                  <a:pt x="0" y="0"/>
                </a:moveTo>
                <a:lnTo>
                  <a:pt x="187799" y="0"/>
                </a:lnTo>
                <a:lnTo>
                  <a:pt x="187799" y="226799"/>
                </a:lnTo>
                <a:lnTo>
                  <a:pt x="0" y="226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B7704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81" name="Holder 2"/>
          <p:cNvSpPr>
            <a:spLocks noGrp="1"/>
          </p:cNvSpPr>
          <p:nvPr>
            <p:ph type="title"/>
          </p:nvPr>
        </p:nvSpPr>
        <p:spPr>
          <a:xfrm>
            <a:off x="587014" y="434509"/>
            <a:ext cx="7969970" cy="96837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>
          <a:xfrm>
            <a:off x="531134" y="1263184"/>
            <a:ext cx="8081730" cy="15970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1">
                <a:solidFill>
                  <a:srgbClr val="37761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20192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3415800" y="0"/>
            <a:ext cx="5728335" cy="6858000"/>
          </a:xfrm>
          <a:custGeom>
            <a:avLst/>
            <a:ahLst/>
            <a:rect l="l" t="t" r="r" b="b"/>
            <a:pathLst>
              <a:path w="5728334" h="6858000">
                <a:moveTo>
                  <a:pt x="0" y="6857999"/>
                </a:moveTo>
                <a:lnTo>
                  <a:pt x="5728199" y="6857999"/>
                </a:lnTo>
                <a:lnTo>
                  <a:pt x="57281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623" name="object 3"/>
          <p:cNvSpPr/>
          <p:nvPr/>
        </p:nvSpPr>
        <p:spPr>
          <a:xfrm>
            <a:off x="2653776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4"/>
          <p:cNvSpPr/>
          <p:nvPr/>
        </p:nvSpPr>
        <p:spPr>
          <a:xfrm>
            <a:off x="3202305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5" name="object 5"/>
          <p:cNvSpPr/>
          <p:nvPr/>
        </p:nvSpPr>
        <p:spPr>
          <a:xfrm>
            <a:off x="3750835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4299364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/>
          <p:nvPr/>
        </p:nvSpPr>
        <p:spPr>
          <a:xfrm>
            <a:off x="4847893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8"/>
          <p:cNvSpPr/>
          <p:nvPr/>
        </p:nvSpPr>
        <p:spPr>
          <a:xfrm>
            <a:off x="5396422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9"/>
          <p:cNvSpPr/>
          <p:nvPr/>
        </p:nvSpPr>
        <p:spPr>
          <a:xfrm>
            <a:off x="5944952" y="2789830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0"/>
          <p:cNvSpPr/>
          <p:nvPr/>
        </p:nvSpPr>
        <p:spPr>
          <a:xfrm>
            <a:off x="6493481" y="2789830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1"/>
          <p:cNvSpPr/>
          <p:nvPr/>
        </p:nvSpPr>
        <p:spPr>
          <a:xfrm>
            <a:off x="7042000" y="2789830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2" name="object 12"/>
          <p:cNvSpPr/>
          <p:nvPr/>
        </p:nvSpPr>
        <p:spPr>
          <a:xfrm>
            <a:off x="7590530" y="2789830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3"/>
          <p:cNvSpPr/>
          <p:nvPr/>
        </p:nvSpPr>
        <p:spPr>
          <a:xfrm>
            <a:off x="8139059" y="2789830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4" name="object 14"/>
          <p:cNvSpPr/>
          <p:nvPr/>
        </p:nvSpPr>
        <p:spPr>
          <a:xfrm>
            <a:off x="8687588" y="2789830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5"/>
          <p:cNvSpPr/>
          <p:nvPr/>
        </p:nvSpPr>
        <p:spPr>
          <a:xfrm>
            <a:off x="2653776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6"/>
          <p:cNvSpPr/>
          <p:nvPr/>
        </p:nvSpPr>
        <p:spPr>
          <a:xfrm>
            <a:off x="3202305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7"/>
          <p:cNvSpPr/>
          <p:nvPr/>
        </p:nvSpPr>
        <p:spPr>
          <a:xfrm>
            <a:off x="3750835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3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8"/>
          <p:cNvSpPr/>
          <p:nvPr/>
        </p:nvSpPr>
        <p:spPr>
          <a:xfrm>
            <a:off x="4299364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9"/>
          <p:cNvSpPr/>
          <p:nvPr/>
        </p:nvSpPr>
        <p:spPr>
          <a:xfrm>
            <a:off x="4847893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20"/>
          <p:cNvSpPr/>
          <p:nvPr/>
        </p:nvSpPr>
        <p:spPr>
          <a:xfrm>
            <a:off x="5396422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21"/>
          <p:cNvSpPr/>
          <p:nvPr/>
        </p:nvSpPr>
        <p:spPr>
          <a:xfrm>
            <a:off x="5944952" y="2092373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22"/>
          <p:cNvSpPr/>
          <p:nvPr/>
        </p:nvSpPr>
        <p:spPr>
          <a:xfrm>
            <a:off x="6493481" y="2092373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23"/>
          <p:cNvSpPr/>
          <p:nvPr/>
        </p:nvSpPr>
        <p:spPr>
          <a:xfrm>
            <a:off x="7042000" y="2092373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24"/>
          <p:cNvSpPr/>
          <p:nvPr/>
        </p:nvSpPr>
        <p:spPr>
          <a:xfrm>
            <a:off x="7590530" y="2092373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25"/>
          <p:cNvSpPr/>
          <p:nvPr/>
        </p:nvSpPr>
        <p:spPr>
          <a:xfrm>
            <a:off x="8139059" y="2092373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object 26"/>
          <p:cNvSpPr/>
          <p:nvPr/>
        </p:nvSpPr>
        <p:spPr>
          <a:xfrm>
            <a:off x="8687588" y="2092373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3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27"/>
          <p:cNvSpPr/>
          <p:nvPr/>
        </p:nvSpPr>
        <p:spPr>
          <a:xfrm>
            <a:off x="2653776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28"/>
          <p:cNvSpPr/>
          <p:nvPr/>
        </p:nvSpPr>
        <p:spPr>
          <a:xfrm>
            <a:off x="3202305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9" name="object 29"/>
          <p:cNvSpPr/>
          <p:nvPr/>
        </p:nvSpPr>
        <p:spPr>
          <a:xfrm>
            <a:off x="3750835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30"/>
          <p:cNvSpPr/>
          <p:nvPr/>
        </p:nvSpPr>
        <p:spPr>
          <a:xfrm>
            <a:off x="4299364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1" name="object 31"/>
          <p:cNvSpPr/>
          <p:nvPr/>
        </p:nvSpPr>
        <p:spPr>
          <a:xfrm>
            <a:off x="4847893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2" name="object 32"/>
          <p:cNvSpPr/>
          <p:nvPr/>
        </p:nvSpPr>
        <p:spPr>
          <a:xfrm>
            <a:off x="5396422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3" name="object 33"/>
          <p:cNvSpPr/>
          <p:nvPr/>
        </p:nvSpPr>
        <p:spPr>
          <a:xfrm>
            <a:off x="5944952" y="1394916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34"/>
          <p:cNvSpPr/>
          <p:nvPr/>
        </p:nvSpPr>
        <p:spPr>
          <a:xfrm>
            <a:off x="6493481" y="1394916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35"/>
          <p:cNvSpPr/>
          <p:nvPr/>
        </p:nvSpPr>
        <p:spPr>
          <a:xfrm>
            <a:off x="7042000" y="1394916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36"/>
          <p:cNvSpPr/>
          <p:nvPr/>
        </p:nvSpPr>
        <p:spPr>
          <a:xfrm>
            <a:off x="7590530" y="1394916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37"/>
          <p:cNvSpPr/>
          <p:nvPr/>
        </p:nvSpPr>
        <p:spPr>
          <a:xfrm>
            <a:off x="8139059" y="1394916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38"/>
          <p:cNvSpPr/>
          <p:nvPr/>
        </p:nvSpPr>
        <p:spPr>
          <a:xfrm>
            <a:off x="8687588" y="1394916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39"/>
          <p:cNvSpPr/>
          <p:nvPr/>
        </p:nvSpPr>
        <p:spPr>
          <a:xfrm>
            <a:off x="2105247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40"/>
          <p:cNvSpPr/>
          <p:nvPr/>
        </p:nvSpPr>
        <p:spPr>
          <a:xfrm>
            <a:off x="2653776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41"/>
          <p:cNvSpPr/>
          <p:nvPr/>
        </p:nvSpPr>
        <p:spPr>
          <a:xfrm>
            <a:off x="3202305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2" name="object 42"/>
          <p:cNvSpPr/>
          <p:nvPr/>
        </p:nvSpPr>
        <p:spPr>
          <a:xfrm>
            <a:off x="3750835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object 43"/>
          <p:cNvSpPr/>
          <p:nvPr/>
        </p:nvSpPr>
        <p:spPr>
          <a:xfrm>
            <a:off x="4299364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object 44"/>
          <p:cNvSpPr/>
          <p:nvPr/>
        </p:nvSpPr>
        <p:spPr>
          <a:xfrm>
            <a:off x="4847893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45"/>
          <p:cNvSpPr/>
          <p:nvPr/>
        </p:nvSpPr>
        <p:spPr>
          <a:xfrm>
            <a:off x="5396422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6" name="object 46"/>
          <p:cNvSpPr/>
          <p:nvPr/>
        </p:nvSpPr>
        <p:spPr>
          <a:xfrm>
            <a:off x="5944952" y="697459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47"/>
          <p:cNvSpPr/>
          <p:nvPr/>
        </p:nvSpPr>
        <p:spPr>
          <a:xfrm>
            <a:off x="6493481" y="697459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8" name="object 48"/>
          <p:cNvSpPr/>
          <p:nvPr/>
        </p:nvSpPr>
        <p:spPr>
          <a:xfrm>
            <a:off x="7042000" y="697459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49"/>
          <p:cNvSpPr/>
          <p:nvPr/>
        </p:nvSpPr>
        <p:spPr>
          <a:xfrm>
            <a:off x="7590530" y="697459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object 50"/>
          <p:cNvSpPr/>
          <p:nvPr/>
        </p:nvSpPr>
        <p:spPr>
          <a:xfrm>
            <a:off x="8139059" y="697459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1" name="object 51"/>
          <p:cNvSpPr/>
          <p:nvPr/>
        </p:nvSpPr>
        <p:spPr>
          <a:xfrm>
            <a:off x="8687588" y="697459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2" name="object 52"/>
          <p:cNvSpPr/>
          <p:nvPr/>
        </p:nvSpPr>
        <p:spPr>
          <a:xfrm>
            <a:off x="2105247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3" name="object 53"/>
          <p:cNvSpPr/>
          <p:nvPr/>
        </p:nvSpPr>
        <p:spPr>
          <a:xfrm>
            <a:off x="2653776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54"/>
          <p:cNvSpPr/>
          <p:nvPr/>
        </p:nvSpPr>
        <p:spPr>
          <a:xfrm>
            <a:off x="3202305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5" name="object 55"/>
          <p:cNvSpPr/>
          <p:nvPr/>
        </p:nvSpPr>
        <p:spPr>
          <a:xfrm>
            <a:off x="3750835" y="23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6" name="object 56"/>
          <p:cNvSpPr/>
          <p:nvPr/>
        </p:nvSpPr>
        <p:spPr>
          <a:xfrm>
            <a:off x="4299364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7" name="object 57"/>
          <p:cNvSpPr/>
          <p:nvPr/>
        </p:nvSpPr>
        <p:spPr>
          <a:xfrm>
            <a:off x="4847893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8" name="object 58"/>
          <p:cNvSpPr/>
          <p:nvPr/>
        </p:nvSpPr>
        <p:spPr>
          <a:xfrm>
            <a:off x="5396422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9" name="object 59"/>
          <p:cNvSpPr/>
          <p:nvPr/>
        </p:nvSpPr>
        <p:spPr>
          <a:xfrm>
            <a:off x="5944952" y="2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0" name="object 60"/>
          <p:cNvSpPr/>
          <p:nvPr/>
        </p:nvSpPr>
        <p:spPr>
          <a:xfrm>
            <a:off x="6493481" y="2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1" name="object 61"/>
          <p:cNvSpPr/>
          <p:nvPr/>
        </p:nvSpPr>
        <p:spPr>
          <a:xfrm>
            <a:off x="7042000" y="2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2" name="object 62"/>
          <p:cNvSpPr/>
          <p:nvPr/>
        </p:nvSpPr>
        <p:spPr>
          <a:xfrm>
            <a:off x="7590530" y="2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3" name="object 63"/>
          <p:cNvSpPr/>
          <p:nvPr/>
        </p:nvSpPr>
        <p:spPr>
          <a:xfrm>
            <a:off x="8139059" y="2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4" name="object 64"/>
          <p:cNvSpPr/>
          <p:nvPr/>
        </p:nvSpPr>
        <p:spPr>
          <a:xfrm>
            <a:off x="8687588" y="2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5" name="object 65"/>
          <p:cNvSpPr/>
          <p:nvPr/>
        </p:nvSpPr>
        <p:spPr>
          <a:xfrm>
            <a:off x="2653776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6" name="object 66"/>
          <p:cNvSpPr/>
          <p:nvPr/>
        </p:nvSpPr>
        <p:spPr>
          <a:xfrm>
            <a:off x="3202305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7" name="object 67"/>
          <p:cNvSpPr/>
          <p:nvPr/>
        </p:nvSpPr>
        <p:spPr>
          <a:xfrm>
            <a:off x="3750835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8" name="object 68"/>
          <p:cNvSpPr/>
          <p:nvPr/>
        </p:nvSpPr>
        <p:spPr>
          <a:xfrm>
            <a:off x="4299364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89" name="object 69"/>
          <p:cNvSpPr/>
          <p:nvPr/>
        </p:nvSpPr>
        <p:spPr>
          <a:xfrm>
            <a:off x="4847893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0" name="object 70"/>
          <p:cNvSpPr/>
          <p:nvPr/>
        </p:nvSpPr>
        <p:spPr>
          <a:xfrm>
            <a:off x="5396422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1" name="object 71"/>
          <p:cNvSpPr/>
          <p:nvPr/>
        </p:nvSpPr>
        <p:spPr>
          <a:xfrm>
            <a:off x="5944952" y="6243246"/>
            <a:ext cx="456565" cy="608965"/>
          </a:xfrm>
          <a:custGeom>
            <a:avLst/>
            <a:ahLst/>
            <a:rect l="l" t="t" r="r" b="b"/>
            <a:pathLst>
              <a:path w="456564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2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2" name="object 72"/>
          <p:cNvSpPr/>
          <p:nvPr/>
        </p:nvSpPr>
        <p:spPr>
          <a:xfrm>
            <a:off x="6493481" y="6243246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6"/>
                </a:moveTo>
                <a:lnTo>
                  <a:pt x="187190" y="603674"/>
                </a:lnTo>
                <a:lnTo>
                  <a:pt x="148580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39"/>
                </a:lnTo>
                <a:lnTo>
                  <a:pt x="269232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3" name="object 73"/>
          <p:cNvSpPr/>
          <p:nvPr/>
        </p:nvSpPr>
        <p:spPr>
          <a:xfrm>
            <a:off x="7042000" y="6243246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4" name="object 74"/>
          <p:cNvSpPr/>
          <p:nvPr/>
        </p:nvSpPr>
        <p:spPr>
          <a:xfrm>
            <a:off x="7590530" y="6243246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5" name="object 75"/>
          <p:cNvSpPr/>
          <p:nvPr/>
        </p:nvSpPr>
        <p:spPr>
          <a:xfrm>
            <a:off x="8139059" y="6243246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6" name="object 76"/>
          <p:cNvSpPr/>
          <p:nvPr/>
        </p:nvSpPr>
        <p:spPr>
          <a:xfrm>
            <a:off x="8687588" y="6243246"/>
            <a:ext cx="456565" cy="608965"/>
          </a:xfrm>
          <a:custGeom>
            <a:avLst/>
            <a:ahLst/>
            <a:rect l="l" t="t" r="r" b="b"/>
            <a:pathLst>
              <a:path w="456565" h="608965">
                <a:moveTo>
                  <a:pt x="228212" y="608576"/>
                </a:moveTo>
                <a:lnTo>
                  <a:pt x="187191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2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2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7" name="object 77"/>
          <p:cNvSpPr/>
          <p:nvPr/>
        </p:nvSpPr>
        <p:spPr>
          <a:xfrm>
            <a:off x="2653776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8" name="object 78"/>
          <p:cNvSpPr/>
          <p:nvPr/>
        </p:nvSpPr>
        <p:spPr>
          <a:xfrm>
            <a:off x="3202305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2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99" name="object 79"/>
          <p:cNvSpPr/>
          <p:nvPr/>
        </p:nvSpPr>
        <p:spPr>
          <a:xfrm>
            <a:off x="3750835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3"/>
                </a:lnTo>
                <a:lnTo>
                  <a:pt x="389582" y="89123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0" name="object 80"/>
          <p:cNvSpPr/>
          <p:nvPr/>
        </p:nvSpPr>
        <p:spPr>
          <a:xfrm>
            <a:off x="4299364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1" name="object 81"/>
          <p:cNvSpPr/>
          <p:nvPr/>
        </p:nvSpPr>
        <p:spPr>
          <a:xfrm>
            <a:off x="4847893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2" name="object 82"/>
          <p:cNvSpPr/>
          <p:nvPr/>
        </p:nvSpPr>
        <p:spPr>
          <a:xfrm>
            <a:off x="5396422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3" name="object 83"/>
          <p:cNvSpPr/>
          <p:nvPr/>
        </p:nvSpPr>
        <p:spPr>
          <a:xfrm>
            <a:off x="5944952" y="554578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2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4" name="object 84"/>
          <p:cNvSpPr/>
          <p:nvPr/>
        </p:nvSpPr>
        <p:spPr>
          <a:xfrm>
            <a:off x="6493481" y="554578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0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1" y="589539"/>
                </a:lnTo>
                <a:lnTo>
                  <a:pt x="269232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5" name="object 85"/>
          <p:cNvSpPr/>
          <p:nvPr/>
        </p:nvSpPr>
        <p:spPr>
          <a:xfrm>
            <a:off x="7042000" y="554578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6" name="object 86"/>
          <p:cNvSpPr/>
          <p:nvPr/>
        </p:nvSpPr>
        <p:spPr>
          <a:xfrm>
            <a:off x="7590530" y="554578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3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7" name="object 87"/>
          <p:cNvSpPr/>
          <p:nvPr/>
        </p:nvSpPr>
        <p:spPr>
          <a:xfrm>
            <a:off x="8139059" y="554578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2" y="304287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1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8" name="object 88"/>
          <p:cNvSpPr/>
          <p:nvPr/>
        </p:nvSpPr>
        <p:spPr>
          <a:xfrm>
            <a:off x="8687588" y="554578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6"/>
                </a:moveTo>
                <a:lnTo>
                  <a:pt x="187191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8" y="537011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7"/>
                </a:lnTo>
                <a:lnTo>
                  <a:pt x="3676" y="249591"/>
                </a:lnTo>
                <a:lnTo>
                  <a:pt x="14277" y="198112"/>
                </a:lnTo>
                <a:lnTo>
                  <a:pt x="31157" y="150707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1"/>
                </a:lnTo>
                <a:lnTo>
                  <a:pt x="453581" y="256399"/>
                </a:lnTo>
                <a:lnTo>
                  <a:pt x="456424" y="304287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1"/>
                </a:lnTo>
                <a:lnTo>
                  <a:pt x="343395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2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09" name="object 89"/>
          <p:cNvSpPr/>
          <p:nvPr/>
        </p:nvSpPr>
        <p:spPr>
          <a:xfrm>
            <a:off x="2653776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6" y="410464"/>
                </a:lnTo>
                <a:lnTo>
                  <a:pt x="425266" y="457869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0" name="object 90"/>
          <p:cNvSpPr/>
          <p:nvPr/>
        </p:nvSpPr>
        <p:spPr>
          <a:xfrm>
            <a:off x="3202305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1" name="object 91"/>
          <p:cNvSpPr/>
          <p:nvPr/>
        </p:nvSpPr>
        <p:spPr>
          <a:xfrm>
            <a:off x="3750835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6" y="410464"/>
                </a:lnTo>
                <a:lnTo>
                  <a:pt x="425265" y="457869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2" name="object 92"/>
          <p:cNvSpPr/>
          <p:nvPr/>
        </p:nvSpPr>
        <p:spPr>
          <a:xfrm>
            <a:off x="4299364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3" name="object 93"/>
          <p:cNvSpPr/>
          <p:nvPr/>
        </p:nvSpPr>
        <p:spPr>
          <a:xfrm>
            <a:off x="4847893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4" name="object 94"/>
          <p:cNvSpPr/>
          <p:nvPr/>
        </p:nvSpPr>
        <p:spPr>
          <a:xfrm>
            <a:off x="5396422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5" name="object 95"/>
          <p:cNvSpPr/>
          <p:nvPr/>
        </p:nvSpPr>
        <p:spPr>
          <a:xfrm>
            <a:off x="5944952" y="4848332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6" name="object 96"/>
          <p:cNvSpPr/>
          <p:nvPr/>
        </p:nvSpPr>
        <p:spPr>
          <a:xfrm>
            <a:off x="6493481" y="4848332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6" y="410464"/>
                </a:lnTo>
                <a:lnTo>
                  <a:pt x="425266" y="457869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7" name="object 97"/>
          <p:cNvSpPr/>
          <p:nvPr/>
        </p:nvSpPr>
        <p:spPr>
          <a:xfrm>
            <a:off x="7042000" y="4848332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6" y="410464"/>
                </a:lnTo>
                <a:lnTo>
                  <a:pt x="425265" y="457869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8" name="object 98"/>
          <p:cNvSpPr/>
          <p:nvPr/>
        </p:nvSpPr>
        <p:spPr>
          <a:xfrm>
            <a:off x="7590530" y="4848332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19" name="object 99"/>
          <p:cNvSpPr/>
          <p:nvPr/>
        </p:nvSpPr>
        <p:spPr>
          <a:xfrm>
            <a:off x="8139059" y="4848332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5"/>
                </a:lnTo>
                <a:lnTo>
                  <a:pt x="442145" y="410464"/>
                </a:lnTo>
                <a:lnTo>
                  <a:pt x="425265" y="457869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0" name="object 100"/>
          <p:cNvSpPr/>
          <p:nvPr/>
        </p:nvSpPr>
        <p:spPr>
          <a:xfrm>
            <a:off x="8687588" y="4848332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9"/>
                </a:lnTo>
                <a:lnTo>
                  <a:pt x="14277" y="410464"/>
                </a:lnTo>
                <a:lnTo>
                  <a:pt x="3676" y="358985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5"/>
                </a:lnTo>
                <a:lnTo>
                  <a:pt x="442146" y="410464"/>
                </a:lnTo>
                <a:lnTo>
                  <a:pt x="425266" y="457869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1" name="object 101"/>
          <p:cNvSpPr/>
          <p:nvPr/>
        </p:nvSpPr>
        <p:spPr>
          <a:xfrm>
            <a:off x="2653776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9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2" name="object 102"/>
          <p:cNvSpPr/>
          <p:nvPr/>
        </p:nvSpPr>
        <p:spPr>
          <a:xfrm>
            <a:off x="3202305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2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3" name="object 103"/>
          <p:cNvSpPr/>
          <p:nvPr/>
        </p:nvSpPr>
        <p:spPr>
          <a:xfrm>
            <a:off x="3750835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4"/>
                </a:lnTo>
                <a:lnTo>
                  <a:pt x="389582" y="89124"/>
                </a:lnTo>
                <a:lnTo>
                  <a:pt x="412968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4" name="object 104"/>
          <p:cNvSpPr/>
          <p:nvPr/>
        </p:nvSpPr>
        <p:spPr>
          <a:xfrm>
            <a:off x="4299364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5" name="object 105"/>
          <p:cNvSpPr/>
          <p:nvPr/>
        </p:nvSpPr>
        <p:spPr>
          <a:xfrm>
            <a:off x="4847893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6" name="object 106"/>
          <p:cNvSpPr/>
          <p:nvPr/>
        </p:nvSpPr>
        <p:spPr>
          <a:xfrm>
            <a:off x="5396422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7" name="object 107"/>
          <p:cNvSpPr/>
          <p:nvPr/>
        </p:nvSpPr>
        <p:spPr>
          <a:xfrm>
            <a:off x="5944952" y="4150875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8" name="object 108"/>
          <p:cNvSpPr/>
          <p:nvPr/>
        </p:nvSpPr>
        <p:spPr>
          <a:xfrm>
            <a:off x="6493481" y="4150875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0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40"/>
                </a:lnTo>
                <a:lnTo>
                  <a:pt x="269232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29" name="object 109"/>
          <p:cNvSpPr/>
          <p:nvPr/>
        </p:nvSpPr>
        <p:spPr>
          <a:xfrm>
            <a:off x="7042000" y="4150875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1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0" name="object 110"/>
          <p:cNvSpPr/>
          <p:nvPr/>
        </p:nvSpPr>
        <p:spPr>
          <a:xfrm>
            <a:off x="7590530" y="4150875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1" name="object 111"/>
          <p:cNvSpPr/>
          <p:nvPr/>
        </p:nvSpPr>
        <p:spPr>
          <a:xfrm>
            <a:off x="8139059" y="4150875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7"/>
                </a:moveTo>
                <a:lnTo>
                  <a:pt x="187190" y="603674"/>
                </a:lnTo>
                <a:lnTo>
                  <a:pt x="148581" y="589540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7" y="125666"/>
                </a:lnTo>
                <a:lnTo>
                  <a:pt x="431598" y="166272"/>
                </a:lnTo>
                <a:lnTo>
                  <a:pt x="445220" y="210122"/>
                </a:lnTo>
                <a:lnTo>
                  <a:pt x="453580" y="256400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1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2" name="object 112"/>
          <p:cNvSpPr/>
          <p:nvPr/>
        </p:nvSpPr>
        <p:spPr>
          <a:xfrm>
            <a:off x="8687588" y="4150875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7"/>
                </a:moveTo>
                <a:lnTo>
                  <a:pt x="187191" y="603674"/>
                </a:lnTo>
                <a:lnTo>
                  <a:pt x="148581" y="589540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4"/>
                </a:lnTo>
                <a:lnTo>
                  <a:pt x="389581" y="89124"/>
                </a:lnTo>
                <a:lnTo>
                  <a:pt x="412968" y="125666"/>
                </a:lnTo>
                <a:lnTo>
                  <a:pt x="431599" y="166272"/>
                </a:lnTo>
                <a:lnTo>
                  <a:pt x="445221" y="210122"/>
                </a:lnTo>
                <a:lnTo>
                  <a:pt x="453581" y="256400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40"/>
                </a:lnTo>
                <a:lnTo>
                  <a:pt x="269233" y="603674"/>
                </a:lnTo>
                <a:lnTo>
                  <a:pt x="228212" y="608577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3" name="object 113"/>
          <p:cNvSpPr/>
          <p:nvPr/>
        </p:nvSpPr>
        <p:spPr>
          <a:xfrm>
            <a:off x="2653776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9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4" name="object 114"/>
          <p:cNvSpPr/>
          <p:nvPr/>
        </p:nvSpPr>
        <p:spPr>
          <a:xfrm>
            <a:off x="3202305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2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5" name="object 115"/>
          <p:cNvSpPr/>
          <p:nvPr/>
        </p:nvSpPr>
        <p:spPr>
          <a:xfrm>
            <a:off x="3750835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4" y="51123"/>
                </a:lnTo>
                <a:lnTo>
                  <a:pt x="389582" y="89123"/>
                </a:lnTo>
                <a:lnTo>
                  <a:pt x="412968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6" name="object 116"/>
          <p:cNvSpPr/>
          <p:nvPr/>
        </p:nvSpPr>
        <p:spPr>
          <a:xfrm>
            <a:off x="4299364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7" name="object 117"/>
          <p:cNvSpPr/>
          <p:nvPr/>
        </p:nvSpPr>
        <p:spPr>
          <a:xfrm>
            <a:off x="4847893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8" name="object 118"/>
          <p:cNvSpPr/>
          <p:nvPr/>
        </p:nvSpPr>
        <p:spPr>
          <a:xfrm>
            <a:off x="5396422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39" name="object 119"/>
          <p:cNvSpPr/>
          <p:nvPr/>
        </p:nvSpPr>
        <p:spPr>
          <a:xfrm>
            <a:off x="5944952" y="3453419"/>
            <a:ext cx="456565" cy="608965"/>
          </a:xfrm>
          <a:custGeom>
            <a:avLst/>
            <a:ahLst/>
            <a:rect l="l" t="t" r="r" b="b"/>
            <a:pathLst>
              <a:path w="456564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2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0" name="object 120"/>
          <p:cNvSpPr/>
          <p:nvPr/>
        </p:nvSpPr>
        <p:spPr>
          <a:xfrm>
            <a:off x="6493481" y="345341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0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0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1" y="589539"/>
                </a:lnTo>
                <a:lnTo>
                  <a:pt x="269232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1" name="object 121"/>
          <p:cNvSpPr/>
          <p:nvPr/>
        </p:nvSpPr>
        <p:spPr>
          <a:xfrm>
            <a:off x="7042000" y="345341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1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6" y="410464"/>
                </a:lnTo>
                <a:lnTo>
                  <a:pt x="425265" y="457868"/>
                </a:lnTo>
                <a:lnTo>
                  <a:pt x="402751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2" name="object 122"/>
          <p:cNvSpPr/>
          <p:nvPr/>
        </p:nvSpPr>
        <p:spPr>
          <a:xfrm>
            <a:off x="7590530" y="345341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3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3" name="object 123"/>
          <p:cNvSpPr/>
          <p:nvPr/>
        </p:nvSpPr>
        <p:spPr>
          <a:xfrm>
            <a:off x="8139059" y="345341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1" y="608576"/>
                </a:moveTo>
                <a:lnTo>
                  <a:pt x="187190" y="603674"/>
                </a:lnTo>
                <a:lnTo>
                  <a:pt x="148581" y="589539"/>
                </a:lnTo>
                <a:lnTo>
                  <a:pt x="113028" y="567032"/>
                </a:lnTo>
                <a:lnTo>
                  <a:pt x="81177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7" y="71564"/>
                </a:lnTo>
                <a:lnTo>
                  <a:pt x="113028" y="41544"/>
                </a:lnTo>
                <a:lnTo>
                  <a:pt x="148581" y="19037"/>
                </a:lnTo>
                <a:lnTo>
                  <a:pt x="187190" y="4902"/>
                </a:lnTo>
                <a:lnTo>
                  <a:pt x="228211" y="0"/>
                </a:lnTo>
                <a:lnTo>
                  <a:pt x="272941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7" y="125666"/>
                </a:lnTo>
                <a:lnTo>
                  <a:pt x="431598" y="166271"/>
                </a:lnTo>
                <a:lnTo>
                  <a:pt x="445220" y="210121"/>
                </a:lnTo>
                <a:lnTo>
                  <a:pt x="453580" y="256399"/>
                </a:lnTo>
                <a:lnTo>
                  <a:pt x="456422" y="304288"/>
                </a:lnTo>
                <a:lnTo>
                  <a:pt x="452746" y="358984"/>
                </a:lnTo>
                <a:lnTo>
                  <a:pt x="442145" y="410464"/>
                </a:lnTo>
                <a:lnTo>
                  <a:pt x="425265" y="457868"/>
                </a:lnTo>
                <a:lnTo>
                  <a:pt x="402750" y="500337"/>
                </a:lnTo>
                <a:lnTo>
                  <a:pt x="375245" y="537012"/>
                </a:lnTo>
                <a:lnTo>
                  <a:pt x="343394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1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4" name="object 124"/>
          <p:cNvSpPr/>
          <p:nvPr/>
        </p:nvSpPr>
        <p:spPr>
          <a:xfrm>
            <a:off x="8687588" y="3453419"/>
            <a:ext cx="456565" cy="608965"/>
          </a:xfrm>
          <a:custGeom>
            <a:avLst/>
            <a:ahLst/>
            <a:rect l="l" t="t" r="r" b="b"/>
            <a:pathLst>
              <a:path w="456565" h="608964">
                <a:moveTo>
                  <a:pt x="228212" y="608576"/>
                </a:moveTo>
                <a:lnTo>
                  <a:pt x="187191" y="603674"/>
                </a:lnTo>
                <a:lnTo>
                  <a:pt x="148581" y="589539"/>
                </a:lnTo>
                <a:lnTo>
                  <a:pt x="113029" y="567032"/>
                </a:lnTo>
                <a:lnTo>
                  <a:pt x="81178" y="537012"/>
                </a:lnTo>
                <a:lnTo>
                  <a:pt x="53672" y="500337"/>
                </a:lnTo>
                <a:lnTo>
                  <a:pt x="31157" y="457868"/>
                </a:lnTo>
                <a:lnTo>
                  <a:pt x="14277" y="410464"/>
                </a:lnTo>
                <a:lnTo>
                  <a:pt x="3676" y="358984"/>
                </a:lnTo>
                <a:lnTo>
                  <a:pt x="0" y="304288"/>
                </a:lnTo>
                <a:lnTo>
                  <a:pt x="3676" y="249592"/>
                </a:lnTo>
                <a:lnTo>
                  <a:pt x="14277" y="198112"/>
                </a:lnTo>
                <a:lnTo>
                  <a:pt x="31157" y="150708"/>
                </a:lnTo>
                <a:lnTo>
                  <a:pt x="53672" y="108239"/>
                </a:lnTo>
                <a:lnTo>
                  <a:pt x="81178" y="71564"/>
                </a:lnTo>
                <a:lnTo>
                  <a:pt x="113029" y="41544"/>
                </a:lnTo>
                <a:lnTo>
                  <a:pt x="148581" y="19037"/>
                </a:lnTo>
                <a:lnTo>
                  <a:pt x="187191" y="4902"/>
                </a:lnTo>
                <a:lnTo>
                  <a:pt x="228212" y="0"/>
                </a:lnTo>
                <a:lnTo>
                  <a:pt x="272942" y="5900"/>
                </a:lnTo>
                <a:lnTo>
                  <a:pt x="315544" y="23162"/>
                </a:lnTo>
                <a:lnTo>
                  <a:pt x="354823" y="51123"/>
                </a:lnTo>
                <a:lnTo>
                  <a:pt x="389581" y="89123"/>
                </a:lnTo>
                <a:lnTo>
                  <a:pt x="412968" y="125666"/>
                </a:lnTo>
                <a:lnTo>
                  <a:pt x="431599" y="166271"/>
                </a:lnTo>
                <a:lnTo>
                  <a:pt x="445221" y="210121"/>
                </a:lnTo>
                <a:lnTo>
                  <a:pt x="453581" y="256399"/>
                </a:lnTo>
                <a:lnTo>
                  <a:pt x="456424" y="304288"/>
                </a:lnTo>
                <a:lnTo>
                  <a:pt x="452747" y="358984"/>
                </a:lnTo>
                <a:lnTo>
                  <a:pt x="442146" y="410464"/>
                </a:lnTo>
                <a:lnTo>
                  <a:pt x="425266" y="457868"/>
                </a:lnTo>
                <a:lnTo>
                  <a:pt x="402751" y="500337"/>
                </a:lnTo>
                <a:lnTo>
                  <a:pt x="375246" y="537012"/>
                </a:lnTo>
                <a:lnTo>
                  <a:pt x="343395" y="567032"/>
                </a:lnTo>
                <a:lnTo>
                  <a:pt x="307842" y="589539"/>
                </a:lnTo>
                <a:lnTo>
                  <a:pt x="269233" y="603674"/>
                </a:lnTo>
                <a:lnTo>
                  <a:pt x="228212" y="608576"/>
                </a:lnTo>
                <a:close/>
              </a:path>
            </a:pathLst>
          </a:custGeom>
          <a:solidFill>
            <a:srgbClr val="DEDEDE">
              <a:alpha val="1153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745" name="object 125"/>
          <p:cNvSpPr/>
          <p:nvPr/>
        </p:nvSpPr>
        <p:spPr>
          <a:xfrm>
            <a:off x="3396589" y="0"/>
            <a:ext cx="3251200" cy="6858000"/>
          </a:xfrm>
          <a:custGeom>
            <a:avLst/>
            <a:ahLst/>
            <a:rect l="l" t="t" r="r" b="b"/>
            <a:pathLst>
              <a:path w="3251200" h="6858000">
                <a:moveTo>
                  <a:pt x="32507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32507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46" name="object 126"/>
          <p:cNvSpPr/>
          <p:nvPr/>
        </p:nvSpPr>
        <p:spPr>
          <a:xfrm>
            <a:off x="0" y="0"/>
            <a:ext cx="3416300" cy="6858000"/>
          </a:xfrm>
          <a:custGeom>
            <a:avLst/>
            <a:ahLst/>
            <a:rect l="l" t="t" r="r" b="b"/>
            <a:pathLst>
              <a:path w="3416300" h="6858000">
                <a:moveTo>
                  <a:pt x="0" y="0"/>
                </a:moveTo>
                <a:lnTo>
                  <a:pt x="3415800" y="0"/>
                </a:lnTo>
                <a:lnTo>
                  <a:pt x="3415800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47" name="object 127"/>
          <p:cNvSpPr/>
          <p:nvPr/>
        </p:nvSpPr>
        <p:spPr>
          <a:xfrm>
            <a:off x="715775" y="2399700"/>
            <a:ext cx="0" cy="3183255"/>
          </a:xfrm>
          <a:custGeom>
            <a:avLst/>
            <a:ahLst/>
            <a:rect l="l" t="t" r="r" b="b"/>
            <a:pathLst>
              <a:path w="0" h="3183254">
                <a:moveTo>
                  <a:pt x="0" y="0"/>
                </a:moveTo>
                <a:lnTo>
                  <a:pt x="0" y="3182699"/>
                </a:lnTo>
              </a:path>
            </a:pathLst>
          </a:custGeom>
          <a:ln w="61199">
            <a:solidFill>
              <a:srgbClr val="2A389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48" name="object 128"/>
          <p:cNvSpPr txBox="1">
            <a:spLocks noGrp="1"/>
          </p:cNvSpPr>
          <p:nvPr>
            <p:ph type="title"/>
          </p:nvPr>
        </p:nvSpPr>
        <p:spPr>
          <a:xfrm>
            <a:off x="1065450" y="2775935"/>
            <a:ext cx="2648585" cy="9017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sz="3000" spc="-10">
                <a:solidFill>
                  <a:srgbClr val="2A3890"/>
                </a:solidFill>
                <a:latin typeface="Trebuchet MS"/>
                <a:cs typeface="Trebuchet MS"/>
              </a:rPr>
              <a:t>Classification  </a:t>
            </a:r>
            <a:r>
              <a:rPr b="1" dirty="0" sz="3000" spc="40">
                <a:solidFill>
                  <a:srgbClr val="2A3890"/>
                </a:solidFill>
                <a:latin typeface="Trebuchet MS"/>
                <a:cs typeface="Trebuchet MS"/>
              </a:rPr>
              <a:t>Based</a:t>
            </a:r>
            <a:r>
              <a:rPr b="1" dirty="0" sz="3000" spc="-235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000" spc="-5">
                <a:solidFill>
                  <a:srgbClr val="2A3890"/>
                </a:solidFill>
                <a:latin typeface="Trebuchet MS"/>
                <a:cs typeface="Trebuchet MS"/>
              </a:rPr>
              <a:t>Machine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749" name="object 129"/>
          <p:cNvSpPr txBox="1"/>
          <p:nvPr/>
        </p:nvSpPr>
        <p:spPr>
          <a:xfrm>
            <a:off x="1065450" y="3690335"/>
            <a:ext cx="2164080" cy="189356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48920">
              <a:lnSpc>
                <a:spcPct val="100000"/>
              </a:lnSpc>
              <a:spcBef>
                <a:spcPts val="100"/>
              </a:spcBef>
            </a:pPr>
            <a:r>
              <a:rPr b="1" dirty="0" sz="3000" spc="-55">
                <a:solidFill>
                  <a:srgbClr val="2A3890"/>
                </a:solidFill>
                <a:latin typeface="Trebuchet MS"/>
                <a:cs typeface="Trebuchet MS"/>
              </a:rPr>
              <a:t>Learning  </a:t>
            </a:r>
            <a:r>
              <a:rPr b="1" dirty="0" sz="3000" spc="-15">
                <a:solidFill>
                  <a:srgbClr val="2A3890"/>
                </a:solidFill>
                <a:latin typeface="Trebuchet MS"/>
                <a:cs typeface="Trebuchet MS"/>
              </a:rPr>
              <a:t>Algorithms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699"/>
              </a:lnSpc>
              <a:spcBef>
                <a:spcPts val="1805"/>
              </a:spcBef>
            </a:pP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S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h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r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i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ram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M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o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g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1805"/>
              </a:spcBef>
            </a:pP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3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6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0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5</a:t>
            </a:r>
            <a:r>
              <a:rPr dirty="0" sz="1800" lang="en-US" spc="40">
                <a:solidFill>
                  <a:srgbClr val="434343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0" name="object 131"/>
          <p:cNvSpPr txBox="1"/>
          <p:nvPr/>
        </p:nvSpPr>
        <p:spPr>
          <a:xfrm>
            <a:off x="8839429" y="6398022"/>
            <a:ext cx="121920" cy="198119"/>
          </a:xfrm>
          <a:prstGeom prst="rect"/>
        </p:spPr>
        <p:txBody>
          <a:bodyPr bIns="0" lIns="0" rIns="0" rtlCol="0" tIns="58419" vert="horz" wrap="square">
            <a:spAutoFit/>
          </a:bodyPr>
          <a:p>
            <a:pPr marL="254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dirty="0" sz="100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object 2"/>
          <p:cNvSpPr/>
          <p:nvPr/>
        </p:nvSpPr>
        <p:spPr>
          <a:xfrm>
            <a:off x="0" y="0"/>
            <a:ext cx="9144000" cy="6221095"/>
          </a:xfrm>
          <a:custGeom>
            <a:avLst/>
            <a:ahLst/>
            <a:rect l="l" t="t" r="r" b="b"/>
            <a:pathLst>
              <a:path w="9144000" h="6221095">
                <a:moveTo>
                  <a:pt x="0" y="6220766"/>
                </a:moveTo>
                <a:lnTo>
                  <a:pt x="9143999" y="6220766"/>
                </a:lnTo>
                <a:lnTo>
                  <a:pt x="9143999" y="0"/>
                </a:lnTo>
                <a:lnTo>
                  <a:pt x="0" y="0"/>
                </a:lnTo>
                <a:lnTo>
                  <a:pt x="0" y="6220766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98" name="object 3"/>
          <p:cNvSpPr/>
          <p:nvPr/>
        </p:nvSpPr>
        <p:spPr>
          <a:xfrm>
            <a:off x="0" y="6220766"/>
            <a:ext cx="9144000" cy="637540"/>
          </a:xfrm>
          <a:custGeom>
            <a:avLst/>
            <a:ahLst/>
            <a:rect l="l" t="t" r="r" b="b"/>
            <a:pathLst>
              <a:path w="9144000" h="637540">
                <a:moveTo>
                  <a:pt x="0" y="0"/>
                </a:moveTo>
                <a:lnTo>
                  <a:pt x="9143999" y="0"/>
                </a:lnTo>
                <a:lnTo>
                  <a:pt x="9143999" y="637199"/>
                </a:lnTo>
                <a:lnTo>
                  <a:pt x="0" y="6371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99" name="object 4"/>
          <p:cNvSpPr txBox="1">
            <a:spLocks noGrp="1"/>
          </p:cNvSpPr>
          <p:nvPr>
            <p:ph type="title"/>
          </p:nvPr>
        </p:nvSpPr>
        <p:spPr>
          <a:xfrm>
            <a:off x="349299" y="446033"/>
            <a:ext cx="7407275" cy="778511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295910" vert="horz" wrap="square">
            <a:spAutoFit/>
          </a:bodyPr>
          <a:p>
            <a:pPr marL="85725">
              <a:lnSpc>
                <a:spcPct val="100000"/>
              </a:lnSpc>
              <a:spcBef>
                <a:spcPts val="2330"/>
              </a:spcBef>
            </a:pPr>
            <a:r>
              <a:rPr b="1" dirty="0" sz="3200" spc="60">
                <a:solidFill>
                  <a:srgbClr val="2A3890"/>
                </a:solidFill>
                <a:latin typeface="Trebuchet MS"/>
                <a:cs typeface="Trebuchet MS"/>
              </a:rPr>
              <a:t>k-NN</a:t>
            </a:r>
            <a:r>
              <a:rPr b="1" dirty="0" sz="3200" spc="-175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200" spc="-45">
                <a:solidFill>
                  <a:srgbClr val="2A3890"/>
                </a:solidFill>
                <a:latin typeface="Trebuchet MS"/>
                <a:cs typeface="Trebuchet MS"/>
              </a:rPr>
              <a:t>Algorithm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800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48801" name="object 5"/>
          <p:cNvSpPr txBox="1"/>
          <p:nvPr/>
        </p:nvSpPr>
        <p:spPr>
          <a:xfrm>
            <a:off x="528221" y="1562411"/>
            <a:ext cx="7031355" cy="22479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51790" marL="363855" marR="224154">
              <a:lnSpc>
                <a:spcPct val="113300"/>
              </a:lnSpc>
              <a:spcBef>
                <a:spcPts val="100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nearest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neighbors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simple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algorithm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stores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all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available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cases 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classifies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new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cases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based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on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similarity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measure </a:t>
            </a:r>
            <a:r>
              <a:rPr dirty="0" sz="1600" spc="-40">
                <a:solidFill>
                  <a:srgbClr val="434343"/>
                </a:solidFill>
                <a:latin typeface="Arial"/>
                <a:cs typeface="Arial"/>
              </a:rPr>
              <a:t>(e.g.,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distance 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functions)</a:t>
            </a:r>
            <a:endParaRPr sz="1600">
              <a:latin typeface="Arial"/>
              <a:cs typeface="Arial"/>
            </a:endParaRPr>
          </a:p>
          <a:p>
            <a:pPr indent="-351790" marL="363855" marR="587375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 spc="-35">
                <a:solidFill>
                  <a:srgbClr val="434343"/>
                </a:solidFill>
                <a:latin typeface="Arial"/>
                <a:cs typeface="Arial"/>
              </a:rPr>
              <a:t>KNN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has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been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used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34343"/>
                </a:solidFill>
                <a:latin typeface="Arial"/>
                <a:cs typeface="Arial"/>
              </a:rPr>
              <a:t>statistical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estimation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pattern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recognition 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already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beginning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2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1970’s</a:t>
            </a:r>
            <a:endParaRPr sz="1600">
              <a:latin typeface="Arial"/>
              <a:cs typeface="Arial"/>
            </a:endParaRPr>
          </a:p>
          <a:p>
            <a:pPr indent="-351790" marL="363855" marR="5080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case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classified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majority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vote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34343"/>
                </a:solidFill>
                <a:latin typeface="Arial"/>
                <a:cs typeface="Arial"/>
              </a:rPr>
              <a:t>its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neighbors,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case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being 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assigned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class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most </a:t>
            </a:r>
            <a:r>
              <a:rPr dirty="0" sz="1600" spc="30">
                <a:solidFill>
                  <a:srgbClr val="434343"/>
                </a:solidFill>
                <a:latin typeface="Arial"/>
                <a:cs typeface="Arial"/>
              </a:rPr>
              <a:t>common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amongst </a:t>
            </a:r>
            <a:r>
              <a:rPr dirty="0" sz="1600" spc="40">
                <a:solidFill>
                  <a:srgbClr val="434343"/>
                </a:solidFill>
                <a:latin typeface="Arial"/>
                <a:cs typeface="Arial"/>
              </a:rPr>
              <a:t>its </a:t>
            </a: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nearest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neighbors 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measured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by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distance</a:t>
            </a:r>
            <a:r>
              <a:rPr dirty="0" sz="1600" spc="-1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function</a:t>
            </a:r>
            <a:r>
              <a:rPr dirty="0" sz="1600" lang="en-US" spc="25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object 2"/>
          <p:cNvSpPr/>
          <p:nvPr/>
        </p:nvSpPr>
        <p:spPr>
          <a:xfrm>
            <a:off x="0" y="0"/>
            <a:ext cx="9144000" cy="6221095"/>
          </a:xfrm>
          <a:custGeom>
            <a:avLst/>
            <a:ahLst/>
            <a:rect l="l" t="t" r="r" b="b"/>
            <a:pathLst>
              <a:path w="9144000" h="6221095">
                <a:moveTo>
                  <a:pt x="0" y="6220766"/>
                </a:moveTo>
                <a:lnTo>
                  <a:pt x="9143999" y="6220766"/>
                </a:lnTo>
                <a:lnTo>
                  <a:pt x="9143999" y="0"/>
                </a:lnTo>
                <a:lnTo>
                  <a:pt x="0" y="0"/>
                </a:lnTo>
                <a:lnTo>
                  <a:pt x="0" y="6220766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03" name="object 3"/>
          <p:cNvSpPr/>
          <p:nvPr/>
        </p:nvSpPr>
        <p:spPr>
          <a:xfrm>
            <a:off x="0" y="6220766"/>
            <a:ext cx="9144000" cy="637540"/>
          </a:xfrm>
          <a:custGeom>
            <a:avLst/>
            <a:ahLst/>
            <a:rect l="l" t="t" r="r" b="b"/>
            <a:pathLst>
              <a:path w="9144000" h="637540">
                <a:moveTo>
                  <a:pt x="0" y="0"/>
                </a:moveTo>
                <a:lnTo>
                  <a:pt x="9143999" y="0"/>
                </a:lnTo>
                <a:lnTo>
                  <a:pt x="9143999" y="637199"/>
                </a:lnTo>
                <a:lnTo>
                  <a:pt x="0" y="6371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804" name="object 4"/>
          <p:cNvSpPr txBox="1">
            <a:spLocks noGrp="1"/>
          </p:cNvSpPr>
          <p:nvPr>
            <p:ph type="title"/>
          </p:nvPr>
        </p:nvSpPr>
        <p:spPr>
          <a:xfrm>
            <a:off x="349299" y="446033"/>
            <a:ext cx="7407275" cy="778511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295910" vert="horz" wrap="square">
            <a:spAutoFit/>
          </a:bodyPr>
          <a:p>
            <a:pPr marL="85725">
              <a:lnSpc>
                <a:spcPct val="100000"/>
              </a:lnSpc>
              <a:spcBef>
                <a:spcPts val="2330"/>
              </a:spcBef>
            </a:pPr>
            <a:r>
              <a:rPr b="1" dirty="0" sz="3200" spc="-10">
                <a:solidFill>
                  <a:srgbClr val="2A3890"/>
                </a:solidFill>
                <a:latin typeface="Trebuchet MS"/>
                <a:cs typeface="Trebuchet MS"/>
              </a:rPr>
              <a:t>Diagram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805" name="object 5"/>
          <p:cNvSpPr/>
          <p:nvPr/>
        </p:nvSpPr>
        <p:spPr>
          <a:xfrm>
            <a:off x="589925" y="1529900"/>
            <a:ext cx="6902249" cy="42299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0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object 2"/>
          <p:cNvSpPr/>
          <p:nvPr/>
        </p:nvSpPr>
        <p:spPr>
          <a:xfrm>
            <a:off x="0" y="0"/>
            <a:ext cx="9144000" cy="6221095"/>
          </a:xfrm>
          <a:custGeom>
            <a:avLst/>
            <a:ahLst/>
            <a:rect l="l" t="t" r="r" b="b"/>
            <a:pathLst>
              <a:path w="9144000" h="6221095">
                <a:moveTo>
                  <a:pt x="0" y="6220766"/>
                </a:moveTo>
                <a:lnTo>
                  <a:pt x="9143999" y="6220766"/>
                </a:lnTo>
                <a:lnTo>
                  <a:pt x="9143999" y="0"/>
                </a:lnTo>
                <a:lnTo>
                  <a:pt x="0" y="0"/>
                </a:lnTo>
                <a:lnTo>
                  <a:pt x="0" y="6220766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08" name="object 3"/>
          <p:cNvSpPr/>
          <p:nvPr/>
        </p:nvSpPr>
        <p:spPr>
          <a:xfrm>
            <a:off x="0" y="6220766"/>
            <a:ext cx="9144000" cy="637540"/>
          </a:xfrm>
          <a:custGeom>
            <a:avLst/>
            <a:ahLst/>
            <a:rect l="l" t="t" r="r" b="b"/>
            <a:pathLst>
              <a:path w="9144000" h="637540">
                <a:moveTo>
                  <a:pt x="0" y="0"/>
                </a:moveTo>
                <a:lnTo>
                  <a:pt x="9143999" y="0"/>
                </a:lnTo>
                <a:lnTo>
                  <a:pt x="9143999" y="637199"/>
                </a:lnTo>
                <a:lnTo>
                  <a:pt x="0" y="6371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809" name="object 4"/>
          <p:cNvSpPr txBox="1">
            <a:spLocks noGrp="1"/>
          </p:cNvSpPr>
          <p:nvPr>
            <p:ph type="title"/>
          </p:nvPr>
        </p:nvSpPr>
        <p:spPr>
          <a:xfrm>
            <a:off x="349299" y="446033"/>
            <a:ext cx="7407275" cy="778511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295910" vert="horz" wrap="square">
            <a:spAutoFit/>
          </a:bodyPr>
          <a:p>
            <a:pPr marL="85725">
              <a:lnSpc>
                <a:spcPct val="100000"/>
              </a:lnSpc>
              <a:spcBef>
                <a:spcPts val="2330"/>
              </a:spcBef>
            </a:pPr>
            <a:r>
              <a:rPr b="1" dirty="0" sz="3200" spc="-30">
                <a:solidFill>
                  <a:srgbClr val="2A3890"/>
                </a:solidFill>
                <a:latin typeface="Trebuchet MS"/>
                <a:cs typeface="Trebuchet MS"/>
              </a:rPr>
              <a:t>Distance </a:t>
            </a:r>
            <a:r>
              <a:rPr b="1" dirty="0" sz="3200">
                <a:solidFill>
                  <a:srgbClr val="2A3890"/>
                </a:solidFill>
                <a:latin typeface="Trebuchet MS"/>
                <a:cs typeface="Trebuchet MS"/>
              </a:rPr>
              <a:t>measures </a:t>
            </a:r>
            <a:r>
              <a:rPr b="1" dirty="0" sz="3200" spc="-85">
                <a:solidFill>
                  <a:srgbClr val="2A3890"/>
                </a:solidFill>
                <a:latin typeface="Trebuchet MS"/>
                <a:cs typeface="Trebuchet MS"/>
              </a:rPr>
              <a:t>for </a:t>
            </a:r>
            <a:r>
              <a:rPr b="1" dirty="0" sz="3200" spc="-105">
                <a:solidFill>
                  <a:srgbClr val="2A3890"/>
                </a:solidFill>
                <a:latin typeface="Trebuchet MS"/>
                <a:cs typeface="Trebuchet MS"/>
              </a:rPr>
              <a:t>cont.</a:t>
            </a:r>
            <a:r>
              <a:rPr b="1" dirty="0" sz="3200" spc="-615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200" spc="-45">
                <a:solidFill>
                  <a:srgbClr val="2A3890"/>
                </a:solidFill>
                <a:latin typeface="Trebuchet MS"/>
                <a:cs typeface="Trebuchet MS"/>
              </a:rPr>
              <a:t>variables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810" name="object 5"/>
          <p:cNvSpPr/>
          <p:nvPr/>
        </p:nvSpPr>
        <p:spPr>
          <a:xfrm>
            <a:off x="624350" y="1466850"/>
            <a:ext cx="6725275" cy="429305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811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813" name="object 3"/>
          <p:cNvSpPr/>
          <p:nvPr/>
        </p:nvSpPr>
        <p:spPr>
          <a:xfrm>
            <a:off x="466324" y="471992"/>
            <a:ext cx="660400" cy="0"/>
          </a:xfrm>
          <a:custGeom>
            <a:avLst/>
            <a:ahLst/>
            <a:rect l="l" t="t" r="r" b="b"/>
            <a:pathLst>
              <a:path w="660400" h="0">
                <a:moveTo>
                  <a:pt x="0" y="0"/>
                </a:moveTo>
                <a:lnTo>
                  <a:pt x="659999" y="0"/>
                </a:lnTo>
              </a:path>
            </a:pathLst>
          </a:custGeom>
          <a:ln w="76199">
            <a:solidFill>
              <a:srgbClr val="2A389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814" name="object 4"/>
          <p:cNvSpPr txBox="1"/>
          <p:nvPr/>
        </p:nvSpPr>
        <p:spPr>
          <a:xfrm>
            <a:off x="349299" y="600159"/>
            <a:ext cx="3898265" cy="1130300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63500" vert="horz" wrap="square">
            <a:spAutoFit/>
          </a:bodyPr>
          <a:p>
            <a:pPr marL="85725" marR="1518285">
              <a:lnSpc>
                <a:spcPct val="100699"/>
              </a:lnSpc>
              <a:spcBef>
                <a:spcPts val="500"/>
              </a:spcBef>
            </a:pPr>
            <a:r>
              <a:rPr b="1" dirty="0" sz="3600" spc="-35">
                <a:solidFill>
                  <a:srgbClr val="2A3890"/>
                </a:solidFill>
                <a:latin typeface="Trebuchet MS"/>
                <a:cs typeface="Trebuchet MS"/>
              </a:rPr>
              <a:t>How </a:t>
            </a:r>
            <a:r>
              <a:rPr b="1" dirty="0" sz="3600" spc="-60">
                <a:solidFill>
                  <a:srgbClr val="2A3890"/>
                </a:solidFill>
                <a:latin typeface="Trebuchet MS"/>
                <a:cs typeface="Trebuchet MS"/>
              </a:rPr>
              <a:t>many  </a:t>
            </a:r>
            <a:r>
              <a:rPr b="1" dirty="0" sz="3600" spc="-10">
                <a:solidFill>
                  <a:srgbClr val="2A3890"/>
                </a:solidFill>
                <a:latin typeface="Trebuchet MS"/>
                <a:cs typeface="Trebuchet MS"/>
              </a:rPr>
              <a:t>neighbors?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48815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13</a:t>
            </a:fld>
          </a:p>
        </p:txBody>
      </p:sp>
      <p:sp>
        <p:nvSpPr>
          <p:cNvPr id="1048816" name="object 5"/>
          <p:cNvSpPr txBox="1"/>
          <p:nvPr/>
        </p:nvSpPr>
        <p:spPr>
          <a:xfrm>
            <a:off x="4750921" y="632671"/>
            <a:ext cx="3954779" cy="3340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51790" marL="363855" marR="5080">
              <a:lnSpc>
                <a:spcPct val="113300"/>
              </a:lnSpc>
              <a:spcBef>
                <a:spcPts val="100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Choosing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optimal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40">
                <a:solidFill>
                  <a:srgbClr val="434343"/>
                </a:solidFill>
                <a:latin typeface="Arial"/>
                <a:cs typeface="Arial"/>
              </a:rPr>
              <a:t>for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best 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done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by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first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inspecting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29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indent="-351790" marL="363855" marR="200025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In </a:t>
            </a:r>
            <a:r>
              <a:rPr dirty="0" sz="1600" spc="-30">
                <a:solidFill>
                  <a:srgbClr val="434343"/>
                </a:solidFill>
                <a:latin typeface="Arial"/>
                <a:cs typeface="Arial"/>
              </a:rPr>
              <a:t>general,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large </a:t>
            </a: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value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more 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precise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as </a:t>
            </a:r>
            <a:r>
              <a:rPr dirty="0" sz="1600" spc="5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dirty="0" sz="1600" spc="-3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reduces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overall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noise 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but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there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no</a:t>
            </a:r>
            <a:r>
              <a:rPr dirty="0" sz="1600" spc="-2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guarantee</a:t>
            </a:r>
            <a:endParaRPr sz="1600">
              <a:latin typeface="Arial"/>
              <a:cs typeface="Arial"/>
            </a:endParaRPr>
          </a:p>
          <a:p>
            <a:pPr indent="-351790" marL="363855" marR="137795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Cross-validation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another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way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to 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retrospectively determine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good </a:t>
            </a: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 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value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by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using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independent</a:t>
            </a:r>
            <a:r>
              <a:rPr dirty="0" sz="1600" spc="-2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dataset 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validate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</a:t>
            </a:r>
            <a:r>
              <a:rPr dirty="0" sz="1600" spc="-2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indent="-351790" marL="363855" marR="33655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Historically,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optimal </a:t>
            </a:r>
            <a:r>
              <a:rPr dirty="0" sz="1600" spc="-65">
                <a:solidFill>
                  <a:srgbClr val="434343"/>
                </a:solidFill>
                <a:latin typeface="Arial"/>
                <a:cs typeface="Arial"/>
              </a:rPr>
              <a:t>K </a:t>
            </a:r>
            <a:r>
              <a:rPr dirty="0" sz="1600" spc="40">
                <a:solidFill>
                  <a:srgbClr val="434343"/>
                </a:solidFill>
                <a:latin typeface="Arial"/>
                <a:cs typeface="Arial"/>
              </a:rPr>
              <a:t>for most 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datasets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has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been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between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3-10.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That  produces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much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better results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than</a:t>
            </a:r>
            <a:r>
              <a:rPr dirty="0" sz="1600" spc="-3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1NN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/>
          <p:nvPr/>
        </p:nvSpPr>
        <p:spPr>
          <a:xfrm>
            <a:off x="0" y="0"/>
            <a:ext cx="9144000" cy="6221095"/>
          </a:xfrm>
          <a:custGeom>
            <a:avLst/>
            <a:ahLst/>
            <a:rect l="l" t="t" r="r" b="b"/>
            <a:pathLst>
              <a:path w="9144000" h="6221095">
                <a:moveTo>
                  <a:pt x="0" y="6220766"/>
                </a:moveTo>
                <a:lnTo>
                  <a:pt x="9143999" y="6220766"/>
                </a:lnTo>
                <a:lnTo>
                  <a:pt x="9143999" y="0"/>
                </a:lnTo>
                <a:lnTo>
                  <a:pt x="0" y="0"/>
                </a:lnTo>
                <a:lnTo>
                  <a:pt x="0" y="6220766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17" name="object 3"/>
          <p:cNvSpPr/>
          <p:nvPr/>
        </p:nvSpPr>
        <p:spPr>
          <a:xfrm>
            <a:off x="0" y="6220766"/>
            <a:ext cx="9144000" cy="637540"/>
          </a:xfrm>
          <a:custGeom>
            <a:avLst/>
            <a:ahLst/>
            <a:rect l="l" t="t" r="r" b="b"/>
            <a:pathLst>
              <a:path w="9144000" h="637540">
                <a:moveTo>
                  <a:pt x="0" y="0"/>
                </a:moveTo>
                <a:lnTo>
                  <a:pt x="9143999" y="0"/>
                </a:lnTo>
                <a:lnTo>
                  <a:pt x="9143999" y="637199"/>
                </a:lnTo>
                <a:lnTo>
                  <a:pt x="0" y="6371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 txBox="1">
            <a:spLocks noGrp="1"/>
          </p:cNvSpPr>
          <p:nvPr>
            <p:ph type="title"/>
          </p:nvPr>
        </p:nvSpPr>
        <p:spPr>
          <a:xfrm>
            <a:off x="349299" y="446033"/>
            <a:ext cx="7407275" cy="778511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295910" vert="horz" wrap="square">
            <a:spAutoFit/>
          </a:bodyPr>
          <a:p>
            <a:pPr marL="85725">
              <a:lnSpc>
                <a:spcPct val="100000"/>
              </a:lnSpc>
              <a:spcBef>
                <a:spcPts val="2330"/>
              </a:spcBef>
            </a:pPr>
            <a:r>
              <a:rPr b="1" dirty="0" sz="3200" spc="-65">
                <a:solidFill>
                  <a:srgbClr val="2A3890"/>
                </a:solidFill>
                <a:latin typeface="Trebuchet MS"/>
                <a:cs typeface="Trebuchet MS"/>
              </a:rPr>
              <a:t>Example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619" name="object 5"/>
          <p:cNvSpPr txBox="1"/>
          <p:nvPr/>
        </p:nvSpPr>
        <p:spPr>
          <a:xfrm>
            <a:off x="528221" y="1562411"/>
            <a:ext cx="6815455" cy="5778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51790" marL="363855" marR="5080">
              <a:lnSpc>
                <a:spcPct val="113300"/>
              </a:lnSpc>
              <a:spcBef>
                <a:spcPts val="100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Consider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following</a:t>
            </a:r>
            <a:r>
              <a:rPr dirty="0" sz="16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concerning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credit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default.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Age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Loan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are 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two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numerical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variables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(predictors)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Default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target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48620" name="object 6"/>
          <p:cNvSpPr/>
          <p:nvPr/>
        </p:nvSpPr>
        <p:spPr>
          <a:xfrm>
            <a:off x="656300" y="2189575"/>
            <a:ext cx="7226724" cy="3863174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9144000" cy="1426845"/>
          </a:xfrm>
          <a:custGeom>
            <a:avLst/>
            <a:ahLst/>
            <a:rect l="l" t="t" r="r" b="b"/>
            <a:pathLst>
              <a:path w="9144000" h="1426845">
                <a:moveTo>
                  <a:pt x="0" y="1426399"/>
                </a:moveTo>
                <a:lnTo>
                  <a:pt x="9143999" y="1426399"/>
                </a:lnTo>
                <a:lnTo>
                  <a:pt x="9143999" y="0"/>
                </a:lnTo>
                <a:lnTo>
                  <a:pt x="0" y="0"/>
                </a:lnTo>
                <a:lnTo>
                  <a:pt x="0" y="14263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03" name="object 3"/>
          <p:cNvSpPr/>
          <p:nvPr/>
        </p:nvSpPr>
        <p:spPr>
          <a:xfrm>
            <a:off x="0" y="4458799"/>
            <a:ext cx="9144000" cy="2399665"/>
          </a:xfrm>
          <a:custGeom>
            <a:avLst/>
            <a:ahLst/>
            <a:rect l="l" t="t" r="r" b="b"/>
            <a:pathLst>
              <a:path w="9144000" h="2399665">
                <a:moveTo>
                  <a:pt x="0" y="2399199"/>
                </a:moveTo>
                <a:lnTo>
                  <a:pt x="9143999" y="2399199"/>
                </a:lnTo>
                <a:lnTo>
                  <a:pt x="9143999" y="0"/>
                </a:lnTo>
                <a:lnTo>
                  <a:pt x="0" y="0"/>
                </a:lnTo>
                <a:lnTo>
                  <a:pt x="0" y="23991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49" y="1426399"/>
            <a:ext cx="9144000" cy="3032760"/>
          </a:xfrm>
          <a:custGeom>
            <a:avLst/>
            <a:ahLst/>
            <a:rect l="l" t="t" r="r" b="b"/>
            <a:pathLst>
              <a:path w="9144000" h="3032760">
                <a:moveTo>
                  <a:pt x="0" y="0"/>
                </a:moveTo>
                <a:lnTo>
                  <a:pt x="9143999" y="0"/>
                </a:lnTo>
                <a:lnTo>
                  <a:pt x="9143999" y="3032399"/>
                </a:lnTo>
                <a:lnTo>
                  <a:pt x="0" y="30323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311749" y="1633599"/>
            <a:ext cx="8521065" cy="2618105"/>
          </a:xfrm>
          <a:custGeom>
            <a:avLst/>
            <a:ahLst/>
            <a:rect l="l" t="t" r="r" b="b"/>
            <a:pathLst>
              <a:path w="8521065" h="2618104">
                <a:moveTo>
                  <a:pt x="0" y="0"/>
                </a:moveTo>
                <a:lnTo>
                  <a:pt x="8520599" y="0"/>
                </a:lnTo>
                <a:lnTo>
                  <a:pt x="8520599" y="2618099"/>
                </a:lnTo>
                <a:lnTo>
                  <a:pt x="0" y="2618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8359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6" name="object 6"/>
          <p:cNvSpPr txBox="1">
            <a:spLocks noGrp="1"/>
          </p:cNvSpPr>
          <p:nvPr>
            <p:ph type="title"/>
          </p:nvPr>
        </p:nvSpPr>
        <p:spPr>
          <a:xfrm>
            <a:off x="461516" y="2147756"/>
            <a:ext cx="8208009" cy="1435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96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9600" spc="-24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b="1" dirty="0" sz="9600" lang="en-US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9600" lang="en-US" spc="-24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1" dirty="0" sz="9600" lang="en-US" spc="-2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1" dirty="0" sz="9600" lang="en-US" spc="-2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b="1" dirty="0" sz="9600" lang="en-US" spc="-24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r>
              <a:rPr b="1" dirty="0" sz="9600" spc="-240">
                <a:solidFill>
                  <a:srgbClr val="FFFFFF"/>
                </a:solidFill>
                <a:latin typeface="Trebuchet MS"/>
                <a:cs typeface="Trebuchet MS"/>
              </a:rPr>
              <a:t>...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104860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15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52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53" name="object 4"/>
          <p:cNvSpPr/>
          <p:nvPr/>
        </p:nvSpPr>
        <p:spPr>
          <a:xfrm>
            <a:off x="181125" y="241499"/>
            <a:ext cx="8796020" cy="6374765"/>
          </a:xfrm>
          <a:custGeom>
            <a:avLst/>
            <a:ahLst/>
            <a:rect l="l" t="t" r="r" b="b"/>
            <a:pathLst>
              <a:path w="8796020" h="6374765">
                <a:moveTo>
                  <a:pt x="0" y="0"/>
                </a:moveTo>
                <a:lnTo>
                  <a:pt x="8795399" y="0"/>
                </a:lnTo>
                <a:lnTo>
                  <a:pt x="8795399" y="6374699"/>
                </a:lnTo>
                <a:lnTo>
                  <a:pt x="0" y="6374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54" name="object 5"/>
          <p:cNvSpPr txBox="1">
            <a:spLocks noGrp="1"/>
          </p:cNvSpPr>
          <p:nvPr>
            <p:ph type="title"/>
          </p:nvPr>
        </p:nvSpPr>
        <p:spPr>
          <a:xfrm>
            <a:off x="811649" y="1066319"/>
            <a:ext cx="6458585" cy="1881505"/>
          </a:xfrm>
          <a:prstGeom prst="rect"/>
          <a:solidFill>
            <a:srgbClr val="FFFFFF"/>
          </a:solidFill>
          <a:ln w="9524">
            <a:solidFill>
              <a:srgbClr val="283595"/>
            </a:solidFill>
          </a:ln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b="1" dirty="0" sz="3600" spc="-95">
                <a:solidFill>
                  <a:srgbClr val="2A3890"/>
                </a:solidFill>
                <a:latin typeface="Trebuchet MS"/>
                <a:cs typeface="Trebuchet MS"/>
              </a:rPr>
              <a:t>What </a:t>
            </a:r>
            <a:r>
              <a:rPr b="1" dirty="0" sz="3600" spc="85">
                <a:solidFill>
                  <a:srgbClr val="2A3890"/>
                </a:solidFill>
                <a:latin typeface="Trebuchet MS"/>
                <a:cs typeface="Trebuchet MS"/>
              </a:rPr>
              <a:t>is</a:t>
            </a:r>
            <a:r>
              <a:rPr b="1" dirty="0" sz="3600" spc="-295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600" spc="5">
                <a:solidFill>
                  <a:srgbClr val="2A3890"/>
                </a:solidFill>
                <a:latin typeface="Trebuchet MS"/>
                <a:cs typeface="Trebuchet MS"/>
              </a:rPr>
              <a:t>Classification?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48755" name="object 7"/>
          <p:cNvSpPr txBox="1"/>
          <p:nvPr/>
        </p:nvSpPr>
        <p:spPr>
          <a:xfrm>
            <a:off x="8839429" y="6398022"/>
            <a:ext cx="121920" cy="198119"/>
          </a:xfrm>
          <a:prstGeom prst="rect"/>
        </p:spPr>
        <p:txBody>
          <a:bodyPr bIns="0" lIns="0" rIns="0" rtlCol="0" tIns="58419" vert="horz" wrap="square">
            <a:spAutoFit/>
          </a:bodyPr>
          <a:p>
            <a:pPr marL="25400">
              <a:lnSpc>
                <a:spcPct val="100000"/>
              </a:lnSpc>
              <a:spcBef>
                <a:spcPts val="459"/>
              </a:spcBef>
            </a:pPr>
            <a:fld id="{81D60167-4931-47E6-BA6A-407CBD079E47}" type="slidenum">
              <a:rPr dirty="0" sz="100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48756" name="object 6"/>
          <p:cNvSpPr txBox="1"/>
          <p:nvPr/>
        </p:nvSpPr>
        <p:spPr>
          <a:xfrm>
            <a:off x="884675" y="3275231"/>
            <a:ext cx="5882005" cy="23780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273685">
              <a:lnSpc>
                <a:spcPct val="113300"/>
              </a:lnSpc>
              <a:spcBef>
                <a:spcPts val="100"/>
              </a:spcBef>
            </a:pP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Classification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mining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task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predicting</a:t>
            </a:r>
            <a:r>
              <a:rPr dirty="0" sz="16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value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categorical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variable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(target or</a:t>
            </a:r>
            <a:r>
              <a:rPr dirty="0" sz="1600" spc="-2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class)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This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done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by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building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model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37761C"/>
                </a:solidFill>
                <a:latin typeface="Arial"/>
                <a:cs typeface="Arial"/>
              </a:rPr>
              <a:t>based</a:t>
            </a:r>
            <a:r>
              <a:rPr dirty="0" sz="1600" spc="-5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37761C"/>
                </a:solidFill>
                <a:latin typeface="Arial"/>
                <a:cs typeface="Arial"/>
              </a:rPr>
              <a:t>on</a:t>
            </a:r>
            <a:r>
              <a:rPr dirty="0" sz="1600" spc="-5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37761C"/>
                </a:solidFill>
                <a:latin typeface="Arial"/>
                <a:cs typeface="Arial"/>
              </a:rPr>
              <a:t>one</a:t>
            </a:r>
            <a:r>
              <a:rPr dirty="0" sz="1600" spc="-5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37761C"/>
                </a:solidFill>
                <a:latin typeface="Arial"/>
                <a:cs typeface="Arial"/>
              </a:rPr>
              <a:t>or</a:t>
            </a:r>
            <a:r>
              <a:rPr dirty="0" sz="1600" spc="-55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37761C"/>
                </a:solidFill>
                <a:latin typeface="Arial"/>
                <a:cs typeface="Arial"/>
              </a:rPr>
              <a:t>more</a:t>
            </a:r>
            <a:r>
              <a:rPr dirty="0" sz="1600" spc="-4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980000"/>
                </a:solidFill>
                <a:latin typeface="Arial"/>
                <a:cs typeface="Arial"/>
              </a:rPr>
              <a:t>numerical  </a:t>
            </a:r>
            <a:r>
              <a:rPr dirty="0" sz="1600" spc="30">
                <a:solidFill>
                  <a:srgbClr val="980000"/>
                </a:solidFill>
                <a:latin typeface="Arial"/>
                <a:cs typeface="Arial"/>
              </a:rPr>
              <a:t>and/or</a:t>
            </a:r>
            <a:r>
              <a:rPr dirty="0" sz="1600" spc="-5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980000"/>
                </a:solidFill>
                <a:latin typeface="Arial"/>
                <a:cs typeface="Arial"/>
              </a:rPr>
              <a:t>categorical</a:t>
            </a:r>
            <a:r>
              <a:rPr dirty="0" sz="1600" spc="-5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980000"/>
                </a:solidFill>
                <a:latin typeface="Arial"/>
                <a:cs typeface="Arial"/>
              </a:rPr>
              <a:t>variables</a:t>
            </a:r>
            <a:r>
              <a:rPr dirty="0" sz="1600" spc="-5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980000"/>
                </a:solidFill>
                <a:latin typeface="Arial"/>
                <a:cs typeface="Arial"/>
              </a:rPr>
              <a:t>(</a:t>
            </a:r>
            <a:r>
              <a:rPr dirty="0" sz="1600" spc="-5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980000"/>
                </a:solidFill>
                <a:latin typeface="Arial"/>
                <a:cs typeface="Arial"/>
              </a:rPr>
              <a:t>predictors,</a:t>
            </a:r>
            <a:r>
              <a:rPr dirty="0" sz="1600" spc="-45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980000"/>
                </a:solidFill>
                <a:latin typeface="Arial"/>
                <a:cs typeface="Arial"/>
              </a:rPr>
              <a:t>attributes</a:t>
            </a:r>
            <a:r>
              <a:rPr dirty="0" sz="1600" spc="-5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980000"/>
                </a:solidFill>
                <a:latin typeface="Arial"/>
                <a:cs typeface="Arial"/>
              </a:rPr>
              <a:t>or</a:t>
            </a:r>
            <a:r>
              <a:rPr dirty="0" sz="1600" spc="-50">
                <a:solidFill>
                  <a:srgbClr val="980000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980000"/>
                </a:solidFill>
                <a:latin typeface="Arial"/>
                <a:cs typeface="Arial"/>
              </a:rPr>
              <a:t>features)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Considered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an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instance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supervised</a:t>
            </a:r>
            <a:r>
              <a:rPr dirty="0" sz="1600" spc="-3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Corresponding unsupervised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procedure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known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dirty="0" sz="1600" spc="-3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58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59" name="object 4"/>
          <p:cNvSpPr txBox="1"/>
          <p:nvPr/>
        </p:nvSpPr>
        <p:spPr>
          <a:xfrm>
            <a:off x="8864829" y="6410722"/>
            <a:ext cx="71120" cy="14224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105"/>
              </a:lnSpc>
            </a:pPr>
            <a:r>
              <a:rPr dirty="0" sz="1000">
                <a:solidFill>
                  <a:srgbClr val="43434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8760" name="object 5"/>
          <p:cNvSpPr/>
          <p:nvPr/>
        </p:nvSpPr>
        <p:spPr>
          <a:xfrm>
            <a:off x="181125" y="241499"/>
            <a:ext cx="8796020" cy="6374765"/>
          </a:xfrm>
          <a:custGeom>
            <a:avLst/>
            <a:ahLst/>
            <a:rect l="l" t="t" r="r" b="b"/>
            <a:pathLst>
              <a:path w="8796020" h="6374765">
                <a:moveTo>
                  <a:pt x="0" y="0"/>
                </a:moveTo>
                <a:lnTo>
                  <a:pt x="8795399" y="0"/>
                </a:lnTo>
                <a:lnTo>
                  <a:pt x="8795399" y="6374699"/>
                </a:lnTo>
                <a:lnTo>
                  <a:pt x="0" y="6374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61" name="object 6"/>
          <p:cNvSpPr txBox="1">
            <a:spLocks noGrp="1"/>
          </p:cNvSpPr>
          <p:nvPr>
            <p:ph type="title"/>
          </p:nvPr>
        </p:nvSpPr>
        <p:spPr>
          <a:xfrm>
            <a:off x="811649" y="1066319"/>
            <a:ext cx="6458585" cy="1881505"/>
          </a:xfrm>
          <a:prstGeom prst="rect"/>
          <a:solidFill>
            <a:srgbClr val="FFFFFF"/>
          </a:solidFill>
          <a:ln w="9524">
            <a:solidFill>
              <a:srgbClr val="283595"/>
            </a:solidFill>
          </a:ln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8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b="1" dirty="0" sz="3600" spc="-40">
                <a:solidFill>
                  <a:srgbClr val="2A3890"/>
                </a:solidFill>
                <a:latin typeface="Trebuchet MS"/>
                <a:cs typeface="Trebuchet MS"/>
              </a:rPr>
              <a:t>Naive </a:t>
            </a:r>
            <a:r>
              <a:rPr b="1" dirty="0" sz="3600" spc="40">
                <a:solidFill>
                  <a:srgbClr val="2A3890"/>
                </a:solidFill>
                <a:latin typeface="Trebuchet MS"/>
                <a:cs typeface="Trebuchet MS"/>
              </a:rPr>
              <a:t>Bayes</a:t>
            </a:r>
            <a:r>
              <a:rPr b="1" dirty="0" sz="3600" spc="-350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600" spc="-5">
                <a:solidFill>
                  <a:srgbClr val="2A3890"/>
                </a:solidFill>
                <a:latin typeface="Trebuchet MS"/>
                <a:cs typeface="Trebuchet MS"/>
              </a:rPr>
              <a:t>Classifier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48762" name="object 7"/>
          <p:cNvSpPr txBox="1"/>
          <p:nvPr/>
        </p:nvSpPr>
        <p:spPr>
          <a:xfrm>
            <a:off x="990571" y="3275231"/>
            <a:ext cx="6007100" cy="1682750"/>
          </a:xfrm>
          <a:prstGeom prst="rect"/>
        </p:spPr>
        <p:txBody>
          <a:bodyPr bIns="0" lIns="0" rIns="0" rtlCol="0" tIns="45085" vert="horz" wrap="square">
            <a:spAutoFit/>
          </a:bodyPr>
          <a:p>
            <a:pPr indent="-351790" marL="363855">
              <a:lnSpc>
                <a:spcPct val="100000"/>
              </a:lnSpc>
              <a:spcBef>
                <a:spcPts val="355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Works based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on </a:t>
            </a:r>
            <a:r>
              <a:rPr dirty="0" sz="1600" spc="-40">
                <a:solidFill>
                  <a:srgbClr val="434343"/>
                </a:solidFill>
                <a:latin typeface="Arial"/>
                <a:cs typeface="Arial"/>
              </a:rPr>
              <a:t>Bayes’</a:t>
            </a:r>
            <a:r>
              <a:rPr dirty="0" sz="1600" spc="-20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theorem</a:t>
            </a:r>
            <a:endParaRPr sz="1600">
              <a:latin typeface="Arial"/>
              <a:cs typeface="Arial"/>
            </a:endParaRPr>
          </a:p>
          <a:p>
            <a:pPr indent="-351790" marL="363855">
              <a:lnSpc>
                <a:spcPct val="100000"/>
              </a:lnSpc>
              <a:spcBef>
                <a:spcPts val="254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Why </a:t>
            </a:r>
            <a:r>
              <a:rPr dirty="0" sz="1600" spc="40">
                <a:solidFill>
                  <a:srgbClr val="434343"/>
                </a:solidFill>
                <a:latin typeface="Arial"/>
                <a:cs typeface="Arial"/>
              </a:rPr>
              <a:t>its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called</a:t>
            </a:r>
            <a:r>
              <a:rPr dirty="0" sz="1600" spc="-229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40">
                <a:solidFill>
                  <a:srgbClr val="434343"/>
                </a:solidFill>
                <a:latin typeface="Arial"/>
                <a:cs typeface="Arial"/>
              </a:rPr>
              <a:t>Naive?</a:t>
            </a:r>
            <a:endParaRPr sz="1600">
              <a:latin typeface="Arial"/>
              <a:cs typeface="Arial"/>
            </a:endParaRPr>
          </a:p>
          <a:p>
            <a:pPr marL="363855" marR="5080">
              <a:lnSpc>
                <a:spcPct val="113300"/>
              </a:lnSpc>
              <a:tabLst>
                <a:tab algn="l" pos="4445000"/>
              </a:tabLst>
            </a:pPr>
            <a:r>
              <a:rPr dirty="0" sz="1600" spc="-95">
                <a:solidFill>
                  <a:srgbClr val="434343"/>
                </a:solidFill>
                <a:latin typeface="Arial"/>
                <a:cs typeface="Arial"/>
              </a:rPr>
              <a:t>- </a:t>
            </a: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Because </a:t>
            </a:r>
            <a:r>
              <a:rPr dirty="0" sz="1600" spc="50">
                <a:solidFill>
                  <a:srgbClr val="434343"/>
                </a:solidFill>
                <a:latin typeface="Arial"/>
                <a:cs typeface="Arial"/>
              </a:rPr>
              <a:t>it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assumes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presence</a:t>
            </a:r>
            <a:r>
              <a:rPr dirty="0" sz="1600" spc="-28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	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particular</a:t>
            </a:r>
            <a:r>
              <a:rPr dirty="0" sz="1600" spc="-1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feature 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class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unrelated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presence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30">
                <a:solidFill>
                  <a:srgbClr val="434343"/>
                </a:solidFill>
                <a:latin typeface="Arial"/>
                <a:cs typeface="Arial"/>
              </a:rPr>
              <a:t>any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other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feature</a:t>
            </a:r>
            <a:endParaRPr sz="1600">
              <a:latin typeface="Arial"/>
              <a:cs typeface="Arial"/>
            </a:endParaRPr>
          </a:p>
          <a:p>
            <a:pPr indent="-351790" marL="363855">
              <a:lnSpc>
                <a:spcPct val="100000"/>
              </a:lnSpc>
              <a:spcBef>
                <a:spcPts val="254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Easy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build</a:t>
            </a:r>
            <a:endParaRPr sz="1600">
              <a:latin typeface="Arial"/>
              <a:cs typeface="Arial"/>
            </a:endParaRPr>
          </a:p>
          <a:p>
            <a:pPr indent="-351790" marL="363855">
              <a:lnSpc>
                <a:spcPct val="100000"/>
              </a:lnSpc>
              <a:spcBef>
                <a:spcPts val="254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Useful </a:t>
            </a:r>
            <a:r>
              <a:rPr dirty="0" sz="1600" spc="40">
                <a:solidFill>
                  <a:srgbClr val="434343"/>
                </a:solidFill>
                <a:latin typeface="Arial"/>
                <a:cs typeface="Arial"/>
              </a:rPr>
              <a:t>for </a:t>
            </a:r>
            <a:r>
              <a:rPr dirty="0" sz="1600" spc="-30">
                <a:solidFill>
                  <a:srgbClr val="434343"/>
                </a:solidFill>
                <a:latin typeface="Arial"/>
                <a:cs typeface="Arial"/>
              </a:rPr>
              <a:t>very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large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dirty="0" sz="1600" spc="-27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sets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/>
          <p:nvPr/>
        </p:nvSpPr>
        <p:spPr>
          <a:xfrm>
            <a:off x="0" y="0"/>
            <a:ext cx="9144000" cy="6221095"/>
          </a:xfrm>
          <a:custGeom>
            <a:avLst/>
            <a:ahLst/>
            <a:rect l="l" t="t" r="r" b="b"/>
            <a:pathLst>
              <a:path w="9144000" h="6221095">
                <a:moveTo>
                  <a:pt x="0" y="6220766"/>
                </a:moveTo>
                <a:lnTo>
                  <a:pt x="9143999" y="6220766"/>
                </a:lnTo>
                <a:lnTo>
                  <a:pt x="9143999" y="0"/>
                </a:lnTo>
                <a:lnTo>
                  <a:pt x="0" y="0"/>
                </a:lnTo>
                <a:lnTo>
                  <a:pt x="0" y="6220766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592" name="object 3"/>
          <p:cNvSpPr/>
          <p:nvPr/>
        </p:nvSpPr>
        <p:spPr>
          <a:xfrm>
            <a:off x="0" y="6220766"/>
            <a:ext cx="9144000" cy="637540"/>
          </a:xfrm>
          <a:custGeom>
            <a:avLst/>
            <a:ahLst/>
            <a:rect l="l" t="t" r="r" b="b"/>
            <a:pathLst>
              <a:path w="9144000" h="637540">
                <a:moveTo>
                  <a:pt x="0" y="0"/>
                </a:moveTo>
                <a:lnTo>
                  <a:pt x="9143999" y="0"/>
                </a:lnTo>
                <a:lnTo>
                  <a:pt x="9143999" y="637199"/>
                </a:lnTo>
                <a:lnTo>
                  <a:pt x="0" y="6371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593" name="object 4"/>
          <p:cNvSpPr txBox="1">
            <a:spLocks noGrp="1"/>
          </p:cNvSpPr>
          <p:nvPr>
            <p:ph type="title"/>
          </p:nvPr>
        </p:nvSpPr>
        <p:spPr>
          <a:xfrm>
            <a:off x="349299" y="446033"/>
            <a:ext cx="7407275" cy="778511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295910" vert="horz" wrap="square">
            <a:spAutoFit/>
          </a:bodyPr>
          <a:p>
            <a:pPr marL="85725">
              <a:lnSpc>
                <a:spcPct val="100000"/>
              </a:lnSpc>
              <a:spcBef>
                <a:spcPts val="2330"/>
              </a:spcBef>
            </a:pPr>
            <a:r>
              <a:rPr b="1" dirty="0" sz="3200" spc="-45">
                <a:solidFill>
                  <a:srgbClr val="2A3890"/>
                </a:solidFill>
                <a:latin typeface="Trebuchet MS"/>
                <a:cs typeface="Trebuchet MS"/>
              </a:rPr>
              <a:t>Bayes’</a:t>
            </a:r>
            <a:r>
              <a:rPr b="1" dirty="0" sz="3200" spc="-175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200" spc="-75">
                <a:solidFill>
                  <a:srgbClr val="2A3890"/>
                </a:solidFill>
                <a:latin typeface="Trebuchet MS"/>
                <a:cs typeface="Trebuchet MS"/>
              </a:rPr>
              <a:t>Theorem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594" name="object 5"/>
          <p:cNvSpPr txBox="1"/>
          <p:nvPr/>
        </p:nvSpPr>
        <p:spPr>
          <a:xfrm>
            <a:off x="422325" y="1593781"/>
            <a:ext cx="544830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theorem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can 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be </a:t>
            </a:r>
            <a:r>
              <a:rPr dirty="0" sz="1800" spc="20">
                <a:solidFill>
                  <a:srgbClr val="434343"/>
                </a:solidFill>
                <a:latin typeface="Arial"/>
                <a:cs typeface="Arial"/>
              </a:rPr>
              <a:t>stated </a:t>
            </a:r>
            <a:r>
              <a:rPr dirty="0" sz="1800" spc="15">
                <a:solidFill>
                  <a:srgbClr val="434343"/>
                </a:solidFill>
                <a:latin typeface="Arial"/>
                <a:cs typeface="Arial"/>
              </a:rPr>
              <a:t>mathematically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as</a:t>
            </a:r>
            <a:r>
              <a:rPr dirty="0" sz="1800" spc="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434343"/>
                </a:solidFill>
                <a:latin typeface="Arial"/>
                <a:cs typeface="Arial"/>
              </a:rPr>
              <a:t>follow: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595" name="object 6"/>
          <p:cNvSpPr txBox="1"/>
          <p:nvPr/>
        </p:nvSpPr>
        <p:spPr>
          <a:xfrm>
            <a:off x="422325" y="3096826"/>
            <a:ext cx="7154545" cy="224091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20">
                <a:solidFill>
                  <a:srgbClr val="434343"/>
                </a:solidFill>
                <a:latin typeface="Arial"/>
                <a:cs typeface="Arial"/>
              </a:rPr>
              <a:t>P(A)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P(B)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are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434343"/>
                </a:solidFill>
                <a:latin typeface="Arial"/>
                <a:cs typeface="Arial"/>
              </a:rPr>
              <a:t>probabilities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observing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34343"/>
                </a:solidFill>
                <a:latin typeface="Arial"/>
                <a:cs typeface="Arial"/>
              </a:rPr>
              <a:t>B</a:t>
            </a:r>
            <a:r>
              <a:rPr dirty="0" sz="18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without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34343"/>
                </a:solidFill>
                <a:latin typeface="Arial"/>
                <a:cs typeface="Arial"/>
              </a:rPr>
              <a:t>regard  </a:t>
            </a:r>
            <a:r>
              <a:rPr dirty="0" sz="1800" spc="5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800" spc="-3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each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other. </a:t>
            </a:r>
            <a:r>
              <a:rPr dirty="0" sz="1800" spc="10">
                <a:solidFill>
                  <a:srgbClr val="434343"/>
                </a:solidFill>
                <a:latin typeface="Arial"/>
                <a:cs typeface="Arial"/>
              </a:rPr>
              <a:t>Also known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as </a:t>
            </a:r>
            <a:r>
              <a:rPr b="1" dirty="0" sz="1800" spc="-45">
                <a:solidFill>
                  <a:srgbClr val="434343"/>
                </a:solidFill>
                <a:latin typeface="Trebuchet MS"/>
                <a:cs typeface="Trebuchet MS"/>
              </a:rPr>
              <a:t>Prior </a:t>
            </a:r>
            <a:r>
              <a:rPr b="1" dirty="0" sz="1800" spc="-50">
                <a:solidFill>
                  <a:srgbClr val="434343"/>
                </a:solidFill>
                <a:latin typeface="Trebuchet MS"/>
                <a:cs typeface="Trebuchet MS"/>
              </a:rPr>
              <a:t>Probability.</a:t>
            </a:r>
            <a:endParaRPr sz="1800">
              <a:latin typeface="Trebuchet MS"/>
              <a:cs typeface="Trebuchet MS"/>
            </a:endParaRPr>
          </a:p>
          <a:p>
            <a:pPr marL="12700" marR="634365">
              <a:lnSpc>
                <a:spcPct val="114599"/>
              </a:lnSpc>
              <a:spcBef>
                <a:spcPts val="1575"/>
              </a:spcBef>
            </a:pP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P(A | </a:t>
            </a:r>
            <a:r>
              <a:rPr dirty="0" sz="1800" spc="-75">
                <a:solidFill>
                  <a:srgbClr val="434343"/>
                </a:solidFill>
                <a:latin typeface="Arial"/>
                <a:cs typeface="Arial"/>
              </a:rPr>
              <a:t>B), </a:t>
            </a:r>
            <a:r>
              <a:rPr dirty="0" sz="1800" spc="-25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800" spc="15">
                <a:solidFill>
                  <a:srgbClr val="434343"/>
                </a:solidFill>
                <a:latin typeface="Arial"/>
                <a:cs typeface="Arial"/>
              </a:rPr>
              <a:t>conditional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(</a:t>
            </a:r>
            <a:r>
              <a:rPr b="1" dirty="0" sz="1800" spc="-15">
                <a:solidFill>
                  <a:srgbClr val="434343"/>
                </a:solidFill>
                <a:latin typeface="Trebuchet MS"/>
                <a:cs typeface="Trebuchet MS"/>
              </a:rPr>
              <a:t>Posterior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)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probability,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800" spc="-3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the </a:t>
            </a:r>
            <a:r>
              <a:rPr dirty="0" sz="1800" spc="10">
                <a:solidFill>
                  <a:srgbClr val="434343"/>
                </a:solidFill>
                <a:latin typeface="Arial"/>
                <a:cs typeface="Arial"/>
              </a:rPr>
              <a:t>probability </a:t>
            </a:r>
            <a:r>
              <a:rPr dirty="0" sz="1800" spc="70">
                <a:solidFill>
                  <a:srgbClr val="434343"/>
                </a:solidFill>
                <a:latin typeface="Arial"/>
                <a:cs typeface="Arial"/>
              </a:rPr>
              <a:t>of 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observing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event 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given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dirty="0" sz="1800" spc="-80">
                <a:solidFill>
                  <a:srgbClr val="434343"/>
                </a:solidFill>
                <a:latin typeface="Arial"/>
                <a:cs typeface="Arial"/>
              </a:rPr>
              <a:t>B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800" spc="-3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true.</a:t>
            </a:r>
            <a:endParaRPr sz="1800">
              <a:latin typeface="Arial"/>
              <a:cs typeface="Arial"/>
            </a:endParaRPr>
          </a:p>
          <a:p>
            <a:pPr marL="12700" marR="227329">
              <a:lnSpc>
                <a:spcPct val="114599"/>
              </a:lnSpc>
              <a:spcBef>
                <a:spcPts val="1570"/>
              </a:spcBef>
            </a:pPr>
            <a:r>
              <a:rPr dirty="0" sz="1800" spc="-50">
                <a:solidFill>
                  <a:srgbClr val="434343"/>
                </a:solidFill>
                <a:latin typeface="Arial"/>
                <a:cs typeface="Arial"/>
              </a:rPr>
              <a:t>P(B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|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A)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434343"/>
                </a:solidFill>
                <a:latin typeface="Arial"/>
                <a:cs typeface="Arial"/>
              </a:rPr>
              <a:t>conditional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(</a:t>
            </a:r>
            <a:r>
              <a:rPr b="1" dirty="0" sz="1800">
                <a:solidFill>
                  <a:srgbClr val="434343"/>
                </a:solidFill>
                <a:latin typeface="Trebuchet MS"/>
                <a:cs typeface="Trebuchet MS"/>
              </a:rPr>
              <a:t>Posterior</a:t>
            </a:r>
            <a:r>
              <a:rPr dirty="0" sz="1800">
                <a:solidFill>
                  <a:srgbClr val="434343"/>
                </a:solidFill>
                <a:latin typeface="Arial"/>
                <a:cs typeface="Arial"/>
              </a:rPr>
              <a:t>)probability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7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observing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event</a:t>
            </a:r>
            <a:r>
              <a:rPr dirty="0" sz="18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434343"/>
                </a:solidFill>
                <a:latin typeface="Arial"/>
                <a:cs typeface="Arial"/>
              </a:rPr>
              <a:t>B  </a:t>
            </a:r>
            <a:r>
              <a:rPr dirty="0" sz="1800" spc="-15">
                <a:solidFill>
                  <a:srgbClr val="434343"/>
                </a:solidFill>
                <a:latin typeface="Arial"/>
                <a:cs typeface="Arial"/>
              </a:rPr>
              <a:t>given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that </a:t>
            </a:r>
            <a:r>
              <a:rPr dirty="0" sz="1800" spc="-3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800" spc="3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800" spc="-229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34343"/>
                </a:solidFill>
                <a:latin typeface="Arial"/>
                <a:cs typeface="Arial"/>
              </a:rPr>
              <a:t>true.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596" name="object 7"/>
          <p:cNvSpPr/>
          <p:nvPr/>
        </p:nvSpPr>
        <p:spPr>
          <a:xfrm>
            <a:off x="2313500" y="2084525"/>
            <a:ext cx="3104149" cy="90044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40336"/>
          </a:xfrm>
          <a:prstGeom prst="rect"/>
        </p:spPr>
        <p:txBody>
          <a:bodyPr bIns="0" lIns="0" rIns="0" rtlCol="0" tIns="635" vert="horz" wrap="square">
            <a:spAutoFit/>
          </a:bodyPr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object 2"/>
          <p:cNvSpPr/>
          <p:nvPr/>
        </p:nvSpPr>
        <p:spPr>
          <a:xfrm>
            <a:off x="0" y="0"/>
            <a:ext cx="9144000" cy="1426845"/>
          </a:xfrm>
          <a:custGeom>
            <a:avLst/>
            <a:ahLst/>
            <a:rect l="l" t="t" r="r" b="b"/>
            <a:pathLst>
              <a:path w="9144000" h="1426845">
                <a:moveTo>
                  <a:pt x="0" y="1426399"/>
                </a:moveTo>
                <a:lnTo>
                  <a:pt x="9143999" y="1426399"/>
                </a:lnTo>
                <a:lnTo>
                  <a:pt x="9143999" y="0"/>
                </a:lnTo>
                <a:lnTo>
                  <a:pt x="0" y="0"/>
                </a:lnTo>
                <a:lnTo>
                  <a:pt x="0" y="14263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64" name="object 3"/>
          <p:cNvSpPr/>
          <p:nvPr/>
        </p:nvSpPr>
        <p:spPr>
          <a:xfrm>
            <a:off x="0" y="4458799"/>
            <a:ext cx="9144000" cy="2399665"/>
          </a:xfrm>
          <a:custGeom>
            <a:avLst/>
            <a:ahLst/>
            <a:rect l="l" t="t" r="r" b="b"/>
            <a:pathLst>
              <a:path w="9144000" h="2399665">
                <a:moveTo>
                  <a:pt x="0" y="2399199"/>
                </a:moveTo>
                <a:lnTo>
                  <a:pt x="9143999" y="2399199"/>
                </a:lnTo>
                <a:lnTo>
                  <a:pt x="9143999" y="0"/>
                </a:lnTo>
                <a:lnTo>
                  <a:pt x="0" y="0"/>
                </a:lnTo>
                <a:lnTo>
                  <a:pt x="0" y="23991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65" name="object 4"/>
          <p:cNvSpPr/>
          <p:nvPr/>
        </p:nvSpPr>
        <p:spPr>
          <a:xfrm>
            <a:off x="49" y="1426399"/>
            <a:ext cx="9144000" cy="3032760"/>
          </a:xfrm>
          <a:custGeom>
            <a:avLst/>
            <a:ahLst/>
            <a:rect l="l" t="t" r="r" b="b"/>
            <a:pathLst>
              <a:path w="9144000" h="3032760">
                <a:moveTo>
                  <a:pt x="0" y="0"/>
                </a:moveTo>
                <a:lnTo>
                  <a:pt x="9143999" y="0"/>
                </a:lnTo>
                <a:lnTo>
                  <a:pt x="9143999" y="3032399"/>
                </a:lnTo>
                <a:lnTo>
                  <a:pt x="0" y="30323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66" name="object 5"/>
          <p:cNvSpPr/>
          <p:nvPr/>
        </p:nvSpPr>
        <p:spPr>
          <a:xfrm>
            <a:off x="311749" y="1633599"/>
            <a:ext cx="8521065" cy="2618105"/>
          </a:xfrm>
          <a:custGeom>
            <a:avLst/>
            <a:ahLst/>
            <a:rect l="l" t="t" r="r" b="b"/>
            <a:pathLst>
              <a:path w="8521065" h="2618104">
                <a:moveTo>
                  <a:pt x="0" y="0"/>
                </a:moveTo>
                <a:lnTo>
                  <a:pt x="8520599" y="0"/>
                </a:lnTo>
                <a:lnTo>
                  <a:pt x="8520599" y="2618099"/>
                </a:lnTo>
                <a:lnTo>
                  <a:pt x="0" y="2618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8359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67" name="object 6"/>
          <p:cNvSpPr txBox="1">
            <a:spLocks noGrp="1"/>
          </p:cNvSpPr>
          <p:nvPr>
            <p:ph type="title"/>
          </p:nvPr>
        </p:nvSpPr>
        <p:spPr>
          <a:xfrm>
            <a:off x="541288" y="1414331"/>
            <a:ext cx="8051800" cy="2853056"/>
          </a:xfrm>
          <a:prstGeom prst="rect"/>
        </p:spPr>
        <p:txBody>
          <a:bodyPr bIns="0" lIns="0" rIns="0" rtlCol="0" tIns="8255" vert="horz" wrap="square">
            <a:spAutoFit/>
          </a:bodyPr>
          <a:p>
            <a:pPr indent="452120" marL="12700" marR="5080">
              <a:lnSpc>
                <a:spcPct val="100299"/>
              </a:lnSpc>
              <a:spcBef>
                <a:spcPts val="65"/>
              </a:spcBef>
            </a:pPr>
            <a:r>
              <a:rPr b="1" dirty="0" sz="9600" spc="-204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b="1" dirty="0" sz="9600" spc="-60">
                <a:solidFill>
                  <a:srgbClr val="FFFFFF"/>
                </a:solidFill>
                <a:latin typeface="Trebuchet MS"/>
                <a:cs typeface="Trebuchet MS"/>
              </a:rPr>
              <a:t>Decision  </a:t>
            </a:r>
            <a:r>
              <a:rPr b="1" dirty="0" sz="9600" spc="-310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b="1" dirty="0" sz="9600" spc="-5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960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1048768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40336"/>
          </a:xfrm>
          <a:prstGeom prst="rect"/>
        </p:spPr>
        <p:txBody>
          <a:bodyPr bIns="0" lIns="0" rIns="0" rtlCol="0" tIns="635" vert="horz" wrap="square">
            <a:spAutoFit/>
          </a:bodyPr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object 2"/>
          <p:cNvSpPr/>
          <p:nvPr/>
        </p:nvSpPr>
        <p:spPr>
          <a:xfrm>
            <a:off x="0" y="0"/>
            <a:ext cx="9144000" cy="6221095"/>
          </a:xfrm>
          <a:custGeom>
            <a:avLst/>
            <a:ahLst/>
            <a:rect l="l" t="t" r="r" b="b"/>
            <a:pathLst>
              <a:path w="9144000" h="6221095">
                <a:moveTo>
                  <a:pt x="0" y="6220766"/>
                </a:moveTo>
                <a:lnTo>
                  <a:pt x="9143999" y="6220766"/>
                </a:lnTo>
                <a:lnTo>
                  <a:pt x="9143999" y="0"/>
                </a:lnTo>
                <a:lnTo>
                  <a:pt x="0" y="0"/>
                </a:lnTo>
                <a:lnTo>
                  <a:pt x="0" y="6220766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70" name="object 3"/>
          <p:cNvSpPr/>
          <p:nvPr/>
        </p:nvSpPr>
        <p:spPr>
          <a:xfrm>
            <a:off x="0" y="6220766"/>
            <a:ext cx="9144000" cy="637540"/>
          </a:xfrm>
          <a:custGeom>
            <a:avLst/>
            <a:ahLst/>
            <a:rect l="l" t="t" r="r" b="b"/>
            <a:pathLst>
              <a:path w="9144000" h="637540">
                <a:moveTo>
                  <a:pt x="0" y="0"/>
                </a:moveTo>
                <a:lnTo>
                  <a:pt x="9143999" y="0"/>
                </a:lnTo>
                <a:lnTo>
                  <a:pt x="9143999" y="637199"/>
                </a:lnTo>
                <a:lnTo>
                  <a:pt x="0" y="6371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71" name="object 4"/>
          <p:cNvSpPr txBox="1">
            <a:spLocks noGrp="1"/>
          </p:cNvSpPr>
          <p:nvPr>
            <p:ph type="title"/>
          </p:nvPr>
        </p:nvSpPr>
        <p:spPr>
          <a:xfrm>
            <a:off x="349299" y="446033"/>
            <a:ext cx="7407275" cy="778511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295910" vert="horz" wrap="square">
            <a:spAutoFit/>
          </a:bodyPr>
          <a:p>
            <a:pPr marL="85725">
              <a:lnSpc>
                <a:spcPct val="100000"/>
              </a:lnSpc>
              <a:spcBef>
                <a:spcPts val="2330"/>
              </a:spcBef>
            </a:pPr>
            <a:r>
              <a:rPr b="1" dirty="0" sz="3200" spc="-25">
                <a:solidFill>
                  <a:srgbClr val="2A3890"/>
                </a:solidFill>
                <a:latin typeface="Trebuchet MS"/>
                <a:cs typeface="Trebuchet MS"/>
              </a:rPr>
              <a:t>Decision</a:t>
            </a:r>
            <a:r>
              <a:rPr b="1" dirty="0" sz="3200" spc="-180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200" spc="-105">
                <a:solidFill>
                  <a:srgbClr val="2A3890"/>
                </a:solidFill>
                <a:latin typeface="Trebuchet MS"/>
                <a:cs typeface="Trebuchet MS"/>
              </a:rPr>
              <a:t>Tree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772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40336"/>
          </a:xfrm>
          <a:prstGeom prst="rect"/>
        </p:spPr>
        <p:txBody>
          <a:bodyPr bIns="0" lIns="0" rIns="0" rtlCol="0" tIns="635" vert="horz" wrap="square">
            <a:spAutoFit/>
          </a:bodyPr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</a:p>
        </p:txBody>
      </p:sp>
      <p:sp>
        <p:nvSpPr>
          <p:cNvPr id="1048773" name="object 5"/>
          <p:cNvSpPr txBox="1"/>
          <p:nvPr/>
        </p:nvSpPr>
        <p:spPr>
          <a:xfrm>
            <a:off x="528221" y="1562411"/>
            <a:ext cx="6783070" cy="27876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51790" marL="363855" marR="5080">
              <a:lnSpc>
                <a:spcPct val="113300"/>
              </a:lnSpc>
              <a:spcBef>
                <a:spcPts val="100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tree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builds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classification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regression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models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form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tree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structure</a:t>
            </a:r>
            <a:endParaRPr sz="1600">
              <a:latin typeface="Arial"/>
              <a:cs typeface="Arial"/>
            </a:endParaRPr>
          </a:p>
          <a:p>
            <a:pPr indent="-351790" marL="363855" marR="142240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 spc="3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breaks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down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dataset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into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smaller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smaller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subsets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while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at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the  same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34343"/>
                </a:solidFill>
                <a:latin typeface="Arial"/>
                <a:cs typeface="Arial"/>
              </a:rPr>
              <a:t>time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associated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tree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incrementally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developed.</a:t>
            </a:r>
            <a:endParaRPr sz="1600">
              <a:latin typeface="Arial"/>
              <a:cs typeface="Arial"/>
            </a:endParaRPr>
          </a:p>
          <a:p>
            <a:pPr indent="-351790" marL="363855">
              <a:lnSpc>
                <a:spcPct val="100000"/>
              </a:lnSpc>
              <a:spcBef>
                <a:spcPts val="254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3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final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result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tree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30">
                <a:solidFill>
                  <a:srgbClr val="434343"/>
                </a:solidFill>
                <a:latin typeface="Arial"/>
                <a:cs typeface="Arial"/>
              </a:rPr>
              <a:t>with</a:t>
            </a:r>
            <a:r>
              <a:rPr dirty="0" sz="1600" spc="-1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0000FF"/>
                </a:solidFill>
                <a:latin typeface="Arial"/>
                <a:cs typeface="Arial"/>
              </a:rPr>
              <a:t>decision</a:t>
            </a:r>
            <a:r>
              <a:rPr dirty="0" sz="1600" spc="-5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nodes</a:t>
            </a:r>
            <a:r>
              <a:rPr dirty="0" sz="16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6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0000FF"/>
                </a:solidFill>
                <a:latin typeface="Arial"/>
                <a:cs typeface="Arial"/>
              </a:rPr>
              <a:t>leaf</a:t>
            </a:r>
            <a:r>
              <a:rPr dirty="0" sz="1600" spc="-5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"/>
                <a:cs typeface="Arial"/>
              </a:rPr>
              <a:t>nodes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indent="-106045" lvl="1" marL="469900">
              <a:lnSpc>
                <a:spcPct val="100000"/>
              </a:lnSpc>
              <a:spcBef>
                <a:spcPts val="254"/>
              </a:spcBef>
              <a:buChar char="-"/>
              <a:tabLst>
                <a:tab algn="l" pos="469900"/>
              </a:tabLst>
            </a:pPr>
            <a:r>
              <a:rPr dirty="0" sz="1600" spc="-25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node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has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two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more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branches</a:t>
            </a:r>
            <a:endParaRPr sz="1600">
              <a:latin typeface="Arial"/>
              <a:cs typeface="Arial"/>
            </a:endParaRPr>
          </a:p>
          <a:p>
            <a:pPr indent="-106045" lvl="1" marL="469900">
              <a:lnSpc>
                <a:spcPct val="100000"/>
              </a:lnSpc>
              <a:spcBef>
                <a:spcPts val="254"/>
              </a:spcBef>
              <a:buChar char="-"/>
              <a:tabLst>
                <a:tab algn="l" pos="469900"/>
              </a:tabLst>
            </a:pP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Leaf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node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represents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 </a:t>
            </a:r>
            <a:r>
              <a:rPr dirty="0" sz="1600" spc="25">
                <a:solidFill>
                  <a:srgbClr val="434343"/>
                </a:solidFill>
                <a:latin typeface="Arial"/>
                <a:cs typeface="Arial"/>
              </a:rPr>
              <a:t>classification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or</a:t>
            </a:r>
            <a:r>
              <a:rPr dirty="0" sz="1600" spc="-3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endParaRPr sz="1600">
              <a:latin typeface="Arial"/>
              <a:cs typeface="Arial"/>
            </a:endParaRPr>
          </a:p>
          <a:p>
            <a:pPr indent="-351790" marL="363855" marR="410209">
              <a:lnSpc>
                <a:spcPct val="113300"/>
              </a:lnSpc>
              <a:buChar char="●"/>
              <a:tabLst>
                <a:tab algn="l" pos="363855"/>
                <a:tab algn="l" pos="364490"/>
              </a:tabLst>
            </a:pPr>
            <a:r>
              <a:rPr dirty="0" sz="1600" spc="-3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434343"/>
                </a:solidFill>
                <a:latin typeface="Arial"/>
                <a:cs typeface="Arial"/>
              </a:rPr>
              <a:t>topmost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node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tree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5">
                <a:solidFill>
                  <a:srgbClr val="434343"/>
                </a:solidFill>
                <a:latin typeface="Arial"/>
                <a:cs typeface="Arial"/>
              </a:rPr>
              <a:t>which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corresponds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dirty="0" sz="16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best  predictor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called </a:t>
            </a:r>
            <a:r>
              <a:rPr dirty="0" sz="1600" spc="25">
                <a:solidFill>
                  <a:srgbClr val="0000FF"/>
                </a:solidFill>
                <a:latin typeface="Arial"/>
                <a:cs typeface="Arial"/>
              </a:rPr>
              <a:t>root</a:t>
            </a:r>
            <a:r>
              <a:rPr dirty="0" sz="1600" spc="-16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Arial"/>
                <a:cs typeface="Arial"/>
              </a:rPr>
              <a:t>node</a:t>
            </a:r>
            <a:endParaRPr sz="1600">
              <a:latin typeface="Arial"/>
              <a:cs typeface="Arial"/>
            </a:endParaRPr>
          </a:p>
          <a:p>
            <a:pPr indent="-351790" marL="363855">
              <a:lnSpc>
                <a:spcPct val="100000"/>
              </a:lnSpc>
              <a:spcBef>
                <a:spcPts val="250"/>
              </a:spcBef>
              <a:buChar char="●"/>
              <a:tabLst>
                <a:tab algn="l" pos="363855"/>
                <a:tab algn="l" pos="364490"/>
              </a:tabLst>
            </a:pPr>
            <a:r>
              <a:rPr dirty="0" sz="1600" spc="-5">
                <a:solidFill>
                  <a:srgbClr val="434343"/>
                </a:solidFill>
                <a:latin typeface="Arial"/>
                <a:cs typeface="Arial"/>
              </a:rPr>
              <a:t>Decision</a:t>
            </a:r>
            <a:r>
              <a:rPr dirty="0" sz="16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trees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handle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20">
                <a:solidFill>
                  <a:srgbClr val="434343"/>
                </a:solidFill>
                <a:latin typeface="Arial"/>
                <a:cs typeface="Arial"/>
              </a:rPr>
              <a:t>both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10">
                <a:solidFill>
                  <a:srgbClr val="434343"/>
                </a:solidFill>
                <a:latin typeface="Arial"/>
                <a:cs typeface="Arial"/>
              </a:rPr>
              <a:t>categorical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numerical</a:t>
            </a:r>
            <a:r>
              <a:rPr dirty="0" sz="16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dirty="0" sz="1600" spc="5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object 2"/>
          <p:cNvSpPr/>
          <p:nvPr/>
        </p:nvSpPr>
        <p:spPr>
          <a:xfrm>
            <a:off x="3048000" y="0"/>
            <a:ext cx="6096000" cy="6858000"/>
          </a:xfrm>
          <a:custGeom>
            <a:avLst/>
            <a:ahLst/>
            <a:rect l="l" t="t" r="r" b="b"/>
            <a:pathLst>
              <a:path w="6096000" h="6858000">
                <a:moveTo>
                  <a:pt x="0" y="6857999"/>
                </a:moveTo>
                <a:lnTo>
                  <a:pt x="6095999" y="6857999"/>
                </a:lnTo>
                <a:lnTo>
                  <a:pt x="6095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75" name="object 3"/>
          <p:cNvSpPr/>
          <p:nvPr/>
        </p:nvSpPr>
        <p:spPr>
          <a:xfrm>
            <a:off x="3010009" y="0"/>
            <a:ext cx="111125" cy="68579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76" name="object 4"/>
          <p:cNvSpPr/>
          <p:nvPr/>
        </p:nvSpPr>
        <p:spPr>
          <a:xfrm>
            <a:off x="0" y="0"/>
            <a:ext cx="3048000" cy="6858000"/>
          </a:xfrm>
          <a:custGeom>
            <a:avLst/>
            <a:ahLst/>
            <a:rect l="l" t="t" r="r" b="b"/>
            <a:pathLst>
              <a:path w="3048000" h="6858000">
                <a:moveTo>
                  <a:pt x="0" y="0"/>
                </a:moveTo>
                <a:lnTo>
                  <a:pt x="3047999" y="0"/>
                </a:lnTo>
                <a:lnTo>
                  <a:pt x="3047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77" name="object 5"/>
          <p:cNvSpPr/>
          <p:nvPr/>
        </p:nvSpPr>
        <p:spPr>
          <a:xfrm>
            <a:off x="284100" y="410633"/>
            <a:ext cx="2480310" cy="5692140"/>
          </a:xfrm>
          <a:custGeom>
            <a:avLst/>
            <a:ahLst/>
            <a:rect l="l" t="t" r="r" b="b"/>
            <a:pathLst>
              <a:path w="2480310" h="5692140">
                <a:moveTo>
                  <a:pt x="0" y="0"/>
                </a:moveTo>
                <a:lnTo>
                  <a:pt x="2479799" y="0"/>
                </a:lnTo>
                <a:lnTo>
                  <a:pt x="2479799" y="5691599"/>
                </a:lnTo>
                <a:lnTo>
                  <a:pt x="0" y="5691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83595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78" name="object 6"/>
          <p:cNvSpPr txBox="1">
            <a:spLocks noGrp="1"/>
          </p:cNvSpPr>
          <p:nvPr>
            <p:ph type="title"/>
          </p:nvPr>
        </p:nvSpPr>
        <p:spPr>
          <a:xfrm>
            <a:off x="357125" y="468418"/>
            <a:ext cx="2148840" cy="457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sz="3000" spc="-6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b="1" dirty="0" sz="30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3000" spc="5">
                <a:solidFill>
                  <a:srgbClr val="FFFFFF"/>
                </a:solidFill>
                <a:latin typeface="Trebuchet MS"/>
                <a:cs typeface="Trebuchet MS"/>
              </a:rPr>
              <a:t>Set  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4877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40336"/>
          </a:xfrm>
          <a:prstGeom prst="rect"/>
        </p:spPr>
        <p:txBody>
          <a:bodyPr bIns="0" lIns="0" rIns="0" rtlCol="0" tIns="635" vert="horz" wrap="square">
            <a:spAutoFit/>
          </a:bodyPr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</a:p>
        </p:txBody>
      </p:sp>
      <p:graphicFrame>
        <p:nvGraphicFramePr>
          <p:cNvPr id="4194304" name="object 7"/>
          <p:cNvGraphicFramePr>
            <a:graphicFrameLocks noGrp="1"/>
          </p:cNvGraphicFramePr>
          <p:nvPr/>
        </p:nvGraphicFramePr>
        <p:xfrm>
          <a:off x="3136387" y="191737"/>
          <a:ext cx="5979160" cy="6138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165"/>
                <a:gridCol w="1193165"/>
                <a:gridCol w="1193165"/>
                <a:gridCol w="1193164"/>
                <a:gridCol w="1193164"/>
              </a:tblGrid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b="1" dirty="0" sz="1400" spc="-5">
                          <a:latin typeface="Arial"/>
                          <a:cs typeface="Arial"/>
                        </a:rPr>
                        <a:t>Outlook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b="1" dirty="0" sz="1400" spc="-5">
                          <a:latin typeface="Arial"/>
                          <a:cs typeface="Arial"/>
                        </a:rPr>
                        <a:t>Temp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b="1" dirty="0" sz="1400" spc="-5">
                          <a:latin typeface="Arial"/>
                          <a:cs typeface="Arial"/>
                        </a:rPr>
                        <a:t>Humidity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b="1" dirty="0" sz="1400" spc="-5">
                          <a:latin typeface="Arial"/>
                          <a:cs typeface="Arial"/>
                        </a:rPr>
                        <a:t>Windy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b="1" dirty="0" sz="1400" spc="-5">
                          <a:latin typeface="Arial"/>
                          <a:cs typeface="Arial"/>
                        </a:rPr>
                        <a:t>Play</a:t>
                      </a:r>
                      <a:r>
                        <a:rPr b="1" dirty="0" sz="1400" spc="-20">
                          <a:latin typeface="Arial"/>
                          <a:cs typeface="Arial"/>
                        </a:rPr>
                        <a:t> </a:t>
                      </a:r>
                      <a:r>
                        <a:rPr b="1" dirty="0" sz="1400" spc="-5">
                          <a:latin typeface="Arial"/>
                          <a:cs typeface="Arial"/>
                        </a:rPr>
                        <a:t>Golf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4125"/>
                    </a:solidFill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Rainy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Rainy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Overcast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Sunny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Mild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Sunny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Sunny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Overcast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Rainy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Mild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Rainy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Cool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Sunny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Mild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Rainy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Mild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Overcoast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Mild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Overcoast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Normal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False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Yes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574"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Sunny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Mild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High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True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ahLst/>
            <a:rect l="l" t="t" r="r" b="b"/>
            <a:pathLst>
              <a:path w="9144000" h="6858000">
                <a:moveTo>
                  <a:pt x="0" y="0"/>
                </a:moveTo>
                <a:lnTo>
                  <a:pt x="9143999" y="0"/>
                </a:lnTo>
                <a:lnTo>
                  <a:pt x="9143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81" name="object 3"/>
          <p:cNvSpPr/>
          <p:nvPr/>
        </p:nvSpPr>
        <p:spPr>
          <a:xfrm>
            <a:off x="466324" y="471992"/>
            <a:ext cx="660400" cy="0"/>
          </a:xfrm>
          <a:custGeom>
            <a:avLst/>
            <a:ahLst/>
            <a:rect l="l" t="t" r="r" b="b"/>
            <a:pathLst>
              <a:path w="660400" h="0">
                <a:moveTo>
                  <a:pt x="0" y="0"/>
                </a:moveTo>
                <a:lnTo>
                  <a:pt x="659999" y="0"/>
                </a:lnTo>
              </a:path>
            </a:pathLst>
          </a:custGeom>
          <a:ln w="76199">
            <a:solidFill>
              <a:srgbClr val="2A389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82" name="object 4"/>
          <p:cNvSpPr txBox="1">
            <a:spLocks noGrp="1"/>
          </p:cNvSpPr>
          <p:nvPr>
            <p:ph type="title"/>
          </p:nvPr>
        </p:nvSpPr>
        <p:spPr>
          <a:xfrm>
            <a:off x="349299" y="600149"/>
            <a:ext cx="2482850" cy="1663700"/>
          </a:xfrm>
          <a:prstGeom prst="rect"/>
          <a:ln w="9524">
            <a:solidFill>
              <a:srgbClr val="283595"/>
            </a:solidFill>
          </a:ln>
        </p:spPr>
        <p:txBody>
          <a:bodyPr bIns="0" lIns="0" rIns="0" rtlCol="0" tIns="63500" vert="horz" wrap="square">
            <a:spAutoFit/>
          </a:bodyPr>
          <a:p>
            <a:pPr marL="85725" marR="346075">
              <a:lnSpc>
                <a:spcPct val="100699"/>
              </a:lnSpc>
              <a:spcBef>
                <a:spcPts val="500"/>
              </a:spcBef>
            </a:pPr>
            <a:r>
              <a:rPr b="1" dirty="0" sz="3600" spc="-35">
                <a:solidFill>
                  <a:srgbClr val="2A3890"/>
                </a:solidFill>
                <a:latin typeface="Trebuchet MS"/>
                <a:cs typeface="Trebuchet MS"/>
              </a:rPr>
              <a:t>So, </a:t>
            </a:r>
            <a:r>
              <a:rPr b="1" dirty="0" sz="3600" spc="-120">
                <a:solidFill>
                  <a:srgbClr val="2A3890"/>
                </a:solidFill>
                <a:latin typeface="Trebuchet MS"/>
                <a:cs typeface="Trebuchet MS"/>
              </a:rPr>
              <a:t>our  </a:t>
            </a:r>
            <a:r>
              <a:rPr b="1" dirty="0" sz="3600" spc="-180">
                <a:solidFill>
                  <a:srgbClr val="2A3890"/>
                </a:solidFill>
                <a:latin typeface="Trebuchet MS"/>
                <a:cs typeface="Trebuchet MS"/>
              </a:rPr>
              <a:t>tree</a:t>
            </a:r>
            <a:r>
              <a:rPr b="1" dirty="0" sz="3600" spc="-270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600" spc="20">
                <a:solidFill>
                  <a:srgbClr val="2A3890"/>
                </a:solidFill>
                <a:latin typeface="Trebuchet MS"/>
                <a:cs typeface="Trebuchet MS"/>
              </a:rPr>
              <a:t>looks  </a:t>
            </a:r>
            <a:r>
              <a:rPr b="1" dirty="0" sz="3600" spc="-105">
                <a:solidFill>
                  <a:srgbClr val="2A3890"/>
                </a:solidFill>
                <a:latin typeface="Trebuchet MS"/>
                <a:cs typeface="Trebuchet MS"/>
              </a:rPr>
              <a:t>like</a:t>
            </a:r>
            <a:r>
              <a:rPr b="1" dirty="0" sz="3600" spc="-260">
                <a:solidFill>
                  <a:srgbClr val="2A3890"/>
                </a:solidFill>
                <a:latin typeface="Trebuchet MS"/>
                <a:cs typeface="Trebuchet MS"/>
              </a:rPr>
              <a:t> </a:t>
            </a:r>
            <a:r>
              <a:rPr b="1" dirty="0" sz="3600" spc="-145">
                <a:solidFill>
                  <a:srgbClr val="2A3890"/>
                </a:solidFill>
                <a:latin typeface="Trebuchet MS"/>
                <a:cs typeface="Trebuchet MS"/>
              </a:rPr>
              <a:t>this...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48783" name="object 5"/>
          <p:cNvSpPr/>
          <p:nvPr/>
        </p:nvSpPr>
        <p:spPr>
          <a:xfrm>
            <a:off x="3303650" y="600149"/>
            <a:ext cx="5491199" cy="5487299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784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40336"/>
          </a:xfrm>
          <a:prstGeom prst="rect"/>
        </p:spPr>
        <p:txBody>
          <a:bodyPr bIns="0" lIns="0" rIns="0" rtlCol="0" tIns="635" vert="horz" wrap="square">
            <a:spAutoFit/>
          </a:bodyPr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object 2"/>
          <p:cNvSpPr/>
          <p:nvPr/>
        </p:nvSpPr>
        <p:spPr>
          <a:xfrm>
            <a:off x="0" y="0"/>
            <a:ext cx="1861185" cy="6858000"/>
          </a:xfrm>
          <a:custGeom>
            <a:avLst/>
            <a:ahLst/>
            <a:rect l="l" t="t" r="r" b="b"/>
            <a:pathLst>
              <a:path w="1861185" h="6858000">
                <a:moveTo>
                  <a:pt x="0" y="6857999"/>
                </a:moveTo>
                <a:lnTo>
                  <a:pt x="1860599" y="6857999"/>
                </a:lnTo>
                <a:lnTo>
                  <a:pt x="18605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793" name="object 3"/>
          <p:cNvSpPr/>
          <p:nvPr/>
        </p:nvSpPr>
        <p:spPr>
          <a:xfrm>
            <a:off x="1860599" y="0"/>
            <a:ext cx="7283450" cy="6858000"/>
          </a:xfrm>
          <a:custGeom>
            <a:avLst/>
            <a:ahLst/>
            <a:rect l="l" t="t" r="r" b="b"/>
            <a:pathLst>
              <a:path w="7283450" h="6858000">
                <a:moveTo>
                  <a:pt x="0" y="0"/>
                </a:moveTo>
                <a:lnTo>
                  <a:pt x="7283399" y="0"/>
                </a:lnTo>
                <a:lnTo>
                  <a:pt x="72833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2A3890"/>
          </a:solidFill>
        </p:spPr>
        <p:txBody>
          <a:bodyPr bIns="0" lIns="0" rIns="0" rtlCol="0" tIns="0" wrap="square"/>
          <a:p/>
        </p:txBody>
      </p:sp>
      <p:sp>
        <p:nvSpPr>
          <p:cNvPr id="1048794" name="object 4"/>
          <p:cNvSpPr/>
          <p:nvPr/>
        </p:nvSpPr>
        <p:spPr>
          <a:xfrm>
            <a:off x="2586875" y="2154133"/>
            <a:ext cx="306070" cy="0"/>
          </a:xfrm>
          <a:custGeom>
            <a:avLst/>
            <a:ahLst/>
            <a:rect l="l" t="t" r="r" b="b"/>
            <a:pathLst>
              <a:path w="306069" h="0">
                <a:moveTo>
                  <a:pt x="0" y="0"/>
                </a:moveTo>
                <a:lnTo>
                  <a:pt x="3056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95" name="object 5"/>
          <p:cNvSpPr txBox="1">
            <a:spLocks noGrp="1"/>
          </p:cNvSpPr>
          <p:nvPr>
            <p:ph type="title"/>
          </p:nvPr>
        </p:nvSpPr>
        <p:spPr>
          <a:xfrm>
            <a:off x="2469775" y="568266"/>
            <a:ext cx="5867400" cy="1235710"/>
          </a:xfrm>
          <a:prstGeom prst="rect"/>
          <a:solidFill>
            <a:srgbClr val="2A3890"/>
          </a:solidFill>
          <a:ln w="9524">
            <a:solidFill>
              <a:srgbClr val="283595"/>
            </a:solidFill>
          </a:ln>
        </p:spPr>
        <p:txBody>
          <a:bodyPr bIns="0" lIns="0" rIns="0" rtlCol="0" tIns="270510" vert="horz" wrap="square">
            <a:spAutoFit/>
          </a:bodyPr>
          <a:p>
            <a:pPr marL="85725" marR="1986280">
              <a:lnSpc>
                <a:spcPts val="3829"/>
              </a:lnSpc>
              <a:spcBef>
                <a:spcPts val="2130"/>
              </a:spcBef>
            </a:pPr>
            <a:r>
              <a:rPr b="1" dirty="0" sz="3200" spc="55">
                <a:solidFill>
                  <a:srgbClr val="FFFFFF"/>
                </a:solidFill>
                <a:latin typeface="Trebuchet MS"/>
                <a:cs typeface="Trebuchet MS"/>
              </a:rPr>
              <a:t>K </a:t>
            </a:r>
            <a:r>
              <a:rPr b="1" dirty="0" sz="3200" spc="-35">
                <a:solidFill>
                  <a:srgbClr val="FFFFFF"/>
                </a:solidFill>
                <a:latin typeface="Trebuchet MS"/>
                <a:cs typeface="Trebuchet MS"/>
              </a:rPr>
              <a:t>Nearest</a:t>
            </a:r>
            <a:r>
              <a:rPr b="1" dirty="0" sz="3200" spc="-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1" dirty="0" sz="3200" spc="-5">
                <a:solidFill>
                  <a:srgbClr val="FFFFFF"/>
                </a:solidFill>
                <a:latin typeface="Trebuchet MS"/>
                <a:cs typeface="Trebuchet MS"/>
              </a:rPr>
              <a:t>Neighbors  </a:t>
            </a:r>
            <a:r>
              <a:rPr b="1" dirty="0" sz="3200" spc="-1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79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68825" y="6398022"/>
            <a:ext cx="217804" cy="173991"/>
          </a:xfrm>
          <a:prstGeom prst="rect"/>
        </p:spPr>
        <p:txBody>
          <a:bodyPr bIns="0" lIns="0" rIns="0" rtlCol="0" tIns="34290" vert="horz" wrap="square">
            <a:spAutoFit/>
          </a:bodyPr>
          <a:p>
            <a:pPr marL="508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dirty="0"/>
              <a:t>9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6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RMX1801</dc:creator>
  <dcterms:created xsi:type="dcterms:W3CDTF">2019-08-25T06:52:10Z</dcterms:created>
  <dcterms:modified xsi:type="dcterms:W3CDTF">2019-08-26T05:26:43Z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