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1" r:id="rId4"/>
    <p:sldId id="260" r:id="rId5"/>
    <p:sldId id="263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AD194-09D0-4669-8645-90E4CABE5F2B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83650-DB27-47A1-A67B-9C5BC015D5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85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22A46-8F49-4851-9F44-9E0EC12F15E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2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1"/>
            <a:ext cx="12225867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39"/>
          <a:stretch/>
        </p:blipFill>
        <p:spPr bwMode="auto">
          <a:xfrm>
            <a:off x="2032001" y="76201"/>
            <a:ext cx="7795684" cy="110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27"/>
          <p:cNvCxnSpPr/>
          <p:nvPr userDrawn="1"/>
        </p:nvCxnSpPr>
        <p:spPr>
          <a:xfrm>
            <a:off x="0" y="6427694"/>
            <a:ext cx="12192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EMS Logo Fina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4800" y="333756"/>
            <a:ext cx="1524000" cy="7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9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1"/>
            <a:ext cx="12225867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39"/>
          <a:stretch/>
        </p:blipFill>
        <p:spPr bwMode="auto">
          <a:xfrm>
            <a:off x="2032001" y="76201"/>
            <a:ext cx="7795684" cy="110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27"/>
          <p:cNvCxnSpPr/>
          <p:nvPr userDrawn="1"/>
        </p:nvCxnSpPr>
        <p:spPr>
          <a:xfrm>
            <a:off x="0" y="6427694"/>
            <a:ext cx="12192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EMS Logo Fina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4800" y="333756"/>
            <a:ext cx="1524000" cy="7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7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  <p:sldLayoutId id="2147483672" r:id="rId1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 txBox="1">
            <a:spLocks/>
          </p:cNvSpPr>
          <p:nvPr/>
        </p:nvSpPr>
        <p:spPr>
          <a:xfrm>
            <a:off x="8763000" y="3276600"/>
            <a:ext cx="1727200" cy="381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 Placeholder 12"/>
          <p:cNvSpPr txBox="1">
            <a:spLocks/>
          </p:cNvSpPr>
          <p:nvPr/>
        </p:nvSpPr>
        <p:spPr>
          <a:xfrm>
            <a:off x="2133600" y="3581400"/>
            <a:ext cx="8356600" cy="1295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Apache Ignite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5087155" y="4648200"/>
            <a:ext cx="5988675" cy="1524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spc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Presented By-</a:t>
            </a:r>
            <a:r>
              <a:rPr lang="en-US" b="0" spc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Vijayshree</a:t>
            </a:r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B. </a:t>
            </a:r>
            <a:r>
              <a:rPr lang="en-US" b="0" spc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Lokhande</a:t>
            </a:r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(36051)</a:t>
            </a:r>
            <a:endParaRPr lang="en-US" b="0" spc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b="0" spc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Guided By-prof.Amruta joshi</a:t>
            </a:r>
            <a:endParaRPr lang="en-US" b="0" spc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b="0" spc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</a:p>
          <a:p>
            <a:pPr algn="r"/>
            <a:endParaRPr lang="en-US" b="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 Placeholder 12"/>
          <p:cNvSpPr txBox="1">
            <a:spLocks/>
          </p:cNvSpPr>
          <p:nvPr/>
        </p:nvSpPr>
        <p:spPr>
          <a:xfrm>
            <a:off x="1296283" y="1887909"/>
            <a:ext cx="2543629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09171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44" y="319756"/>
            <a:ext cx="8825659" cy="109884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62744" y="1275008"/>
            <a:ext cx="10997167" cy="487663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Apache Ignite is an open-source distributed database, caching and processing platform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It is </a:t>
            </a:r>
            <a:r>
              <a:rPr lang="en-US" sz="2000" dirty="0"/>
              <a:t>designed to store and compute on large volumes of data across a cluster of nodes.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 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Ignite </a:t>
            </a:r>
            <a:r>
              <a:rPr lang="en-US" sz="2000" dirty="0"/>
              <a:t>was open-sourced by </a:t>
            </a:r>
            <a:r>
              <a:rPr lang="en-US" sz="2000" dirty="0" err="1"/>
              <a:t>GridGain</a:t>
            </a:r>
            <a:r>
              <a:rPr lang="en-US" sz="2000" dirty="0"/>
              <a:t> </a:t>
            </a:r>
            <a:r>
              <a:rPr lang="en-US" sz="2000" dirty="0" smtClean="0"/>
              <a:t>Systems, and </a:t>
            </a:r>
            <a:r>
              <a:rPr lang="en-US" sz="2000" dirty="0"/>
              <a:t>accepted in the Apache </a:t>
            </a:r>
            <a:r>
              <a:rPr lang="en-US" sz="2000" dirty="0" smtClean="0"/>
              <a:t>software program.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Apache </a:t>
            </a:r>
            <a:r>
              <a:rPr lang="en-US" sz="2000" dirty="0" err="1"/>
              <a:t>Ignite's</a:t>
            </a:r>
            <a:r>
              <a:rPr lang="en-US" sz="2000" dirty="0"/>
              <a:t> database utilizes RAM as the default storage and processing </a:t>
            </a:r>
            <a:r>
              <a:rPr lang="en-US" sz="2000" dirty="0" smtClean="0"/>
              <a:t>tier.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746" y="5527759"/>
            <a:ext cx="28575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9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44" y="319756"/>
            <a:ext cx="8825659" cy="163783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ignite with machine learning: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62743" y="1845892"/>
            <a:ext cx="10997167" cy="431021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Apache Ignite provides machine learning training and inference functionality as well as data preprocessing and model quality estimation.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It </a:t>
            </a:r>
            <a:r>
              <a:rPr lang="en-US" sz="2000" dirty="0"/>
              <a:t>natively supports classical training algorithms such as Linear Regression, Decision Trees, Random </a:t>
            </a:r>
            <a:r>
              <a:rPr lang="en-US" sz="2000" dirty="0" smtClean="0"/>
              <a:t>Forest, </a:t>
            </a:r>
            <a:r>
              <a:rPr lang="en-US" sz="2000" dirty="0"/>
              <a:t>SVM, K-Means and </a:t>
            </a:r>
            <a:r>
              <a:rPr lang="en-US" sz="2000" dirty="0" smtClean="0"/>
              <a:t>others.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In </a:t>
            </a:r>
            <a:r>
              <a:rPr lang="en-US" sz="2000" dirty="0"/>
              <a:t>addition to that, Apache Ignite has a deep integration with </a:t>
            </a:r>
            <a:r>
              <a:rPr lang="en-US" sz="2000" dirty="0" err="1"/>
              <a:t>TensorFlow</a:t>
            </a:r>
            <a:r>
              <a:rPr lang="en-US" sz="2000" dirty="0"/>
              <a:t>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1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44" y="319756"/>
            <a:ext cx="8825659" cy="1098847"/>
          </a:xfrm>
        </p:spPr>
        <p:txBody>
          <a:bodyPr/>
          <a:lstStyle/>
          <a:p>
            <a:r>
              <a:rPr lang="en-US" dirty="0"/>
              <a:t>Ignite is typically used to: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62743" y="1415157"/>
            <a:ext cx="10997167" cy="501982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 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Add </a:t>
            </a:r>
            <a:r>
              <a:rPr lang="en-US" sz="2000" dirty="0"/>
              <a:t>speed and scalability to existing applications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Build </a:t>
            </a:r>
            <a:r>
              <a:rPr lang="en-US" sz="2000" dirty="0"/>
              <a:t>new, modern, highly </a:t>
            </a:r>
            <a:r>
              <a:rPr lang="en-US" sz="2000" dirty="0" err="1"/>
              <a:t>performaned</a:t>
            </a:r>
            <a:r>
              <a:rPr lang="en-US" sz="2000" dirty="0"/>
              <a:t> and scalable trans- action and/or analytical applications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Build </a:t>
            </a:r>
            <a:r>
              <a:rPr lang="en-US" sz="2000" dirty="0"/>
              <a:t>streaming analytics applications, often with Apache Spark, Apache Kafka™ and other streaming technologies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Add </a:t>
            </a:r>
            <a:r>
              <a:rPr lang="en-US" sz="2000" dirty="0"/>
              <a:t>continuous machine and deep learning to applications to improve decision </a:t>
            </a:r>
            <a:r>
              <a:rPr lang="en-US" sz="2000" dirty="0" smtClean="0"/>
              <a:t>automation.</a:t>
            </a:r>
            <a:endParaRPr lang="en-US" sz="2000" dirty="0"/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76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94" y="165931"/>
            <a:ext cx="8825659" cy="70574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65294" y="1596980"/>
            <a:ext cx="9723842" cy="3026535"/>
          </a:xfrm>
        </p:spPr>
        <p:txBody>
          <a:bodyPr>
            <a:normAutofit fontScale="40000" lnSpcReduction="20000"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50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Apache </a:t>
            </a:r>
            <a:r>
              <a:rPr lang="en-US" sz="5000" dirty="0" err="1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ignite’s</a:t>
            </a:r>
            <a:r>
              <a:rPr lang="en-US" sz="50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5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origin </a:t>
            </a:r>
            <a:r>
              <a:rPr lang="en-US" sz="50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story.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5000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50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     What </a:t>
            </a:r>
            <a:r>
              <a:rPr lang="en-US" sz="5000" dirty="0" err="1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gridgain</a:t>
            </a:r>
            <a:r>
              <a:rPr lang="en-US" sz="50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adds to apache ignite?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5000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50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      What are the features?</a:t>
            </a:r>
            <a:endParaRPr lang="en-US" sz="5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7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 txBox="1">
            <a:spLocks/>
          </p:cNvSpPr>
          <p:nvPr/>
        </p:nvSpPr>
        <p:spPr>
          <a:xfrm>
            <a:off x="1698171" y="1905000"/>
            <a:ext cx="2543629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0840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328</TotalTime>
  <Words>133</Words>
  <Application>Microsoft Office PowerPoint</Application>
  <PresentationFormat>Widescreen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PowerPoint Presentation</vt:lpstr>
      <vt:lpstr>Introduction</vt:lpstr>
      <vt:lpstr>Apache ignite with machine learning: </vt:lpstr>
      <vt:lpstr>Ignite is typically used to:</vt:lpstr>
      <vt:lpstr>Literature Survey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Neha</cp:lastModifiedBy>
  <cp:revision>19</cp:revision>
  <dcterms:created xsi:type="dcterms:W3CDTF">2019-08-24T13:14:01Z</dcterms:created>
  <dcterms:modified xsi:type="dcterms:W3CDTF">2019-09-16T04:58:37Z</dcterms:modified>
</cp:coreProperties>
</file>