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11"/>
  </p:notesMasterIdLst>
  <p:sldIdLst>
    <p:sldId id="257" r:id="rId2"/>
    <p:sldId id="259" r:id="rId3"/>
    <p:sldId id="262" r:id="rId4"/>
    <p:sldId id="261" r:id="rId5"/>
    <p:sldId id="260" r:id="rId6"/>
    <p:sldId id="258" r:id="rId7"/>
    <p:sldId id="263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AD194-09D0-4669-8645-90E4CABE5F2B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3650-DB27-47A1-A67B-9C5BC015D5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2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8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12225867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2032001" y="76201"/>
            <a:ext cx="7795684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12192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4800" y="333756"/>
            <a:ext cx="1524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8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12225867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2032001" y="76201"/>
            <a:ext cx="7795684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12192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4800" y="333756"/>
            <a:ext cx="1524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1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0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 txBox="1">
            <a:spLocks/>
          </p:cNvSpPr>
          <p:nvPr/>
        </p:nvSpPr>
        <p:spPr>
          <a:xfrm>
            <a:off x="8763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2133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Apache Kafka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5141784" y="4648200"/>
            <a:ext cx="5334001" cy="152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Presented By-Aishwarya s. shirse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Guided By-prof.Amruta joshi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296283" y="1887909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09171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44" y="319756"/>
            <a:ext cx="8825659" cy="10988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743" y="1845891"/>
            <a:ext cx="10997167" cy="45890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kafka is an open source  stream processing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Distributed, replicated, scalable, durable, and gives high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written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scala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– “central nervous system for data”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queue and topic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millions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42" y="0"/>
            <a:ext cx="1300251" cy="1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27665" y="1290414"/>
            <a:ext cx="9262369" cy="511038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is run as a cluster on one or more services that can span on multiple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Kafka is a open-source message broker project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The design is heavily inﬂuenced by transaction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Built at LinkedIn with a speciﬁc purpose in mind: to serve as a central repository of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open-sourced in 2011 under the Apache Software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 project since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42" y="0"/>
            <a:ext cx="1300251" cy="1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44" y="319756"/>
            <a:ext cx="8825659" cy="10988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Kafka has 4 core APIs: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743" y="1845891"/>
            <a:ext cx="10997167" cy="45890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Consumer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Streams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78" y="2576111"/>
            <a:ext cx="4580545" cy="3851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42" y="0"/>
            <a:ext cx="1300251" cy="1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44" y="319756"/>
            <a:ext cx="8825659" cy="10988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Applications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743" y="1845891"/>
            <a:ext cx="10997167" cy="45890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2552700"/>
            <a:ext cx="26193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80" y="5012109"/>
            <a:ext cx="3143250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991" y="1845891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42" y="0"/>
            <a:ext cx="1300251" cy="1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44" y="319756"/>
            <a:ext cx="8825659" cy="10988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apache kafka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743" y="1845891"/>
            <a:ext cx="10997167" cy="458909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42" y="0"/>
            <a:ext cx="1300251" cy="1415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38" y="3738783"/>
            <a:ext cx="6317015" cy="29440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064"/>
            <a:ext cx="5477854" cy="29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94" y="165931"/>
            <a:ext cx="8825659" cy="70574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65294" y="1350234"/>
            <a:ext cx="9723842" cy="5059111"/>
          </a:xfrm>
        </p:spPr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Kafka's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story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doesn't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and big data at web-scale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slow-to-evolve enterprises are noticing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42" y="0"/>
            <a:ext cx="1300251" cy="1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94" y="165931"/>
            <a:ext cx="8825659" cy="70574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65294" y="1265714"/>
            <a:ext cx="9723842" cy="50591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Kafka compare to traditional messaging competitors?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use Kafka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Kafka GitHub Stars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72" y="3424464"/>
            <a:ext cx="5070428" cy="3311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42" y="0"/>
            <a:ext cx="1300251" cy="1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6981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84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660</TotalTime>
  <Words>119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Introduction</vt:lpstr>
      <vt:lpstr>PowerPoint Presentation</vt:lpstr>
      <vt:lpstr>Kafka has 4 core APIs: </vt:lpstr>
      <vt:lpstr>Real Time Applications</vt:lpstr>
      <vt:lpstr>About apache kafka </vt:lpstr>
      <vt:lpstr>Literature Survey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2019-08-24T13:14:01Z</dcterms:created>
  <dcterms:modified xsi:type="dcterms:W3CDTF">2019-09-02T03:17:13Z</dcterms:modified>
</cp:coreProperties>
</file>