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bh Kharad" initials="SK" lastIdx="1" clrIdx="0">
    <p:extLst>
      <p:ext uri="{19B8F6BF-5375-455C-9EA6-DF929625EA0E}">
        <p15:presenceInfo xmlns:p15="http://schemas.microsoft.com/office/powerpoint/2012/main" userId="28a4cc1289844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0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6T10:32:38.40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44CF4-8580-476B-AB63-810976169E84}" type="datetime1">
              <a:rPr lang="en-US" smtClean="0"/>
              <a:t>26/08/2019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C489F-856E-446A-B0FF-FC75C4DC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901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10B4E-27B4-4E40-B531-8BAF17E58DCF}" type="datetime1">
              <a:rPr lang="en-US" smtClean="0"/>
              <a:t>26/08/2019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825B29-AEC9-41CC-8EBC-6AB4AE88B5FC}" type="datetime1">
              <a:rPr lang="en-US" smtClean="0"/>
              <a:t>26/08/2019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00B050"/>
            </a:gs>
            <a:gs pos="7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893608014002135" TargetMode="External"/><Relationship Id="rId2" Type="http://schemas.openxmlformats.org/officeDocument/2006/relationships/hyperlink" Target="https://www.sciencedirect.com/science/article/pii/S08936080183033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26/08/2019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solidFill>
                  <a:srgbClr val="FFFF00"/>
                </a:solidFill>
                <a:latin typeface="Stencil Std" panose="00000800000000000000" pitchFamily="50" charset="0"/>
                <a:cs typeface="Times New Roman" pitchFamily="18" charset="0"/>
              </a:rPr>
              <a:t>Nural</a:t>
            </a:r>
            <a:r>
              <a:rPr lang="en-US" sz="3600" dirty="0" smtClean="0">
                <a:solidFill>
                  <a:srgbClr val="FFFF00"/>
                </a:solidFill>
                <a:latin typeface="Stencil Std" panose="00000800000000000000" pitchFamily="50" charset="0"/>
                <a:cs typeface="Times New Roman" pitchFamily="18" charset="0"/>
              </a:rPr>
              <a:t> Network</a:t>
            </a:r>
            <a:endParaRPr lang="en-US" sz="3600" dirty="0">
              <a:solidFill>
                <a:srgbClr val="FFFF00"/>
              </a:solidFill>
              <a:latin typeface="Stencil Std" panose="00000800000000000000" pitchFamily="50" charset="0"/>
              <a:cs typeface="Times New Roman" pitchFamily="18" charset="0"/>
            </a:endParaRPr>
          </a:p>
          <a:p>
            <a:endParaRPr lang="en-US" sz="3600" spc="0" dirty="0">
              <a:ln>
                <a:noFill/>
              </a:ln>
              <a:solidFill>
                <a:schemeClr val="bg1"/>
              </a:solidFill>
              <a:effectLst/>
              <a:latin typeface="Stencil Std" panose="00000800000000000000" pitchFamily="50" charset="0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-1752600" y="5486400"/>
            <a:ext cx="6934200" cy="1219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rgbClr val="FFFF00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                                       Presented </a:t>
            </a:r>
            <a:r>
              <a:rPr lang="en-US" b="0" spc="0" dirty="0" smtClean="0">
                <a:ln>
                  <a:noFill/>
                </a:ln>
                <a:solidFill>
                  <a:srgbClr val="FFFF00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By-Kharad Saurabh(36070)</a:t>
            </a:r>
            <a:endParaRPr lang="en-US" b="0" spc="0" dirty="0">
              <a:ln>
                <a:noFill/>
              </a:ln>
              <a:solidFill>
                <a:srgbClr val="FFFF00"/>
              </a:solidFill>
              <a:effectLst/>
              <a:latin typeface="Showcard Gothic" panose="04020904020102020604" pitchFamily="82" charset="0"/>
              <a:cs typeface="Times New Roman" pitchFamily="18" charset="0"/>
            </a:endParaRPr>
          </a:p>
          <a:p>
            <a:r>
              <a:rPr lang="en-US" b="0" spc="0" dirty="0" smtClean="0">
                <a:ln>
                  <a:noFill/>
                </a:ln>
                <a:solidFill>
                  <a:srgbClr val="FFFF00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		        Guided </a:t>
            </a:r>
            <a:r>
              <a:rPr lang="en-US" b="0" spc="0" dirty="0" smtClean="0">
                <a:ln>
                  <a:noFill/>
                </a:ln>
                <a:solidFill>
                  <a:srgbClr val="FFFF00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By-</a:t>
            </a:r>
            <a:r>
              <a:rPr lang="en-US" b="0" spc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Prof.Amruta</a:t>
            </a:r>
            <a:r>
              <a:rPr lang="en-US" b="0" spc="0" dirty="0" smtClean="0">
                <a:ln>
                  <a:noFill/>
                </a:ln>
                <a:solidFill>
                  <a:srgbClr val="FFFF00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 Joshi</a:t>
            </a:r>
            <a:endParaRPr lang="en-US" b="0" spc="0" dirty="0">
              <a:ln>
                <a:noFill/>
              </a:ln>
              <a:solidFill>
                <a:srgbClr val="FFFF00"/>
              </a:solidFill>
              <a:effectLst/>
              <a:latin typeface="Showcard Gothic" panose="04020904020102020604" pitchFamily="82" charset="0"/>
              <a:cs typeface="Times New Roman" pitchFamily="18" charset="0"/>
            </a:endParaRP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Showcard Gothic" panose="04020904020102020604" pitchFamily="82" charset="0"/>
                <a:cs typeface="Times New Roman" pitchFamily="18" charset="0"/>
              </a:rPr>
              <a:t>                                       </a:t>
            </a: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Showcard Gothic" panose="04020904020102020604" pitchFamily="82" charset="0"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02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Gothic Std Light" panose="020B0606020203020204" pitchFamily="34" charset="0"/>
              </a:rPr>
              <a:t>Neural networks are a set of algorithms, modeled loosely after the human brain, that are designed to recognize patterns. They interpret sensory data through a kind of machine perception, labeling or clustering raw input. </a:t>
            </a:r>
            <a:endParaRPr lang="en-US" dirty="0">
              <a:latin typeface="Bell Gothic Std Light" panose="020B06060202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84" y="3908341"/>
            <a:ext cx="5233416" cy="29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057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Bahnschrift SemiLight SemiConde" panose="020B0502040204020203" pitchFamily="34" charset="0"/>
              </a:rPr>
              <a:t>Deep learning in neural networks: An </a:t>
            </a:r>
            <a:r>
              <a:rPr lang="en-US" sz="2400" b="1" dirty="0" smtClean="0">
                <a:latin typeface="Bahnschrift SemiLight SemiConde" panose="020B0502040204020203" pitchFamily="34" charset="0"/>
              </a:rPr>
              <a:t>overview –</a:t>
            </a:r>
            <a:r>
              <a:rPr lang="en-US" sz="2400" u="sng" dirty="0" smtClean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 smtClean="0">
                <a:latin typeface="Bahnschrift SemiLight SemiConde" panose="020B0502040204020203" pitchFamily="34" charset="0"/>
              </a:rPr>
              <a:t>Jurgen</a:t>
            </a:r>
            <a:r>
              <a:rPr lang="en-US" sz="2400" dirty="0" smtClean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 smtClean="0">
                <a:latin typeface="Bahnschrift SemiLight SemiConde" panose="020B0502040204020203" pitchFamily="34" charset="0"/>
              </a:rPr>
              <a:t>Schmidhuber</a:t>
            </a:r>
            <a:endParaRPr lang="en-US" sz="2400" dirty="0" smtClean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endParaRPr lang="en-US" sz="2400" b="1" u="sng" dirty="0" smtClean="0">
              <a:latin typeface="Bahnschrift SemiLight SemiConde" panose="020B0502040204020203" pitchFamily="34" charset="0"/>
            </a:endParaRPr>
          </a:p>
          <a:p>
            <a:r>
              <a:rPr lang="en-US" sz="2400" b="1" dirty="0">
                <a:latin typeface="Bahnschrift SemiLight SemiConde" panose="020B0502040204020203" pitchFamily="34" charset="0"/>
              </a:rPr>
              <a:t>Deep learning in spiking neural </a:t>
            </a:r>
            <a:r>
              <a:rPr lang="en-US" sz="2400" b="1" dirty="0" smtClean="0">
                <a:latin typeface="Bahnschrift SemiLight SemiConde" panose="020B0502040204020203" pitchFamily="34" charset="0"/>
              </a:rPr>
              <a:t>network - </a:t>
            </a:r>
            <a:r>
              <a:rPr lang="en-US" sz="2400" dirty="0" err="1" smtClean="0">
                <a:latin typeface="Bahnschrift SemiLight SemiConde" panose="020B0502040204020203" pitchFamily="34" charset="0"/>
              </a:rPr>
              <a:t>Amirhossein</a:t>
            </a:r>
            <a:r>
              <a:rPr lang="en-US" sz="2400" dirty="0" smtClean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 smtClean="0">
                <a:latin typeface="Bahnschrift SemiLight SemiConde" panose="020B0502040204020203" pitchFamily="34" charset="0"/>
              </a:rPr>
              <a:t>Tavanaei</a:t>
            </a:r>
            <a:endParaRPr lang="en-US" sz="2400" dirty="0" smtClean="0">
              <a:latin typeface="Bahnschrift SemiLight SemiConde" panose="020B0502040204020203" pitchFamily="34" charset="0"/>
            </a:endParaRPr>
          </a:p>
          <a:p>
            <a:endParaRPr lang="en-US" sz="2400" b="1" u="sng" dirty="0">
              <a:latin typeface="Bahnschrift SemiLight SemiConde" panose="020B0502040204020203" pitchFamily="34" charset="0"/>
            </a:endParaRPr>
          </a:p>
          <a:p>
            <a:r>
              <a:rPr lang="en-US" sz="2400" b="1" dirty="0" err="1">
                <a:latin typeface="Bahnschrift SemiLight SemiConde" panose="020B0502040204020203" pitchFamily="34" charset="0"/>
              </a:rPr>
              <a:t>Nural</a:t>
            </a:r>
            <a:r>
              <a:rPr lang="en-US" sz="2400" b="1" dirty="0">
                <a:latin typeface="Bahnschrift SemiLight SemiConde" panose="020B0502040204020203" pitchFamily="34" charset="0"/>
              </a:rPr>
              <a:t> Network Overview – </a:t>
            </a:r>
            <a:r>
              <a:rPr lang="en-US" sz="2400" dirty="0">
                <a:latin typeface="+mn-lt"/>
              </a:rPr>
              <a:t>Stanford University</a:t>
            </a:r>
          </a:p>
          <a:p>
            <a:endParaRPr lang="en-US" sz="2400" b="1" u="sng" dirty="0" smtClean="0">
              <a:latin typeface="Bahnschrift SemiLight SemiConde" panose="020B0502040204020203" pitchFamily="34" charset="0"/>
            </a:endParaRPr>
          </a:p>
          <a:p>
            <a:endParaRPr lang="en-US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038600"/>
            <a:ext cx="5181600" cy="23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93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Neural networks help us cluster and classify. You can think of them as a clustering and classification layer on top of the data you store and manage. </a:t>
            </a:r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It </a:t>
            </a:r>
            <a:r>
              <a:rPr lang="en-US" sz="2800" dirty="0">
                <a:latin typeface="+mn-lt"/>
              </a:rPr>
              <a:t>help to group unlabeled data according to similarities among the example inputs</a:t>
            </a:r>
            <a:r>
              <a:rPr lang="en-US" sz="2800" dirty="0" smtClean="0">
                <a:latin typeface="+mn-lt"/>
              </a:rPr>
              <a:t>,.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It </a:t>
            </a:r>
            <a:r>
              <a:rPr lang="en-US" sz="2800" dirty="0">
                <a:latin typeface="+mn-lt"/>
              </a:rPr>
              <a:t>classify data when they have a labeled dataset to train on.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7328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395912" cy="4826723"/>
          </a:xfrm>
        </p:spPr>
      </p:pic>
    </p:spTree>
    <p:extLst>
      <p:ext uri="{BB962C8B-B14F-4D97-AF65-F5344CB8AC3E}">
        <p14:creationId xmlns:p14="http://schemas.microsoft.com/office/powerpoint/2010/main" val="574966598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8283383" cy="3429000"/>
          </a:xfrm>
        </p:spPr>
      </p:pic>
    </p:spTree>
    <p:extLst>
      <p:ext uri="{BB962C8B-B14F-4D97-AF65-F5344CB8AC3E}">
        <p14:creationId xmlns:p14="http://schemas.microsoft.com/office/powerpoint/2010/main" val="3206606704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Bahnschrift SemiLight Condensed" panose="020B0502040204020203" pitchFamily="34" charset="0"/>
              </a:rPr>
              <a:t>Nural</a:t>
            </a:r>
            <a:r>
              <a:rPr lang="en-US" sz="2800" dirty="0" smtClean="0">
                <a:latin typeface="Bahnschrift SemiLight Condensed" panose="020B0502040204020203" pitchFamily="34" charset="0"/>
              </a:rPr>
              <a:t> Network is for Artificial Intelligence(Sofia) and Deep Learning.</a:t>
            </a:r>
          </a:p>
          <a:p>
            <a:endParaRPr lang="en-US" sz="2800" dirty="0">
              <a:latin typeface="Bahnschrift SemiLight Condensed" panose="020B0502040204020203" pitchFamily="34" charset="0"/>
            </a:endParaRPr>
          </a:p>
          <a:p>
            <a:r>
              <a:rPr lang="en-US" sz="2800" dirty="0" smtClean="0">
                <a:latin typeface="Bahnschrift SemiLight Condensed" panose="020B0502040204020203" pitchFamily="34" charset="0"/>
              </a:rPr>
              <a:t>Classification and Clustering Algorithms.</a:t>
            </a:r>
          </a:p>
          <a:p>
            <a:endParaRPr lang="en-US" sz="2800" dirty="0">
              <a:latin typeface="Bahnschrift SemiLight Condensed" panose="020B0502040204020203" pitchFamily="34" charset="0"/>
            </a:endParaRPr>
          </a:p>
          <a:p>
            <a:r>
              <a:rPr lang="en-US" sz="2800" dirty="0" smtClean="0">
                <a:latin typeface="Bahnschrift SemiLight Condensed" panose="020B0502040204020203" pitchFamily="34" charset="0"/>
              </a:rPr>
              <a:t>Works on both </a:t>
            </a:r>
            <a:r>
              <a:rPr lang="en-US" sz="2800" dirty="0" err="1" smtClean="0">
                <a:latin typeface="Bahnschrift SemiLight Condensed" panose="020B0502040204020203" pitchFamily="34" charset="0"/>
              </a:rPr>
              <a:t>labled</a:t>
            </a:r>
            <a:r>
              <a:rPr lang="en-US" sz="2800" dirty="0" smtClean="0">
                <a:latin typeface="Bahnschrift SemiLight Condensed" panose="020B0502040204020203" pitchFamily="34" charset="0"/>
              </a:rPr>
              <a:t> and non </a:t>
            </a:r>
            <a:r>
              <a:rPr lang="en-US" sz="2800" dirty="0" err="1" smtClean="0">
                <a:latin typeface="Bahnschrift SemiLight Condensed" panose="020B0502040204020203" pitchFamily="34" charset="0"/>
              </a:rPr>
              <a:t>labled</a:t>
            </a:r>
            <a:r>
              <a:rPr lang="en-US" sz="2800" dirty="0" smtClean="0">
                <a:latin typeface="Bahnschrift SemiLight Condensed" panose="020B0502040204020203" pitchFamily="34" charset="0"/>
              </a:rPr>
              <a:t>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40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https://www.sciencedirect.com/science/article/pii/S0893608018303332</a:t>
            </a:r>
            <a:r>
              <a:rPr lang="en-US" dirty="0" smtClean="0">
                <a:hlinkClick r:id="rId2"/>
              </a:rPr>
              <a:t>#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www.sciencedirect.com/science/article/pii/S0893608014002135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Neural Networks &amp; Learning </a:t>
            </a:r>
            <a:r>
              <a:rPr lang="en-US" b="1" dirty="0" smtClean="0"/>
              <a:t>Machines</a:t>
            </a:r>
            <a:r>
              <a:rPr lang="en-US" dirty="0" smtClean="0"/>
              <a:t> –</a:t>
            </a:r>
            <a:r>
              <a:rPr lang="en-US" dirty="0" err="1" smtClean="0"/>
              <a:t>Simam</a:t>
            </a:r>
            <a:r>
              <a:rPr lang="en-US" dirty="0" smtClean="0"/>
              <a:t> </a:t>
            </a:r>
            <a:r>
              <a:rPr lang="en-US" dirty="0" err="1" smtClean="0"/>
              <a:t>Haykin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69598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187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Bahnschrift SemiLight Condensed</vt:lpstr>
      <vt:lpstr>Bahnschrift SemiLight SemiConde</vt:lpstr>
      <vt:lpstr>Bell Gothic Std Light</vt:lpstr>
      <vt:lpstr>Britannic Bold</vt:lpstr>
      <vt:lpstr>Calibri</vt:lpstr>
      <vt:lpstr>Showcard Gothic</vt:lpstr>
      <vt:lpstr>Stencil Std</vt:lpstr>
      <vt:lpstr>Times New Roman</vt:lpstr>
      <vt:lpstr>Verdana</vt:lpstr>
      <vt:lpstr>Wingdings</vt:lpstr>
      <vt:lpstr>Office Theme</vt:lpstr>
      <vt:lpstr>PowerPoint Presentation</vt:lpstr>
      <vt:lpstr>CONTENT</vt:lpstr>
      <vt:lpstr>INTRODUCTION</vt:lpstr>
      <vt:lpstr>LITERATURE SURVEY  </vt:lpstr>
      <vt:lpstr>BRIEF ON SYSTEM</vt:lpstr>
      <vt:lpstr>WORKING</vt:lpstr>
      <vt:lpstr>EXAMPLE</vt:lpstr>
      <vt:lpstr>Conclusion</vt:lpstr>
      <vt:lpstr>References </vt:lpstr>
      <vt:lpstr>PowerPoint Presentation</vt:lpstr>
    </vt:vector>
  </TitlesOfParts>
  <Company>Sandvik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Saurabh Kharad</cp:lastModifiedBy>
  <cp:revision>221</cp:revision>
  <dcterms:created xsi:type="dcterms:W3CDTF">2013-09-11T11:57:39Z</dcterms:created>
  <dcterms:modified xsi:type="dcterms:W3CDTF">2019-08-26T05:28:26Z</dcterms:modified>
</cp:coreProperties>
</file>