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90" autoAdjust="0"/>
  </p:normalViewPr>
  <p:slideViewPr>
    <p:cSldViewPr>
      <p:cViewPr>
        <p:scale>
          <a:sx n="70" d="100"/>
          <a:sy n="70" d="100"/>
        </p:scale>
        <p:origin x="-138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02507-E446-4BF4-A654-A31349EA7678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2A46-8F49-4851-9F44-9E0EC12F1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694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1524000" y="76200"/>
            <a:ext cx="5846763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28600" y="333756"/>
            <a:ext cx="1143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0271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EMS Logo 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3400" y="228600"/>
            <a:ext cx="838200" cy="5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Britannic 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3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9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Britannic Bold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43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 txBox="1">
            <a:spLocks/>
          </p:cNvSpPr>
          <p:nvPr userDrawn="1"/>
        </p:nvSpPr>
        <p:spPr>
          <a:xfrm>
            <a:off x="0" y="6518276"/>
            <a:ext cx="4580788" cy="211138"/>
          </a:xfrm>
          <a:prstGeom prst="rect">
            <a:avLst/>
          </a:prstGeom>
          <a:noFill/>
        </p:spPr>
        <p:txBody>
          <a:bodyPr lIns="91430" tIns="45716" rIns="91430" bIns="45716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fld id="{B6BB5D60-6B2D-4279-9442-A1D3681CDFCA}" type="slidenum">
              <a:rPr lang="en-US" smtClean="0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|11 February 2018| DIEMS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| DEPARTMENT</a:t>
            </a:r>
          </a:p>
        </p:txBody>
      </p:sp>
    </p:spTree>
    <p:extLst>
      <p:ext uri="{BB962C8B-B14F-4D97-AF65-F5344CB8AC3E}">
        <p14:creationId xmlns:p14="http://schemas.microsoft.com/office/powerpoint/2010/main" val="29372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 txBox="1">
            <a:spLocks/>
          </p:cNvSpPr>
          <p:nvPr/>
        </p:nvSpPr>
        <p:spPr>
          <a:xfrm>
            <a:off x="7239000" y="3276600"/>
            <a:ext cx="172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11/02/2018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609600" y="3581400"/>
            <a:ext cx="83566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 Name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3617783" y="4648200"/>
            <a:ext cx="5334001" cy="152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Presented </a:t>
            </a:r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By-</a:t>
            </a:r>
          </a:p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	        Guided </a:t>
            </a:r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By-</a:t>
            </a:r>
          </a:p>
          <a:p>
            <a:r>
              <a:rPr lang="en-US" b="0" spc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 algn="r"/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199571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Brief on System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9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/>
        </p:nvSpPr>
        <p:spPr>
          <a:xfrm>
            <a:off x="174170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19</Words>
  <Application>Microsoft Office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CONTENT</vt:lpstr>
      <vt:lpstr>PowerPoint Presentation</vt:lpstr>
    </vt:vector>
  </TitlesOfParts>
  <Company>Sandvik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Protyush Debnath</dc:creator>
  <cp:lastModifiedBy>Windows User</cp:lastModifiedBy>
  <cp:revision>212</cp:revision>
  <dcterms:created xsi:type="dcterms:W3CDTF">2013-09-11T11:57:39Z</dcterms:created>
  <dcterms:modified xsi:type="dcterms:W3CDTF">2019-08-22T11:02:12Z</dcterms:modified>
</cp:coreProperties>
</file>