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06A6-DF68-4781-9D1F-515747DD9AC9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FFC3-6907-4190-A7F0-68651E268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06A6-DF68-4781-9D1F-515747DD9AC9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FFC3-6907-4190-A7F0-68651E268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75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06A6-DF68-4781-9D1F-515747DD9AC9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FFC3-6907-4190-A7F0-68651E268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2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06A6-DF68-4781-9D1F-515747DD9AC9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FFC3-6907-4190-A7F0-68651E268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2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06A6-DF68-4781-9D1F-515747DD9AC9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FFC3-6907-4190-A7F0-68651E268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7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06A6-DF68-4781-9D1F-515747DD9AC9}" type="datetimeFigureOut">
              <a:rPr lang="en-US" smtClean="0"/>
              <a:t>6/2/20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FFC3-6907-4190-A7F0-68651E268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30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06A6-DF68-4781-9D1F-515747DD9AC9}" type="datetimeFigureOut">
              <a:rPr lang="en-US" smtClean="0"/>
              <a:t>6/2/20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FFC3-6907-4190-A7F0-68651E268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24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06A6-DF68-4781-9D1F-515747DD9AC9}" type="datetimeFigureOut">
              <a:rPr lang="en-US" smtClean="0"/>
              <a:t>6/2/20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FFC3-6907-4190-A7F0-68651E268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3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06A6-DF68-4781-9D1F-515747DD9AC9}" type="datetimeFigureOut">
              <a:rPr lang="en-US" smtClean="0"/>
              <a:t>6/2/20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FFC3-6907-4190-A7F0-68651E268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8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06A6-DF68-4781-9D1F-515747DD9AC9}" type="datetimeFigureOut">
              <a:rPr lang="en-US" smtClean="0"/>
              <a:t>6/2/20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FFC3-6907-4190-A7F0-68651E268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00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06A6-DF68-4781-9D1F-515747DD9AC9}" type="datetimeFigureOut">
              <a:rPr lang="en-US" smtClean="0"/>
              <a:t>6/2/20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FFC3-6907-4190-A7F0-68651E268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8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B06A6-DF68-4781-9D1F-515747DD9AC9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3FFC3-6907-4190-A7F0-68651E268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83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93D990-9292-4F89-8D4C-DC915EA53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4821" y="4343400"/>
            <a:ext cx="6465571" cy="1919307"/>
          </a:xfrm>
        </p:spPr>
        <p:txBody>
          <a:bodyPr anchor="ctr">
            <a:normAutofit/>
          </a:bodyPr>
          <a:lstStyle/>
          <a:p>
            <a:pPr algn="r"/>
            <a:r>
              <a:rPr lang="en-IN" dirty="0"/>
              <a:t>Persona Assignment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8213D47-3A7B-483B-9A33-A9B486CE14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576433" flipV="1">
            <a:off x="9302334" y="2202292"/>
            <a:ext cx="1515030" cy="543368"/>
          </a:xfrm>
        </p:spPr>
        <p:txBody>
          <a:bodyPr anchor="ctr">
            <a:normAutofit/>
          </a:bodyPr>
          <a:lstStyle/>
          <a:p>
            <a:pPr algn="l"/>
            <a:endParaRPr lang="en-IN" sz="17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399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57052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</a:rPr>
              <a:t>Persona Name: Chief Information Officer</a:t>
            </a:r>
          </a:p>
        </p:txBody>
      </p:sp>
      <p:sp>
        <p:nvSpPr>
          <p:cNvPr id="8" name="Rectangle 7"/>
          <p:cNvSpPr/>
          <p:nvPr/>
        </p:nvSpPr>
        <p:spPr>
          <a:xfrm>
            <a:off x="2897648" y="570523"/>
            <a:ext cx="2807582" cy="20163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Goals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Taking care of customers and employees needs.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Supports legal and finance teams.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Increasing productivity of teams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Manage IT assets.</a:t>
            </a:r>
          </a:p>
        </p:txBody>
      </p:sp>
      <p:sp>
        <p:nvSpPr>
          <p:cNvPr id="9" name="Rectangle 8"/>
          <p:cNvSpPr/>
          <p:nvPr/>
        </p:nvSpPr>
        <p:spPr>
          <a:xfrm>
            <a:off x="5702048" y="570523"/>
            <a:ext cx="3019922" cy="20163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Getting company-wide buy -in for new hardware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Finding innovative ways to make measuring impact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Choosing appropriate technology for team productivity.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Time Management </a:t>
            </a:r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18958" y="570522"/>
            <a:ext cx="3476054" cy="20163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Objections</a:t>
            </a: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</a:rPr>
              <a:t>Affordability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</a:rPr>
              <a:t>Validate the need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</a:rPr>
              <a:t>Alternative less costly options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</a:rPr>
              <a:t>Funding approvals</a:t>
            </a:r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7648" y="2586892"/>
            <a:ext cx="4025852" cy="19352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Personality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Leader, business savvy, skeptical and not easy to convince.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Excellent Negotiator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Well regarded within company, visionary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Decisive and result oriented </a:t>
            </a: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58205" y="2594610"/>
            <a:ext cx="5268498" cy="19352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Information 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Heavy users of internet- Gartner CIO Leadership forum, CIO Magazine.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Active on Facebook, LinkedIn, Medium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Does adequate research before purchasing any product and validates the need.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Professional associations – Board of directors, CEO, CFO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4522124"/>
            <a:ext cx="4064000" cy="233587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Value Proposition</a:t>
            </a: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  <a:p>
            <a:r>
              <a:rPr lang="en-IN" sz="1400" dirty="0">
                <a:solidFill>
                  <a:schemeClr val="tx1"/>
                </a:solidFill>
              </a:rPr>
              <a:t>Surface hub 2s is an interactive, touchable whiteboard aimed at easy Team Collaboration and seamless integration with Office 365, Windows 10 and team chat app.</a:t>
            </a:r>
          </a:p>
          <a:p>
            <a:pPr algn="ctr"/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060558" y="4522124"/>
            <a:ext cx="4023992" cy="233587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Messaging and Content</a:t>
            </a: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Connect anyone and anywhere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Build collaborative, efficient team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Modern whiteboard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Click and Connect </a:t>
            </a:r>
          </a:p>
          <a:p>
            <a:pPr algn="ctr"/>
            <a:endParaRPr lang="en-US" sz="1100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073292" y="4522124"/>
            <a:ext cx="4118707" cy="233587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Engagement Model</a:t>
            </a: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</a:rPr>
              <a:t>Small and large Businesses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</a:rPr>
              <a:t>Impressive Advertising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</a:rPr>
              <a:t>B2B and then B2B2C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Easy monthly payment schemes </a:t>
            </a:r>
          </a:p>
          <a:p>
            <a:pPr algn="ctr"/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B1A545-5838-954C-AF62-076FD3B43547}"/>
              </a:ext>
            </a:extLst>
          </p:cNvPr>
          <p:cNvSpPr/>
          <p:nvPr/>
        </p:nvSpPr>
        <p:spPr>
          <a:xfrm>
            <a:off x="-1861" y="611091"/>
            <a:ext cx="2899508" cy="39516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 Profile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Job title- CIO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Technical decision maker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Job role – Develops IT Strategy and roadmaps, maintaining and building effective team.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Responsibilities – Focus on leading edge technologies.</a:t>
            </a:r>
            <a:r>
              <a:rPr lang="en-US" sz="1400" dirty="0">
                <a:solidFill>
                  <a:schemeClr val="tx1"/>
                </a:solidFill>
              </a:rPr>
              <a:t> Manages IT infrastructure buying and maintaining.</a:t>
            </a:r>
            <a:endParaRPr lang="en-IN" sz="1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Age – 38-40 years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Experience- 15-20 years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Education – Major in IT Management, Executive MBA, 15 years exp in enterprise leadership roles.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Married, 2 kids </a:t>
            </a:r>
          </a:p>
        </p:txBody>
      </p:sp>
    </p:spTree>
    <p:extLst>
      <p:ext uri="{BB962C8B-B14F-4D97-AF65-F5344CB8AC3E}">
        <p14:creationId xmlns:p14="http://schemas.microsoft.com/office/powerpoint/2010/main" val="4103350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2480</TotalTime>
  <Words>267</Words>
  <Application>Microsoft Macintosh PowerPoint</Application>
  <PresentationFormat>Widescreen</PresentationFormat>
  <Paragraphs>56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Persona Assignment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 Assignment Template</dc:title>
  <dc:creator>Kanishka Saha</dc:creator>
  <cp:lastModifiedBy>A J</cp:lastModifiedBy>
  <cp:revision>63</cp:revision>
  <dcterms:created xsi:type="dcterms:W3CDTF">2019-10-04T07:34:47Z</dcterms:created>
  <dcterms:modified xsi:type="dcterms:W3CDTF">2020-06-03T13:46:47Z</dcterms:modified>
</cp:coreProperties>
</file>