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9d1d04e3-1bfd-413c-93ad-4c5a45d4a10e?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b19af33eac2545b2" /><Relationship Type="http://schemas.openxmlformats.org/officeDocument/2006/relationships/slideLayout" Target="/ppt/slideLayouts/slideLayout8.xml" Id="Re5bc316041224603" /><Relationship Type="http://schemas.openxmlformats.org/officeDocument/2006/relationships/hyperlink" Target="https://app.powerbi.com/groups/me/reports/9d1d04e3-1bfd-413c-93ad-4c5a45d4a10e/?pbi_source=PowerPoint" TargetMode="External" Id="RelId0" /><Relationship Type="http://schemas.openxmlformats.org/officeDocument/2006/relationships/image" Target="/ppt/media/image4.png" Id="imgId32795415"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HR Analytics Atliq_masked (amruta)</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9/16/2023 1:54:19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9/16/2023 1:52:21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tableEx ,slicer ,slicer ,areaChart ,areaChart ,card ,card ,areaChart ,image ,card ,textbox ,textbox ,textbox ,textbox ,textbox ,textbox ,pivotTable ,textbox ,textbox ,textbox ,tableEx ,tableEx ,tableEx.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32795415"/>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Presence Insights</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