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74" d="100"/>
          <a:sy n="74" d="100"/>
        </p:scale>
        <p:origin x="139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6BCAB-F001-4C65-A7E7-699DBF340B53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64852-B1BA-48C0-A9A4-86C4B9E0F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94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by Markets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Qty by Markets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5 Customers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5 Products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Trend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Profit % by market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Profit Contribution % by Market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5 Customers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Trend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Contribution % by Market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5 Customers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Trend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Contribution % by Market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30d4edb-3215-425b-82a2-749ab5c2867c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30d4edb-3215-425b-82a2-749ab5c2867c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30d4edb-3215-425b-82a2-749ab5c2867c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30d4edb-3215-425b-82a2-749ab5c2867c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DATA ANALYST PROJECT[AMRUTA]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9/13/2023 7:43:17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9/13/2023 6:58:20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 ,card ,Revenue by Markets ,Sales Qty by Markets ,slicer ,slicer ,Top 5 Customers ,Top 5 Products ,Revenue Trend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0" y="0"/>
            <a:ext cx="107632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 ,card ,Profit % by market ,Profit Contribution % by Market ,slicer ,slicer ,Top 5 Customers ,Revenue Trend ,card ,Revenue Contribution % by Marke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0" y="0"/>
            <a:ext cx="107632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Profit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 ,card ,slicer ,slicer ,Top 5 Customers ,Revenue Trend ,card ,Revenue Contribution % by Market ,slic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0" y="0"/>
            <a:ext cx="107632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Insights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202</Words>
  <Application>Microsoft Office PowerPoint</Application>
  <PresentationFormat>Widescreen</PresentationFormat>
  <Paragraphs>90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DATA ANALYST PROJECT[AMRUTA]</vt:lpstr>
      <vt:lpstr>Key Insights</vt:lpstr>
      <vt:lpstr>Profit Analysis</vt:lpstr>
      <vt:lpstr>Performance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Jeevan Naik</cp:lastModifiedBy>
  <cp:revision>5</cp:revision>
  <dcterms:created xsi:type="dcterms:W3CDTF">2016-09-04T11:54:55Z</dcterms:created>
  <dcterms:modified xsi:type="dcterms:W3CDTF">2023-09-13T07:47:47Z</dcterms:modified>
</cp:coreProperties>
</file>