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 Sales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Ship 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Order Date and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Order Date and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ad44542-6d71-4f12-9010-6b6b27e06ce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097f60346b04d1d" /><Relationship Type="http://schemas.openxmlformats.org/officeDocument/2006/relationships/slideLayout" Target="/ppt/slideLayouts/slideLayout8.xml" Id="R2ce47c75b98a4493" /><Relationship Type="http://schemas.openxmlformats.org/officeDocument/2006/relationships/hyperlink" Target="https://app.powerbi.com/groups/me/reports/dad44542-6d71-4f12-9010-6b6b27e06ceb/?pbi_source=PowerPoint" TargetMode="External" Id="RelId0" /><Relationship Type="http://schemas.openxmlformats.org/officeDocument/2006/relationships/image" Target="/ppt/media/image4.png" Id="imgId327657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dashboard powerbi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9/16/2023 1:43:12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9/15/2023 3:04:52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 Sales by Category , Sales by Ship Mode ,Sales by Order Date and Year ,map , Sales by Segment , Sales by Segment ,slicer ,Sales by Order Date and Year ,textbox ,card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7657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