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Dataset -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Insights and Observations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3" name="Picture 2" descr="5c59feda-38b2-411c-bbaf-de5609af136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678912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Fare and Pclass are most correlated with survival. Family features show weak correlation.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Pairplot</a:t>
            </a:r>
          </a:p>
        </p:txBody>
      </p:sp>
      <p:pic>
        <p:nvPicPr>
          <p:cNvPr id="3" name="Picture 2" descr="0a79a578-7b56-4b16-9b81-5c2551b03d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532965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Survivors cluster among high fare and low Pclass. No strong age effect.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Histograms</a:t>
            </a:r>
          </a:p>
        </p:txBody>
      </p:sp>
      <p:pic>
        <p:nvPicPr>
          <p:cNvPr id="3" name="Picture 2" descr="9edd2577-9e03-4bac-ac61-66013ae19d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456292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Distributions show most passengers were young, in 3rd class, and many traveled alone.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Gender</a:t>
            </a:r>
          </a:p>
        </p:txBody>
      </p:sp>
      <p:pic>
        <p:nvPicPr>
          <p:cNvPr id="3" name="Picture 2" descr="82abd03a-59a1-48fb-a3c8-3e89f8d4789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034058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Females had much higher survival rates than males.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Survival by Class</a:t>
            </a:r>
          </a:p>
        </p:txBody>
      </p:sp>
      <p:pic>
        <p:nvPicPr>
          <p:cNvPr id="3" name="Picture 2" descr="d194f8dd-be21-4f2d-829f-c6e42e4a23e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034058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1st class passengers had the best survival chances, 3rd class the worst.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vs Fare with Survival</a:t>
            </a:r>
          </a:p>
        </p:txBody>
      </p:sp>
      <p:pic>
        <p:nvPicPr>
          <p:cNvPr id="3" name="Picture 2" descr="31fde4c5-0e4b-421f-a1cb-e4982b90ca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034058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Higher fares improved survival chances. Age was not a strong predictor.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Embarked vs Survival</a:t>
            </a:r>
          </a:p>
        </p:txBody>
      </p:sp>
      <p:pic>
        <p:nvPicPr>
          <p:cNvPr id="3" name="Picture 2" descr="b52716dc-1382-400e-86a1-15e7ac7c8eb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230158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Cherbourg (C) embarkation had the highest survival rate.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Family Size vs Survival</a:t>
            </a:r>
          </a:p>
        </p:txBody>
      </p:sp>
      <p:pic>
        <p:nvPicPr>
          <p:cNvPr id="3" name="Picture 2" descr="83c75713-7463-4560-8849-32a851760c3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90824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548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505050"/>
                </a:solidFill>
              </a:defRPr>
            </a:pPr>
            <a:r>
              <a:t>Passengers with 1–3 family members had the highest survival rates.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