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B15A-8AE3-5648-E489-2902E5C38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14CEE-9A3D-7262-0A5C-9FD41C7D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A211-5984-DDFD-F467-0F352F60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556A-FD3F-12EA-307D-D2C57DC1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D8C4-4489-EC54-FEC9-D162583F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CD0F-B3C3-F0E9-9A4D-62ED578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35EF9-DF3E-0181-DD02-3E933E40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40A9-F1A2-B456-379C-E0D1AE31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365B-4D93-A9F4-547B-7C15C00D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BEDCC-0BB7-FDB9-4F23-C1E182B6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8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D0CC0-CB13-3D07-A1A8-AA966EB41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57990-19D3-4323-E148-54FB4526B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BC6B-F06B-0611-0E0A-BF496A14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113C-59E8-E083-EEC6-B35C15A1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3368-DEA2-9920-8712-9077E2A5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8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C2BB-1041-5682-0729-29BEA1A9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CEEC-02CB-806B-F975-DA26A9D3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245A-7B9C-5FDA-139D-5342305C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7049-FEE3-4890-DA34-F4DEE3F9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2956-0B97-675E-1084-25143601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BA7A-3D32-CE67-47B7-67EF41D4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310D5-51B1-7383-C0A6-961944C2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A1E0-8CCA-C062-88E4-ACC7607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7E29-2F37-5A5E-9E88-20326F72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9928-7F9B-EF9D-A445-544ED6FA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A5CE-8D21-B38E-9F07-2DE820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157F-1211-F1C4-2D1C-BE42DE13E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9085-FD5B-8F36-EF59-3DF92D5D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F7666-745B-DB5B-0BEF-A601788D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49FC-A0F0-7AF1-0858-710CEC29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DD143-DF5B-0DA8-61FA-CE452C4F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3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B3C9-7CBB-2500-FDDC-7FB91A92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27323-4E25-4FEC-5734-2A9FC166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AC6F3-7483-B3A3-4FD6-E1E0AE023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57559-ABCB-DED3-08AC-B8282F2A8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6872B-D0CE-DA5D-86B5-BA53FF17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BC109-2088-4606-FFE0-AFD6C8AF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3FCC8-0563-40AA-88A6-A6C57BB9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2DEC2-4252-03A0-7D3D-9A8EFB7A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52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86B3-B2C7-A4AD-9C14-8F3D1D3D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C1C68-026D-2DC2-8CD5-7E78B160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0BED8-D7F3-845F-50B5-CCBF1B21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EC4EC-1606-D7EA-5DDA-13A85849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A84F0-C25E-02C9-494F-FF32F04D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C7CA7-E4DD-16FF-549A-32CDAB8E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FB5D-93E4-4958-42F9-E1484859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0380-934F-B9F4-3BFA-5156A3FA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9973-E4CE-6B6A-1C78-2F081296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1B4D5-97C5-BEF3-908C-39BA5B7D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BB65F-E557-8B3C-FC59-761B063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837B-42E1-2920-599F-42B34E42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08929-4844-538C-2322-EA0E8971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6582-8302-37E6-9184-9C4491E7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44DA7-E722-66EB-DE2F-839A9A2D1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C9547-F878-6650-1194-DF178AEC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917-23D3-CA4D-668C-55F0B8C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47CAB-7F6C-C6B8-D2A7-EE6982A2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5D59-A2B5-1DB0-AD93-41CF0D91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244C6-B09D-C9DA-4437-C8603E5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9959-0BA9-D92D-0D90-FD4CDB7B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9813-BF25-0955-F3E6-D5D4CDD20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3C616-86D6-49D7-B1DD-20CD3CEDB19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4859-34AE-116B-1EDD-04C186EF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9CC4-B59D-6E0B-C1DF-2B76920DA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749BF-05BB-4777-9156-FCFDB142E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2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6470D69-60D9-0F00-CF2C-0D386D130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78" y="1217897"/>
            <a:ext cx="8384677" cy="2211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7527C-4E71-B7B1-5D9D-CB035A775B46}"/>
              </a:ext>
            </a:extLst>
          </p:cNvPr>
          <p:cNvSpPr txBox="1"/>
          <p:nvPr/>
        </p:nvSpPr>
        <p:spPr>
          <a:xfrm>
            <a:off x="3545840" y="492760"/>
            <a:ext cx="689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GENDER AND ETHINICITY DISTRIBUTION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836EF-8FA8-A571-1307-A883CAD515DF}"/>
              </a:ext>
            </a:extLst>
          </p:cNvPr>
          <p:cNvSpPr txBox="1"/>
          <p:nvPr/>
        </p:nvSpPr>
        <p:spPr>
          <a:xfrm>
            <a:off x="2296160" y="4759960"/>
            <a:ext cx="775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1000 employees, 518 are female and 482 are male with </a:t>
            </a:r>
            <a:r>
              <a:rPr lang="en-US" dirty="0" err="1"/>
              <a:t>ethinicities</a:t>
            </a:r>
            <a:r>
              <a:rPr lang="en-US" dirty="0"/>
              <a:t> varying from </a:t>
            </a:r>
            <a:r>
              <a:rPr lang="en-US" dirty="0" err="1"/>
              <a:t>Asian,Caucasian,Latino</a:t>
            </a:r>
            <a:r>
              <a:rPr lang="en-US" dirty="0"/>
              <a:t> and Black out of which 207(highest) employees are female with Asian Background.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2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14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46760-C5FD-D7A2-8AA3-E95D009A5EF6}"/>
              </a:ext>
            </a:extLst>
          </p:cNvPr>
          <p:cNvSpPr txBox="1"/>
          <p:nvPr/>
        </p:nvSpPr>
        <p:spPr>
          <a:xfrm>
            <a:off x="2885440" y="502920"/>
            <a:ext cx="595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difference in average salaries between different departments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F03E8-8AEF-AC2F-204B-975E8AC058DC}"/>
              </a:ext>
            </a:extLst>
          </p:cNvPr>
          <p:cNvSpPr txBox="1"/>
          <p:nvPr/>
        </p:nvSpPr>
        <p:spPr>
          <a:xfrm>
            <a:off x="3119120" y="4772810"/>
            <a:ext cx="773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 employees have highest salary and IT employees have the lowest.</a:t>
            </a:r>
            <a:endParaRPr lang="en-IN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21EDB4-0C43-8FE3-225E-8AB0E439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593" y="1459469"/>
            <a:ext cx="5035607" cy="25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EF3C4-8BAB-3B8C-97A1-46DA8F0D3543}"/>
              </a:ext>
            </a:extLst>
          </p:cNvPr>
          <p:cNvSpPr txBox="1"/>
          <p:nvPr/>
        </p:nvSpPr>
        <p:spPr>
          <a:xfrm>
            <a:off x="3342640" y="574040"/>
            <a:ext cx="550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with highest number of employees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E628-C192-E188-7CE8-C8A2670116C6}"/>
              </a:ext>
            </a:extLst>
          </p:cNvPr>
          <p:cNvSpPr txBox="1"/>
          <p:nvPr/>
        </p:nvSpPr>
        <p:spPr>
          <a:xfrm>
            <a:off x="3017520" y="4597400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United States have the highest number of employees(643)</a:t>
            </a:r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889558-3790-8E1E-00CA-1A6F1FFF3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30" y="1422400"/>
            <a:ext cx="3740673" cy="25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7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94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554DA5-D1E9-C47E-2B26-B22B76766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78" y="1509313"/>
            <a:ext cx="2781443" cy="3168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1F395D-439E-CEDA-3091-9D0536021B2F}"/>
              </a:ext>
            </a:extLst>
          </p:cNvPr>
          <p:cNvSpPr txBox="1"/>
          <p:nvPr/>
        </p:nvSpPr>
        <p:spPr>
          <a:xfrm>
            <a:off x="2743200" y="5623560"/>
            <a:ext cx="81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job title Director occurs most frequently with 121 employees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16C24-CE23-6A97-12D1-E335BDB3091E}"/>
              </a:ext>
            </a:extLst>
          </p:cNvPr>
          <p:cNvSpPr txBox="1"/>
          <p:nvPr/>
        </p:nvSpPr>
        <p:spPr>
          <a:xfrm>
            <a:off x="3845560" y="680442"/>
            <a:ext cx="450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title occurs most frequently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5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69728F29-BA75-7D9F-4B9A-E8F41531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03" y="2263715"/>
            <a:ext cx="2787793" cy="2330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F806F-9D67-65D4-1DD8-C9FD30666121}"/>
              </a:ext>
            </a:extLst>
          </p:cNvPr>
          <p:cNvSpPr txBox="1"/>
          <p:nvPr/>
        </p:nvSpPr>
        <p:spPr>
          <a:xfrm>
            <a:off x="3779520" y="5298440"/>
            <a:ext cx="48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employees leave because of less bonus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76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8595BC-CE14-651F-293A-925276780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17" y="2329007"/>
            <a:ext cx="4921503" cy="2101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0EC73-DF28-5FE1-B47A-8E609F73646F}"/>
              </a:ext>
            </a:extLst>
          </p:cNvPr>
          <p:cNvSpPr txBox="1"/>
          <p:nvPr/>
        </p:nvSpPr>
        <p:spPr>
          <a:xfrm>
            <a:off x="3088640" y="5552440"/>
            <a:ext cx="700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IT department has most employees with all types of </a:t>
            </a:r>
            <a:r>
              <a:rPr lang="en-US" dirty="0" err="1"/>
              <a:t>ethinicity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AE1A6-0CA0-BA26-7BBC-9336356A40AA}"/>
              </a:ext>
            </a:extLst>
          </p:cNvPr>
          <p:cNvSpPr txBox="1"/>
          <p:nvPr/>
        </p:nvSpPr>
        <p:spPr>
          <a:xfrm>
            <a:off x="4937760" y="922774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and diversity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5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K</dc:creator>
  <cp:lastModifiedBy>Amrutha K</cp:lastModifiedBy>
  <cp:revision>1</cp:revision>
  <dcterms:created xsi:type="dcterms:W3CDTF">2024-03-29T05:46:55Z</dcterms:created>
  <dcterms:modified xsi:type="dcterms:W3CDTF">2024-03-29T06:08:32Z</dcterms:modified>
</cp:coreProperties>
</file>