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7" r:id="rId5"/>
    <p:sldId id="264" r:id="rId6"/>
    <p:sldId id="258" r:id="rId7"/>
    <p:sldId id="262" r:id="rId8"/>
    <p:sldId id="263" r:id="rId9"/>
    <p:sldId id="259" r:id="rId10"/>
    <p:sldId id="260" r:id="rId11"/>
    <p:sldId id="256" r:id="rId12"/>
    <p:sldId id="266" r:id="rId13"/>
    <p:sldId id="267" r:id="rId14"/>
    <p:sldId id="272" r:id="rId15"/>
    <p:sldId id="268" r:id="rId16"/>
    <p:sldId id="269" r:id="rId17"/>
    <p:sldId id="270" r:id="rId18"/>
    <p:sldId id="271" r:id="rId19"/>
    <p:sldId id="283" r:id="rId20"/>
    <p:sldId id="284" r:id="rId21"/>
    <p:sldId id="285" r:id="rId22"/>
    <p:sldId id="286" r:id="rId23"/>
    <p:sldId id="273" r:id="rId24"/>
    <p:sldId id="275" r:id="rId25"/>
    <p:sldId id="274" r:id="rId26"/>
    <p:sldId id="261"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61" autoAdjust="0"/>
    <p:restoredTop sz="0" autoAdjust="0"/>
  </p:normalViewPr>
  <p:slideViewPr>
    <p:cSldViewPr snapToGrid="0">
      <p:cViewPr varScale="1">
        <p:scale>
          <a:sx n="83" d="100"/>
          <a:sy n="83" d="100"/>
        </p:scale>
        <p:origin x="10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168f277283a228a/Desktop/projectt%20draft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Attrition</a:t>
            </a:r>
            <a:r>
              <a:rPr lang="en-US" baseline="0"/>
              <a:t> Rate Vs Monthly Income Stats </a:t>
            </a:r>
            <a:endParaRPr lang="en-US"/>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001330547116294E-2"/>
          <c:y val="0.17080622444562699"/>
          <c:w val="0.80273573701609402"/>
          <c:h val="0.548896971748845"/>
        </c:manualLayout>
      </c:layout>
      <c:barChart>
        <c:barDir val="col"/>
        <c:grouping val="clustered"/>
        <c:varyColors val="0"/>
        <c:ser>
          <c:idx val="0"/>
          <c:order val="0"/>
          <c:tx>
            <c:strRef>
              <c:f>'[projectt draftt.xlsx]KPI 3'!$B$13</c:f>
              <c:strCache>
                <c:ptCount val="1"/>
                <c:pt idx="0">
                  <c:v>Attrition Rate</c:v>
                </c:pt>
              </c:strCache>
            </c:strRef>
          </c:tx>
          <c:spPr>
            <a:solidFill>
              <a:schemeClr val="accent1"/>
            </a:solidFill>
            <a:ln>
              <a:noFill/>
            </a:ln>
            <a:effectLst/>
          </c:spPr>
          <c:invertIfNegative val="0"/>
          <c:cat>
            <c:strRef>
              <c:f>'[projectt draftt.xlsx]KPI 3'!$A$14:$A$19</c:f>
              <c:strCache>
                <c:ptCount val="6"/>
                <c:pt idx="0">
                  <c:v>Hardware</c:v>
                </c:pt>
                <c:pt idx="1">
                  <c:v>Human Resources</c:v>
                </c:pt>
                <c:pt idx="2">
                  <c:v>Research &amp; Development</c:v>
                </c:pt>
                <c:pt idx="3">
                  <c:v>Sales</c:v>
                </c:pt>
                <c:pt idx="4">
                  <c:v>Software</c:v>
                </c:pt>
                <c:pt idx="5">
                  <c:v>Support</c:v>
                </c:pt>
              </c:strCache>
            </c:strRef>
          </c:cat>
          <c:val>
            <c:numRef>
              <c:f>'[projectt draftt.xlsx]KPI 3'!$B$14:$B$19</c:f>
              <c:numCache>
                <c:formatCode>0.00%</c:formatCode>
                <c:ptCount val="6"/>
                <c:pt idx="0">
                  <c:v>8.0780000000000005E-2</c:v>
                </c:pt>
                <c:pt idx="1">
                  <c:v>8.3940000000000001E-2</c:v>
                </c:pt>
                <c:pt idx="2">
                  <c:v>8.5199999999999998E-2</c:v>
                </c:pt>
                <c:pt idx="3">
                  <c:v>8.4559999999999996E-2</c:v>
                </c:pt>
                <c:pt idx="4">
                  <c:v>8.4260000000000002E-2</c:v>
                </c:pt>
                <c:pt idx="5">
                  <c:v>8.3360000000000004E-2</c:v>
                </c:pt>
              </c:numCache>
            </c:numRef>
          </c:val>
          <c:extLst>
            <c:ext xmlns:c16="http://schemas.microsoft.com/office/drawing/2014/chart" uri="{C3380CC4-5D6E-409C-BE32-E72D297353CC}">
              <c16:uniqueId val="{00000000-8447-4167-BF4E-469E2D7BB973}"/>
            </c:ext>
          </c:extLst>
        </c:ser>
        <c:dLbls>
          <c:showLegendKey val="0"/>
          <c:showVal val="0"/>
          <c:showCatName val="0"/>
          <c:showSerName val="0"/>
          <c:showPercent val="0"/>
          <c:showBubbleSize val="0"/>
        </c:dLbls>
        <c:gapWidth val="219"/>
        <c:overlap val="-27"/>
        <c:axId val="1153799952"/>
        <c:axId val="841440592"/>
      </c:barChart>
      <c:lineChart>
        <c:grouping val="standard"/>
        <c:varyColors val="0"/>
        <c:ser>
          <c:idx val="1"/>
          <c:order val="1"/>
          <c:tx>
            <c:strRef>
              <c:f>'[projectt draftt.xlsx]KPI 3'!$C$13</c:f>
              <c:strCache>
                <c:ptCount val="1"/>
                <c:pt idx="0">
                  <c:v>Average monthly income</c:v>
                </c:pt>
              </c:strCache>
            </c:strRef>
          </c:tx>
          <c:spPr>
            <a:ln w="28575" cap="rnd">
              <a:solidFill>
                <a:schemeClr val="accent2"/>
              </a:solidFill>
              <a:round/>
            </a:ln>
            <a:effectLst/>
          </c:spPr>
          <c:marker>
            <c:symbol val="none"/>
          </c:marker>
          <c:cat>
            <c:strRef>
              <c:f>'[projectt draftt.xlsx]KPI 3'!$A$14:$A$19</c:f>
              <c:strCache>
                <c:ptCount val="6"/>
                <c:pt idx="0">
                  <c:v>Hardware</c:v>
                </c:pt>
                <c:pt idx="1">
                  <c:v>Human Resources</c:v>
                </c:pt>
                <c:pt idx="2">
                  <c:v>Research &amp; Development</c:v>
                </c:pt>
                <c:pt idx="3">
                  <c:v>Sales</c:v>
                </c:pt>
                <c:pt idx="4">
                  <c:v>Software</c:v>
                </c:pt>
                <c:pt idx="5">
                  <c:v>Support</c:v>
                </c:pt>
              </c:strCache>
            </c:strRef>
          </c:cat>
          <c:val>
            <c:numRef>
              <c:f>'[projectt draftt.xlsx]KPI 3'!$C$14:$C$19</c:f>
              <c:numCache>
                <c:formatCode>General</c:formatCode>
                <c:ptCount val="6"/>
                <c:pt idx="0">
                  <c:v>26091.199059173101</c:v>
                </c:pt>
                <c:pt idx="1">
                  <c:v>26115.9542530379</c:v>
                </c:pt>
                <c:pt idx="2">
                  <c:v>26007.084976525799</c:v>
                </c:pt>
                <c:pt idx="3">
                  <c:v>26170.851229895899</c:v>
                </c:pt>
                <c:pt idx="4">
                  <c:v>26047.494659387601</c:v>
                </c:pt>
                <c:pt idx="5">
                  <c:v>26003.573416506701</c:v>
                </c:pt>
              </c:numCache>
            </c:numRef>
          </c:val>
          <c:smooth val="0"/>
          <c:extLst>
            <c:ext xmlns:c16="http://schemas.microsoft.com/office/drawing/2014/chart" uri="{C3380CC4-5D6E-409C-BE32-E72D297353CC}">
              <c16:uniqueId val="{00000001-8447-4167-BF4E-469E2D7BB973}"/>
            </c:ext>
          </c:extLst>
        </c:ser>
        <c:dLbls>
          <c:showLegendKey val="0"/>
          <c:showVal val="0"/>
          <c:showCatName val="0"/>
          <c:showSerName val="0"/>
          <c:showPercent val="0"/>
          <c:showBubbleSize val="0"/>
        </c:dLbls>
        <c:marker val="1"/>
        <c:smooth val="0"/>
        <c:axId val="1897194768"/>
        <c:axId val="1102369488"/>
      </c:lineChart>
      <c:catAx>
        <c:axId val="1153799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41440592"/>
        <c:crosses val="autoZero"/>
        <c:auto val="1"/>
        <c:lblAlgn val="ctr"/>
        <c:lblOffset val="100"/>
        <c:noMultiLvlLbl val="0"/>
      </c:catAx>
      <c:valAx>
        <c:axId val="84144059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53799952"/>
        <c:crosses val="autoZero"/>
        <c:crossBetween val="between"/>
      </c:valAx>
      <c:catAx>
        <c:axId val="1897194768"/>
        <c:scaling>
          <c:orientation val="minMax"/>
        </c:scaling>
        <c:delete val="1"/>
        <c:axPos val="b"/>
        <c:numFmt formatCode="General" sourceLinked="1"/>
        <c:majorTickMark val="out"/>
        <c:minorTickMark val="none"/>
        <c:tickLblPos val="nextTo"/>
        <c:crossAx val="1102369488"/>
        <c:crosses val="autoZero"/>
        <c:auto val="1"/>
        <c:lblAlgn val="ctr"/>
        <c:lblOffset val="100"/>
        <c:noMultiLvlLbl val="0"/>
      </c:catAx>
      <c:valAx>
        <c:axId val="11023694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897194768"/>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1">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1">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05/8/layout/hProcess4#1" loCatId="process" qsTypeId="urn:microsoft.com/office/officeart/2005/8/quickstyle/simple3#1" qsCatId="simple" csTypeId="urn:microsoft.com/office/officeart/2005/8/colors/accent1_3#1" csCatId="accent1" phldr="1"/>
      <dgm:spPr/>
      <dgm:t>
        <a:bodyPr/>
        <a:lstStyle/>
        <a:p>
          <a:endParaRPr lang="en-US"/>
        </a:p>
      </dgm:t>
    </dgm:pt>
    <dgm:pt modelId="{96262926-A67D-4E4E-9515-5EBC67F0B634}">
      <dgm:prSet custT="1"/>
      <dgm:spPr/>
      <dgm:t>
        <a:bodyPr/>
        <a:lstStyle/>
        <a:p>
          <a:r>
            <a:rPr lang="en-US" sz="1100" kern="1200">
              <a:latin typeface="Franklin Gothic Demi" panose="020B0502020104020203"/>
              <a:ea typeface="+mn-ea"/>
              <a:cs typeface="+mn-cs"/>
            </a:rPr>
            <a:t>Attrition</a:t>
          </a:r>
          <a:endParaRPr lang="en-US" sz="1100" kern="1200" dirty="0">
            <a:latin typeface="Franklin Gothic Demi" panose="020B0502020104020203"/>
            <a:ea typeface="+mn-ea"/>
            <a:cs typeface="+mn-cs"/>
          </a:endParaRP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6C8937BE-93F8-4DED-8538-1C601DAEBA66}">
      <dgm:prSet/>
      <dgm:spPr/>
      <dgm:t>
        <a:bodyPr/>
        <a:lstStyle/>
        <a:p>
          <a:pPr>
            <a:buFont typeface="+mj-lt"/>
            <a:buAutoNum type="arabicPeriod"/>
          </a:pPr>
          <a:r>
            <a:rPr lang="en-IN" dirty="0">
              <a:latin typeface="+mj-lt"/>
            </a:rPr>
            <a:t>Average Hourly rate of Male Research Scientist</a:t>
          </a:r>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B9308A8B-908D-45CD-9A39-C7DCE0AC2F44}">
      <dgm:prSet/>
      <dgm:spPr/>
      <dgm:t>
        <a:bodyPr/>
        <a:lstStyle/>
        <a:p>
          <a:r>
            <a:rPr lang="en-IN" dirty="0">
              <a:latin typeface="+mj-lt"/>
            </a:rPr>
            <a:t>Attrition rate Vs Monthly income stats</a:t>
          </a:r>
        </a:p>
      </dgm:t>
    </dgm:pt>
    <dgm:pt modelId="{B7B6E8AF-4A06-48F0-87AD-B59C72385696}" type="parTrans" cxnId="{F3BEB70C-9A64-4B18-AEB6-C92DF71A8516}">
      <dgm:prSet/>
      <dgm:spPr/>
      <dgm:t>
        <a:bodyPr/>
        <a:lstStyle/>
        <a:p>
          <a:endParaRPr lang="en-IN"/>
        </a:p>
      </dgm:t>
    </dgm:pt>
    <dgm:pt modelId="{3F0C8E63-F44C-44B4-B217-FFECF61FD3E0}" type="sibTrans" cxnId="{F3BEB70C-9A64-4B18-AEB6-C92DF71A8516}">
      <dgm:prSet/>
      <dgm:spPr/>
      <dgm:t>
        <a:bodyPr/>
        <a:lstStyle/>
        <a:p>
          <a:endParaRPr lang="en-IN"/>
        </a:p>
      </dgm:t>
    </dgm:pt>
    <dgm:pt modelId="{31B35A0D-BA27-4730-9FFD-A46CFA50374A}">
      <dgm:prSet/>
      <dgm:spPr/>
      <dgm:t>
        <a:bodyPr/>
        <a:lstStyle/>
        <a:p>
          <a:r>
            <a:rPr lang="en-IN" dirty="0">
              <a:latin typeface="+mj-lt"/>
            </a:rPr>
            <a:t>Average working years for each Department</a:t>
          </a:r>
        </a:p>
      </dgm:t>
    </dgm:pt>
    <dgm:pt modelId="{ABA38C15-2A8A-4B2C-9235-785C12635B23}" type="parTrans" cxnId="{E2839D02-29F5-40D1-894B-0E57193272E9}">
      <dgm:prSet/>
      <dgm:spPr/>
      <dgm:t>
        <a:bodyPr/>
        <a:lstStyle/>
        <a:p>
          <a:endParaRPr lang="en-IN"/>
        </a:p>
      </dgm:t>
    </dgm:pt>
    <dgm:pt modelId="{ABF4A25E-B57D-4E96-AFD0-588A176729FD}" type="sibTrans" cxnId="{E2839D02-29F5-40D1-894B-0E57193272E9}">
      <dgm:prSet/>
      <dgm:spPr/>
      <dgm:t>
        <a:bodyPr/>
        <a:lstStyle/>
        <a:p>
          <a:endParaRPr lang="en-IN"/>
        </a:p>
      </dgm:t>
    </dgm:pt>
    <dgm:pt modelId="{5B892F9D-6BFE-4DC7-B70C-3FE2339F3F47}">
      <dgm:prSet/>
      <dgm:spPr/>
      <dgm:t>
        <a:bodyPr/>
        <a:lstStyle/>
        <a:p>
          <a:r>
            <a:rPr lang="en-IN" dirty="0">
              <a:latin typeface="+mj-lt"/>
            </a:rPr>
            <a:t>Job Role Vs Work life balance</a:t>
          </a:r>
        </a:p>
      </dgm:t>
    </dgm:pt>
    <dgm:pt modelId="{BDD1258B-98C7-418B-BD18-DC181DE64724}" type="parTrans" cxnId="{D3A2AB42-E0A6-4A39-B85F-B0A25FA9C28C}">
      <dgm:prSet/>
      <dgm:spPr/>
      <dgm:t>
        <a:bodyPr/>
        <a:lstStyle/>
        <a:p>
          <a:endParaRPr lang="en-IN"/>
        </a:p>
      </dgm:t>
    </dgm:pt>
    <dgm:pt modelId="{AD2A4ED4-BA82-450A-99B1-C5874B2B3DF4}" type="sibTrans" cxnId="{D3A2AB42-E0A6-4A39-B85F-B0A25FA9C28C}">
      <dgm:prSet/>
      <dgm:spPr/>
      <dgm:t>
        <a:bodyPr/>
        <a:lstStyle/>
        <a:p>
          <a:endParaRPr lang="en-IN"/>
        </a:p>
      </dgm:t>
    </dgm:pt>
    <dgm:pt modelId="{CAE9EA51-CB4A-48C0-83E2-C9EA5680DE08}">
      <dgm:prSet/>
      <dgm:spPr/>
      <dgm:t>
        <a:bodyPr/>
        <a:lstStyle/>
        <a:p>
          <a:r>
            <a:rPr lang="en-IN" dirty="0">
              <a:latin typeface="+mj-lt"/>
            </a:rPr>
            <a:t>Attrition rate Vs Year since last promotion relation</a:t>
          </a:r>
        </a:p>
      </dgm:t>
    </dgm:pt>
    <dgm:pt modelId="{F7421FB4-6684-4B63-8A98-2117B07FABC4}" type="parTrans" cxnId="{95A668BE-2E6D-4425-93E3-7391C84F8E77}">
      <dgm:prSet/>
      <dgm:spPr/>
      <dgm:t>
        <a:bodyPr/>
        <a:lstStyle/>
        <a:p>
          <a:endParaRPr lang="en-IN"/>
        </a:p>
      </dgm:t>
    </dgm:pt>
    <dgm:pt modelId="{A30736DA-207E-422D-A92E-F9B9CB959C73}" type="sibTrans" cxnId="{95A668BE-2E6D-4425-93E3-7391C84F8E77}">
      <dgm:prSet/>
      <dgm:spPr/>
      <dgm:t>
        <a:bodyPr/>
        <a:lstStyle/>
        <a:p>
          <a:endParaRPr lang="en-IN"/>
        </a:p>
      </dgm:t>
    </dgm:pt>
    <dgm:pt modelId="{57C10028-AD0C-408B-8B3C-80B6D57B2FFE}">
      <dgm:prSet custT="1"/>
      <dgm:spPr/>
      <dgm:t>
        <a:bodyPr/>
        <a:lstStyle/>
        <a:p>
          <a:pPr algn="ctr"/>
          <a:r>
            <a:rPr lang="en-IN" sz="1400" b="1" dirty="0"/>
            <a:t>50.21%</a:t>
          </a:r>
        </a:p>
      </dgm:t>
    </dgm:pt>
    <dgm:pt modelId="{59347799-B149-4EAC-8626-7ED4D1EB7344}" type="parTrans" cxnId="{C114E19C-479A-41A7-8211-28C65C3CC368}">
      <dgm:prSet/>
      <dgm:spPr/>
      <dgm:t>
        <a:bodyPr/>
        <a:lstStyle/>
        <a:p>
          <a:endParaRPr lang="en-IN"/>
        </a:p>
      </dgm:t>
    </dgm:pt>
    <dgm:pt modelId="{D094B84D-F84A-45BF-861D-74BBB22E57E9}" type="sibTrans" cxnId="{C114E19C-479A-41A7-8211-28C65C3CC368}">
      <dgm:prSet/>
      <dgm:spPr/>
      <dgm:t>
        <a:bodyPr/>
        <a:lstStyle/>
        <a:p>
          <a:endParaRPr lang="en-IN"/>
        </a:p>
      </dgm:t>
    </dgm:pt>
    <dgm:pt modelId="{C53C3D41-884E-4BD3-B528-C9F1DB043459}">
      <dgm:prSet custT="1"/>
      <dgm:spPr/>
      <dgm:t>
        <a:bodyPr/>
        <a:lstStyle/>
        <a:p>
          <a:pPr algn="ctr"/>
          <a:r>
            <a:rPr lang="en-IN" sz="1400" b="1" dirty="0"/>
            <a:t>Permissible level -&lt;10%</a:t>
          </a:r>
        </a:p>
      </dgm:t>
    </dgm:pt>
    <dgm:pt modelId="{099D430F-C9B6-4FF3-851C-F67F7BE843FB}" type="parTrans" cxnId="{AA303E11-DE96-49EA-915E-3A615BC5BD9D}">
      <dgm:prSet/>
      <dgm:spPr/>
      <dgm:t>
        <a:bodyPr/>
        <a:lstStyle/>
        <a:p>
          <a:endParaRPr lang="en-IN"/>
        </a:p>
      </dgm:t>
    </dgm:pt>
    <dgm:pt modelId="{7A94D4C4-7DB5-4EAF-9A51-9C82851D221A}" type="sibTrans" cxnId="{AA303E11-DE96-49EA-915E-3A615BC5BD9D}">
      <dgm:prSet/>
      <dgm:spPr/>
      <dgm:t>
        <a:bodyPr/>
        <a:lstStyle/>
        <a:p>
          <a:endParaRPr lang="en-IN"/>
        </a:p>
      </dgm:t>
    </dgm:pt>
    <dgm:pt modelId="{A6BF2359-83EC-4C95-A877-9795D24CDEB4}">
      <dgm:prSet custT="1"/>
      <dgm:spPr/>
      <dgm:t>
        <a:bodyPr/>
        <a:lstStyle/>
        <a:p>
          <a:pPr algn="ctr"/>
          <a:r>
            <a:rPr lang="en-IN" sz="1400" b="1" dirty="0"/>
            <a:t>115(both male and female)</a:t>
          </a:r>
        </a:p>
      </dgm:t>
    </dgm:pt>
    <dgm:pt modelId="{906D3BEE-73EF-4C0E-A26B-1AA4797CB93C}" type="parTrans" cxnId="{7A96B2F7-68EC-4254-A784-4A8C791F968B}">
      <dgm:prSet/>
      <dgm:spPr/>
      <dgm:t>
        <a:bodyPr/>
        <a:lstStyle/>
        <a:p>
          <a:endParaRPr lang="en-IN"/>
        </a:p>
      </dgm:t>
    </dgm:pt>
    <dgm:pt modelId="{19C960CF-B5A1-4D8D-8E39-ED6988070AAD}" type="sibTrans" cxnId="{7A96B2F7-68EC-4254-A784-4A8C791F968B}">
      <dgm:prSet/>
      <dgm:spPr/>
      <dgm:t>
        <a:bodyPr/>
        <a:lstStyle/>
        <a:p>
          <a:endParaRPr lang="en-IN"/>
        </a:p>
      </dgm:t>
    </dgm:pt>
    <dgm:pt modelId="{9C8A8E59-E638-4EF9-B22A-B1A3631FF0E1}">
      <dgm:prSet custT="1"/>
      <dgm:spPr/>
      <dgm:t>
        <a:bodyPr/>
        <a:lstStyle/>
        <a:p>
          <a:pPr algn="ctr"/>
          <a:r>
            <a:rPr lang="en-IN" sz="1350" b="1" dirty="0"/>
            <a:t>26000 vs 8 %</a:t>
          </a:r>
        </a:p>
      </dgm:t>
    </dgm:pt>
    <dgm:pt modelId="{DB12F772-EA6E-40FB-A9C4-241205D980F1}" type="parTrans" cxnId="{D99BA6D0-E51F-41C4-B8CC-89BAA6E20103}">
      <dgm:prSet/>
      <dgm:spPr/>
      <dgm:t>
        <a:bodyPr/>
        <a:lstStyle/>
        <a:p>
          <a:endParaRPr lang="en-IN"/>
        </a:p>
      </dgm:t>
    </dgm:pt>
    <dgm:pt modelId="{4AA1DE6F-F7C7-4717-8760-F50E19A2273B}" type="sibTrans" cxnId="{D99BA6D0-E51F-41C4-B8CC-89BAA6E20103}">
      <dgm:prSet/>
      <dgm:spPr/>
      <dgm:t>
        <a:bodyPr/>
        <a:lstStyle/>
        <a:p>
          <a:endParaRPr lang="en-IN"/>
        </a:p>
      </dgm:t>
    </dgm:pt>
    <dgm:pt modelId="{0A48D8C4-E71A-4456-8AF2-95C17F0BE60D}">
      <dgm:prSet custT="1"/>
      <dgm:spPr/>
      <dgm:t>
        <a:bodyPr/>
        <a:lstStyle/>
        <a:p>
          <a:pPr algn="ctr"/>
          <a:r>
            <a:rPr lang="en-IN" sz="1400" b="1" dirty="0"/>
            <a:t>20.50</a:t>
          </a:r>
        </a:p>
      </dgm:t>
    </dgm:pt>
    <dgm:pt modelId="{F1014541-5F6F-4B38-9518-6FC5D93BA3C5}" type="parTrans" cxnId="{6BBDB79E-CC36-4860-AA80-711530E19C48}">
      <dgm:prSet/>
      <dgm:spPr/>
      <dgm:t>
        <a:bodyPr/>
        <a:lstStyle/>
        <a:p>
          <a:endParaRPr lang="en-IN"/>
        </a:p>
      </dgm:t>
    </dgm:pt>
    <dgm:pt modelId="{A7A90F2B-0B4E-4C3C-A971-1068B39DFBF7}" type="sibTrans" cxnId="{6BBDB79E-CC36-4860-AA80-711530E19C48}">
      <dgm:prSet/>
      <dgm:spPr/>
      <dgm:t>
        <a:bodyPr/>
        <a:lstStyle/>
        <a:p>
          <a:endParaRPr lang="en-IN"/>
        </a:p>
      </dgm:t>
    </dgm:pt>
    <dgm:pt modelId="{C6D7B2C7-09E5-4694-8828-748AF12997F8}">
      <dgm:prSet custT="1"/>
      <dgm:spPr/>
      <dgm:t>
        <a:bodyPr/>
        <a:lstStyle/>
        <a:p>
          <a:pPr algn="ctr"/>
          <a:r>
            <a:rPr lang="en-IN" sz="1400" b="1" dirty="0"/>
            <a:t>2.5</a:t>
          </a:r>
        </a:p>
      </dgm:t>
    </dgm:pt>
    <dgm:pt modelId="{6F1EE3B7-A6B2-428C-B3A9-C08CC961A520}" type="parTrans" cxnId="{0AD960CC-C342-4710-9C19-C415F17C9C9A}">
      <dgm:prSet/>
      <dgm:spPr/>
      <dgm:t>
        <a:bodyPr/>
        <a:lstStyle/>
        <a:p>
          <a:endParaRPr lang="en-IN"/>
        </a:p>
      </dgm:t>
    </dgm:pt>
    <dgm:pt modelId="{C3FBC07F-778E-421F-AEC0-530F36350AC1}" type="sibTrans" cxnId="{0AD960CC-C342-4710-9C19-C415F17C9C9A}">
      <dgm:prSet/>
      <dgm:spPr/>
      <dgm:t>
        <a:bodyPr/>
        <a:lstStyle/>
        <a:p>
          <a:endParaRPr lang="en-IN"/>
        </a:p>
      </dgm:t>
    </dgm:pt>
    <dgm:pt modelId="{FFC6C86B-2AD4-44C2-BD11-14D79E2C8BE6}">
      <dgm:prSet custT="1"/>
      <dgm:spPr/>
      <dgm:t>
        <a:bodyPr/>
        <a:lstStyle/>
        <a:p>
          <a:pPr algn="ctr"/>
          <a:r>
            <a:rPr lang="en-IN" sz="1400" b="1" dirty="0"/>
            <a:t>1-10 – 41% -20718</a:t>
          </a:r>
        </a:p>
      </dgm:t>
    </dgm:pt>
    <dgm:pt modelId="{3E0B2430-4BD1-4DD4-9FD9-5A67E697DF4B}" type="parTrans" cxnId="{30B035C6-0BEF-44E2-8318-DE11A7E4C7E2}">
      <dgm:prSet/>
      <dgm:spPr/>
      <dgm:t>
        <a:bodyPr/>
        <a:lstStyle/>
        <a:p>
          <a:endParaRPr lang="en-IN"/>
        </a:p>
      </dgm:t>
    </dgm:pt>
    <dgm:pt modelId="{0D7DFE8A-E520-49B5-B1F0-8C3B18185EB0}" type="sibTrans" cxnId="{30B035C6-0BEF-44E2-8318-DE11A7E4C7E2}">
      <dgm:prSet/>
      <dgm:spPr/>
      <dgm:t>
        <a:bodyPr/>
        <a:lstStyle/>
        <a:p>
          <a:endParaRPr lang="en-IN"/>
        </a:p>
      </dgm:t>
    </dgm:pt>
    <dgm:pt modelId="{FCAF51E3-91EB-4D50-AC52-CDA5DC1D077E}">
      <dgm:prSet custT="1"/>
      <dgm:spPr/>
      <dgm:t>
        <a:bodyPr/>
        <a:lstStyle/>
        <a:p>
          <a:pPr algn="ctr"/>
          <a:endParaRPr lang="en-IN" sz="1400" b="1" dirty="0"/>
        </a:p>
      </dgm:t>
    </dgm:pt>
    <dgm:pt modelId="{A9486D94-E531-4685-9A50-B00FA9141C49}" type="parTrans" cxnId="{032A20AD-F170-4202-806A-8EDB3232CF37}">
      <dgm:prSet/>
      <dgm:spPr/>
      <dgm:t>
        <a:bodyPr/>
        <a:lstStyle/>
        <a:p>
          <a:endParaRPr lang="en-IN"/>
        </a:p>
      </dgm:t>
    </dgm:pt>
    <dgm:pt modelId="{10B4B897-155C-4D63-A107-05B74FEF6973}" type="sibTrans" cxnId="{032A20AD-F170-4202-806A-8EDB3232CF37}">
      <dgm:prSet/>
      <dgm:spPr/>
      <dgm:t>
        <a:bodyPr/>
        <a:lstStyle/>
        <a:p>
          <a:endParaRPr lang="en-IN"/>
        </a:p>
      </dgm:t>
    </dgm:pt>
    <dgm:pt modelId="{6EA0B742-3682-4302-A92F-6FED5D158F5E}">
      <dgm:prSet custT="1"/>
      <dgm:spPr/>
      <dgm:t>
        <a:bodyPr/>
        <a:lstStyle/>
        <a:p>
          <a:pPr algn="ctr"/>
          <a:endParaRPr lang="en-IN" sz="1400" b="1" dirty="0"/>
        </a:p>
      </dgm:t>
    </dgm:pt>
    <dgm:pt modelId="{7A6239B3-BD06-47A8-BA51-190E683C6057}" type="parTrans" cxnId="{F3C1EBB7-A342-4F5C-90DD-25DDEF6205A9}">
      <dgm:prSet/>
      <dgm:spPr/>
      <dgm:t>
        <a:bodyPr/>
        <a:lstStyle/>
        <a:p>
          <a:endParaRPr lang="en-IN"/>
        </a:p>
      </dgm:t>
    </dgm:pt>
    <dgm:pt modelId="{A887E39E-E66E-4B2E-8273-9319BD2268B5}" type="sibTrans" cxnId="{F3C1EBB7-A342-4F5C-90DD-25DDEF6205A9}">
      <dgm:prSet/>
      <dgm:spPr/>
      <dgm:t>
        <a:bodyPr/>
        <a:lstStyle/>
        <a:p>
          <a:endParaRPr lang="en-IN"/>
        </a:p>
      </dgm:t>
    </dgm:pt>
    <dgm:pt modelId="{3E142E9C-43B2-40FB-AAA5-F5C5BEDE4F00}" type="pres">
      <dgm:prSet presAssocID="{6A70FD8F-0050-42E3-8B3A-6ED7CFB9852E}" presName="Name0" presStyleCnt="0">
        <dgm:presLayoutVars>
          <dgm:dir/>
          <dgm:animLvl val="lvl"/>
          <dgm:resizeHandles val="exact"/>
        </dgm:presLayoutVars>
      </dgm:prSet>
      <dgm:spPr/>
    </dgm:pt>
    <dgm:pt modelId="{C3A5BA5A-BD09-409A-8EF6-35174A520E8B}" type="pres">
      <dgm:prSet presAssocID="{6A70FD8F-0050-42E3-8B3A-6ED7CFB9852E}" presName="tSp" presStyleCnt="0"/>
      <dgm:spPr/>
    </dgm:pt>
    <dgm:pt modelId="{3F0F2C35-1637-443A-8C0C-0C8799223F54}" type="pres">
      <dgm:prSet presAssocID="{6A70FD8F-0050-42E3-8B3A-6ED7CFB9852E}" presName="bSp" presStyleCnt="0"/>
      <dgm:spPr/>
    </dgm:pt>
    <dgm:pt modelId="{6949AB73-F48E-40F0-8DF9-ED4BABB8C99B}" type="pres">
      <dgm:prSet presAssocID="{6A70FD8F-0050-42E3-8B3A-6ED7CFB9852E}" presName="process" presStyleCnt="0"/>
      <dgm:spPr/>
    </dgm:pt>
    <dgm:pt modelId="{54D09BFA-B27E-44FC-8118-DFE7C23C419E}" type="pres">
      <dgm:prSet presAssocID="{96262926-A67D-4E4E-9515-5EBC67F0B634}" presName="composite1" presStyleCnt="0"/>
      <dgm:spPr/>
    </dgm:pt>
    <dgm:pt modelId="{BFBA349A-D393-4DCF-AB93-8784CC59EDA4}" type="pres">
      <dgm:prSet presAssocID="{96262926-A67D-4E4E-9515-5EBC67F0B634}" presName="dummyNode1" presStyleLbl="node1" presStyleIdx="0" presStyleCnt="6"/>
      <dgm:spPr/>
    </dgm:pt>
    <dgm:pt modelId="{AB6B8C80-2F89-43D8-9A0C-D37F7A900972}" type="pres">
      <dgm:prSet presAssocID="{96262926-A67D-4E4E-9515-5EBC67F0B634}" presName="childNode1" presStyleLbl="bgAcc1" presStyleIdx="0" presStyleCnt="6">
        <dgm:presLayoutVars>
          <dgm:bulletEnabled val="1"/>
        </dgm:presLayoutVars>
      </dgm:prSet>
      <dgm:spPr/>
    </dgm:pt>
    <dgm:pt modelId="{B5E79E12-9BCF-4BBD-80F0-6D00E4C835B6}" type="pres">
      <dgm:prSet presAssocID="{96262926-A67D-4E4E-9515-5EBC67F0B634}" presName="childNode1tx" presStyleLbl="bgAcc1" presStyleIdx="0" presStyleCnt="6">
        <dgm:presLayoutVars>
          <dgm:bulletEnabled val="1"/>
        </dgm:presLayoutVars>
      </dgm:prSet>
      <dgm:spPr/>
    </dgm:pt>
    <dgm:pt modelId="{F4B4510B-507A-43A4-83F7-2F0EEC2AB17D}" type="pres">
      <dgm:prSet presAssocID="{96262926-A67D-4E4E-9515-5EBC67F0B634}" presName="parentNode1" presStyleLbl="node1" presStyleIdx="0" presStyleCnt="6">
        <dgm:presLayoutVars>
          <dgm:chMax val="1"/>
          <dgm:bulletEnabled val="1"/>
        </dgm:presLayoutVars>
      </dgm:prSet>
      <dgm:spPr/>
    </dgm:pt>
    <dgm:pt modelId="{D3143E4D-B7D0-4938-A765-7040D29EFE96}" type="pres">
      <dgm:prSet presAssocID="{96262926-A67D-4E4E-9515-5EBC67F0B634}" presName="connSite1" presStyleCnt="0"/>
      <dgm:spPr/>
    </dgm:pt>
    <dgm:pt modelId="{1FE5ABED-1044-400D-87CB-2AEF1BA82A55}" type="pres">
      <dgm:prSet presAssocID="{1DA7ACEB-F642-43C1-BCB5-F580B9B985B9}" presName="Name9" presStyleLbl="sibTrans2D1" presStyleIdx="0" presStyleCnt="5"/>
      <dgm:spPr/>
    </dgm:pt>
    <dgm:pt modelId="{FFD879DE-AB14-4665-B813-D9A8063C84C5}" type="pres">
      <dgm:prSet presAssocID="{6C8937BE-93F8-4DED-8538-1C601DAEBA66}" presName="composite2" presStyleCnt="0"/>
      <dgm:spPr/>
    </dgm:pt>
    <dgm:pt modelId="{38BE89D2-E7C6-410E-955C-C71ACCD8EC76}" type="pres">
      <dgm:prSet presAssocID="{6C8937BE-93F8-4DED-8538-1C601DAEBA66}" presName="dummyNode2" presStyleLbl="node1" presStyleIdx="0" presStyleCnt="6"/>
      <dgm:spPr/>
    </dgm:pt>
    <dgm:pt modelId="{26B28410-8213-40E1-9D1E-850A96990533}" type="pres">
      <dgm:prSet presAssocID="{6C8937BE-93F8-4DED-8538-1C601DAEBA66}" presName="childNode2" presStyleLbl="bgAcc1" presStyleIdx="1" presStyleCnt="6">
        <dgm:presLayoutVars>
          <dgm:bulletEnabled val="1"/>
        </dgm:presLayoutVars>
      </dgm:prSet>
      <dgm:spPr/>
    </dgm:pt>
    <dgm:pt modelId="{6CAC5205-0CAB-4727-A6C5-5C0040E74CB8}" type="pres">
      <dgm:prSet presAssocID="{6C8937BE-93F8-4DED-8538-1C601DAEBA66}" presName="childNode2tx" presStyleLbl="bgAcc1" presStyleIdx="1" presStyleCnt="6">
        <dgm:presLayoutVars>
          <dgm:bulletEnabled val="1"/>
        </dgm:presLayoutVars>
      </dgm:prSet>
      <dgm:spPr/>
    </dgm:pt>
    <dgm:pt modelId="{D6510A7E-300F-4B43-B66D-0515814616EB}" type="pres">
      <dgm:prSet presAssocID="{6C8937BE-93F8-4DED-8538-1C601DAEBA66}" presName="parentNode2" presStyleLbl="node1" presStyleIdx="1" presStyleCnt="6">
        <dgm:presLayoutVars>
          <dgm:chMax val="0"/>
          <dgm:bulletEnabled val="1"/>
        </dgm:presLayoutVars>
      </dgm:prSet>
      <dgm:spPr/>
    </dgm:pt>
    <dgm:pt modelId="{D82722CA-B9F8-4AB7-805A-C5F2AD8602B8}" type="pres">
      <dgm:prSet presAssocID="{6C8937BE-93F8-4DED-8538-1C601DAEBA66}" presName="connSite2" presStyleCnt="0"/>
      <dgm:spPr/>
    </dgm:pt>
    <dgm:pt modelId="{9E288ADC-3895-4949-9B0A-F6FCE67909EB}" type="pres">
      <dgm:prSet presAssocID="{A97BE953-FA9D-4BA6-A92C-494DB1F3BA59}" presName="Name18" presStyleLbl="sibTrans2D1" presStyleIdx="1" presStyleCnt="5"/>
      <dgm:spPr/>
    </dgm:pt>
    <dgm:pt modelId="{CF7B138C-746B-476F-ABE6-374E17886293}" type="pres">
      <dgm:prSet presAssocID="{B9308A8B-908D-45CD-9A39-C7DCE0AC2F44}" presName="composite1" presStyleCnt="0"/>
      <dgm:spPr/>
    </dgm:pt>
    <dgm:pt modelId="{F691130B-1360-4420-A87C-B1E90F43564E}" type="pres">
      <dgm:prSet presAssocID="{B9308A8B-908D-45CD-9A39-C7DCE0AC2F44}" presName="dummyNode1" presStyleLbl="node1" presStyleIdx="1" presStyleCnt="6"/>
      <dgm:spPr/>
    </dgm:pt>
    <dgm:pt modelId="{BCCB830B-C096-459E-80B2-709B1467985A}" type="pres">
      <dgm:prSet presAssocID="{B9308A8B-908D-45CD-9A39-C7DCE0AC2F44}" presName="childNode1" presStyleLbl="bgAcc1" presStyleIdx="2" presStyleCnt="6">
        <dgm:presLayoutVars>
          <dgm:bulletEnabled val="1"/>
        </dgm:presLayoutVars>
      </dgm:prSet>
      <dgm:spPr/>
    </dgm:pt>
    <dgm:pt modelId="{B76DFDF1-F911-4C7E-87AC-349CEC57251F}" type="pres">
      <dgm:prSet presAssocID="{B9308A8B-908D-45CD-9A39-C7DCE0AC2F44}" presName="childNode1tx" presStyleLbl="bgAcc1" presStyleIdx="2" presStyleCnt="6">
        <dgm:presLayoutVars>
          <dgm:bulletEnabled val="1"/>
        </dgm:presLayoutVars>
      </dgm:prSet>
      <dgm:spPr/>
    </dgm:pt>
    <dgm:pt modelId="{4D8F8F82-2089-42F3-96E8-314090D7F5CB}" type="pres">
      <dgm:prSet presAssocID="{B9308A8B-908D-45CD-9A39-C7DCE0AC2F44}" presName="parentNode1" presStyleLbl="node1" presStyleIdx="2" presStyleCnt="6">
        <dgm:presLayoutVars>
          <dgm:chMax val="1"/>
          <dgm:bulletEnabled val="1"/>
        </dgm:presLayoutVars>
      </dgm:prSet>
      <dgm:spPr/>
    </dgm:pt>
    <dgm:pt modelId="{CB7F2102-57E0-49CF-B6C4-C08FAC55D6E3}" type="pres">
      <dgm:prSet presAssocID="{B9308A8B-908D-45CD-9A39-C7DCE0AC2F44}" presName="connSite1" presStyleCnt="0"/>
      <dgm:spPr/>
    </dgm:pt>
    <dgm:pt modelId="{CD492FD7-890B-40DA-8CDE-BAA637384198}" type="pres">
      <dgm:prSet presAssocID="{3F0C8E63-F44C-44B4-B217-FFECF61FD3E0}" presName="Name9" presStyleLbl="sibTrans2D1" presStyleIdx="2" presStyleCnt="5"/>
      <dgm:spPr/>
    </dgm:pt>
    <dgm:pt modelId="{D0622696-57D5-4081-A060-C3333AE5EC00}" type="pres">
      <dgm:prSet presAssocID="{31B35A0D-BA27-4730-9FFD-A46CFA50374A}" presName="composite2" presStyleCnt="0"/>
      <dgm:spPr/>
    </dgm:pt>
    <dgm:pt modelId="{EBA51C08-F5BB-4366-B563-232FADA6FFF1}" type="pres">
      <dgm:prSet presAssocID="{31B35A0D-BA27-4730-9FFD-A46CFA50374A}" presName="dummyNode2" presStyleLbl="node1" presStyleIdx="2" presStyleCnt="6"/>
      <dgm:spPr/>
    </dgm:pt>
    <dgm:pt modelId="{3B5B6784-AA2A-4998-ABA3-8722D8EB500E}" type="pres">
      <dgm:prSet presAssocID="{31B35A0D-BA27-4730-9FFD-A46CFA50374A}" presName="childNode2" presStyleLbl="bgAcc1" presStyleIdx="3" presStyleCnt="6">
        <dgm:presLayoutVars>
          <dgm:bulletEnabled val="1"/>
        </dgm:presLayoutVars>
      </dgm:prSet>
      <dgm:spPr/>
    </dgm:pt>
    <dgm:pt modelId="{02A9A89D-EEC9-429B-A121-FF9E35B168C2}" type="pres">
      <dgm:prSet presAssocID="{31B35A0D-BA27-4730-9FFD-A46CFA50374A}" presName="childNode2tx" presStyleLbl="bgAcc1" presStyleIdx="3" presStyleCnt="6">
        <dgm:presLayoutVars>
          <dgm:bulletEnabled val="1"/>
        </dgm:presLayoutVars>
      </dgm:prSet>
      <dgm:spPr/>
    </dgm:pt>
    <dgm:pt modelId="{7EBE1595-21C2-486B-99B2-A183D0644D37}" type="pres">
      <dgm:prSet presAssocID="{31B35A0D-BA27-4730-9FFD-A46CFA50374A}" presName="parentNode2" presStyleLbl="node1" presStyleIdx="3" presStyleCnt="6">
        <dgm:presLayoutVars>
          <dgm:chMax val="0"/>
          <dgm:bulletEnabled val="1"/>
        </dgm:presLayoutVars>
      </dgm:prSet>
      <dgm:spPr/>
    </dgm:pt>
    <dgm:pt modelId="{C548BF55-6CF3-4803-AEFC-F4EAE8AA7DF5}" type="pres">
      <dgm:prSet presAssocID="{31B35A0D-BA27-4730-9FFD-A46CFA50374A}" presName="connSite2" presStyleCnt="0"/>
      <dgm:spPr/>
    </dgm:pt>
    <dgm:pt modelId="{D1FE4BAC-33DC-40FD-BD87-532A63A730DA}" type="pres">
      <dgm:prSet presAssocID="{ABF4A25E-B57D-4E96-AFD0-588A176729FD}" presName="Name18" presStyleLbl="sibTrans2D1" presStyleIdx="3" presStyleCnt="5" custLinFactNeighborY="666"/>
      <dgm:spPr/>
    </dgm:pt>
    <dgm:pt modelId="{1C53E061-7493-4B84-86C4-EFE385A46A2E}" type="pres">
      <dgm:prSet presAssocID="{5B892F9D-6BFE-4DC7-B70C-3FE2339F3F47}" presName="composite1" presStyleCnt="0"/>
      <dgm:spPr/>
    </dgm:pt>
    <dgm:pt modelId="{C85A5441-A02B-429D-BD9E-88D6CBFB9260}" type="pres">
      <dgm:prSet presAssocID="{5B892F9D-6BFE-4DC7-B70C-3FE2339F3F47}" presName="dummyNode1" presStyleLbl="node1" presStyleIdx="3" presStyleCnt="6"/>
      <dgm:spPr/>
    </dgm:pt>
    <dgm:pt modelId="{5781D5DA-5917-4E6F-9DE0-B90AF7533742}" type="pres">
      <dgm:prSet presAssocID="{5B892F9D-6BFE-4DC7-B70C-3FE2339F3F47}" presName="childNode1" presStyleLbl="bgAcc1" presStyleIdx="4" presStyleCnt="6">
        <dgm:presLayoutVars>
          <dgm:bulletEnabled val="1"/>
        </dgm:presLayoutVars>
      </dgm:prSet>
      <dgm:spPr/>
    </dgm:pt>
    <dgm:pt modelId="{F7FA486B-B914-4799-B865-BB80C96FC7C3}" type="pres">
      <dgm:prSet presAssocID="{5B892F9D-6BFE-4DC7-B70C-3FE2339F3F47}" presName="childNode1tx" presStyleLbl="bgAcc1" presStyleIdx="4" presStyleCnt="6">
        <dgm:presLayoutVars>
          <dgm:bulletEnabled val="1"/>
        </dgm:presLayoutVars>
      </dgm:prSet>
      <dgm:spPr/>
    </dgm:pt>
    <dgm:pt modelId="{BEA4DC1B-4FBD-4557-887A-C0BF3BDAF665}" type="pres">
      <dgm:prSet presAssocID="{5B892F9D-6BFE-4DC7-B70C-3FE2339F3F47}" presName="parentNode1" presStyleLbl="node1" presStyleIdx="4" presStyleCnt="6">
        <dgm:presLayoutVars>
          <dgm:chMax val="1"/>
          <dgm:bulletEnabled val="1"/>
        </dgm:presLayoutVars>
      </dgm:prSet>
      <dgm:spPr/>
    </dgm:pt>
    <dgm:pt modelId="{6CB9C5D3-ED9E-458C-9DD8-E8EF64380C46}" type="pres">
      <dgm:prSet presAssocID="{5B892F9D-6BFE-4DC7-B70C-3FE2339F3F47}" presName="connSite1" presStyleCnt="0"/>
      <dgm:spPr/>
    </dgm:pt>
    <dgm:pt modelId="{6C3FEA05-2770-4629-A0BF-BE15C0EA3B35}" type="pres">
      <dgm:prSet presAssocID="{AD2A4ED4-BA82-450A-99B1-C5874B2B3DF4}" presName="Name9" presStyleLbl="sibTrans2D1" presStyleIdx="4" presStyleCnt="5"/>
      <dgm:spPr/>
    </dgm:pt>
    <dgm:pt modelId="{CC4B7C9A-C572-4D5C-B730-C55E8D85C3D3}" type="pres">
      <dgm:prSet presAssocID="{CAE9EA51-CB4A-48C0-83E2-C9EA5680DE08}" presName="composite2" presStyleCnt="0"/>
      <dgm:spPr/>
    </dgm:pt>
    <dgm:pt modelId="{0A09ECE3-3270-4B40-BDB8-4CD25C1B4760}" type="pres">
      <dgm:prSet presAssocID="{CAE9EA51-CB4A-48C0-83E2-C9EA5680DE08}" presName="dummyNode2" presStyleLbl="node1" presStyleIdx="4" presStyleCnt="6"/>
      <dgm:spPr/>
    </dgm:pt>
    <dgm:pt modelId="{0D150CB1-C479-49EC-ADAF-3B308D1CCAFB}" type="pres">
      <dgm:prSet presAssocID="{CAE9EA51-CB4A-48C0-83E2-C9EA5680DE08}" presName="childNode2" presStyleLbl="bgAcc1" presStyleIdx="5" presStyleCnt="6">
        <dgm:presLayoutVars>
          <dgm:bulletEnabled val="1"/>
        </dgm:presLayoutVars>
      </dgm:prSet>
      <dgm:spPr/>
    </dgm:pt>
    <dgm:pt modelId="{FB552CB1-78F2-406C-B413-347F71006E7E}" type="pres">
      <dgm:prSet presAssocID="{CAE9EA51-CB4A-48C0-83E2-C9EA5680DE08}" presName="childNode2tx" presStyleLbl="bgAcc1" presStyleIdx="5" presStyleCnt="6">
        <dgm:presLayoutVars>
          <dgm:bulletEnabled val="1"/>
        </dgm:presLayoutVars>
      </dgm:prSet>
      <dgm:spPr/>
    </dgm:pt>
    <dgm:pt modelId="{ABA5F6BA-C485-40A1-8282-E393DB8396CF}" type="pres">
      <dgm:prSet presAssocID="{CAE9EA51-CB4A-48C0-83E2-C9EA5680DE08}" presName="parentNode2" presStyleLbl="node1" presStyleIdx="5" presStyleCnt="6">
        <dgm:presLayoutVars>
          <dgm:chMax val="0"/>
          <dgm:bulletEnabled val="1"/>
        </dgm:presLayoutVars>
      </dgm:prSet>
      <dgm:spPr/>
    </dgm:pt>
    <dgm:pt modelId="{C2E4E314-310E-415C-9080-BB8DECF8C09E}" type="pres">
      <dgm:prSet presAssocID="{CAE9EA51-CB4A-48C0-83E2-C9EA5680DE08}" presName="connSite2" presStyleCnt="0"/>
      <dgm:spPr/>
    </dgm:pt>
  </dgm:ptLst>
  <dgm:cxnLst>
    <dgm:cxn modelId="{E2839D02-29F5-40D1-894B-0E57193272E9}" srcId="{6A70FD8F-0050-42E3-8B3A-6ED7CFB9852E}" destId="{31B35A0D-BA27-4730-9FFD-A46CFA50374A}" srcOrd="3" destOrd="0" parTransId="{ABA38C15-2A8A-4B2C-9235-785C12635B23}" sibTransId="{ABF4A25E-B57D-4E96-AFD0-588A176729FD}"/>
    <dgm:cxn modelId="{E17DCF08-464D-40BF-B3A0-7C747BE76345}" type="presOf" srcId="{6EA0B742-3682-4302-A92F-6FED5D158F5E}" destId="{5781D5DA-5917-4E6F-9DE0-B90AF7533742}" srcOrd="0" destOrd="1" presId="urn:microsoft.com/office/officeart/2005/8/layout/hProcess4#1"/>
    <dgm:cxn modelId="{8C5B110A-FBC3-4CBF-BED2-413E87D4DAD5}" srcId="{6A70FD8F-0050-42E3-8B3A-6ED7CFB9852E}" destId="{96262926-A67D-4E4E-9515-5EBC67F0B634}" srcOrd="0" destOrd="0" parTransId="{EC74E552-C501-4B0E-9400-E8B410F53D50}" sibTransId="{1DA7ACEB-F642-43C1-BCB5-F580B9B985B9}"/>
    <dgm:cxn modelId="{F3BEB70C-9A64-4B18-AEB6-C92DF71A8516}" srcId="{6A70FD8F-0050-42E3-8B3A-6ED7CFB9852E}" destId="{B9308A8B-908D-45CD-9A39-C7DCE0AC2F44}" srcOrd="2" destOrd="0" parTransId="{B7B6E8AF-4A06-48F0-87AD-B59C72385696}" sibTransId="{3F0C8E63-F44C-44B4-B217-FFECF61FD3E0}"/>
    <dgm:cxn modelId="{AA303E11-DE96-49EA-915E-3A615BC5BD9D}" srcId="{96262926-A67D-4E4E-9515-5EBC67F0B634}" destId="{C53C3D41-884E-4BD3-B528-C9F1DB043459}" srcOrd="1" destOrd="0" parTransId="{099D430F-C9B6-4FF3-851C-F67F7BE843FB}" sibTransId="{7A94D4C4-7DB5-4EAF-9A51-9C82851D221A}"/>
    <dgm:cxn modelId="{EEAB5411-4E73-4E37-93D2-A6007B4735C1}" type="presOf" srcId="{A6BF2359-83EC-4C95-A877-9795D24CDEB4}" destId="{26B28410-8213-40E1-9D1E-850A96990533}" srcOrd="0" destOrd="0" presId="urn:microsoft.com/office/officeart/2005/8/layout/hProcess4#1"/>
    <dgm:cxn modelId="{CEA85A15-94E2-42CF-A9B2-B0B33D6ACF8A}" type="presOf" srcId="{0A48D8C4-E71A-4456-8AF2-95C17F0BE60D}" destId="{3B5B6784-AA2A-4998-ABA3-8722D8EB500E}" srcOrd="0" destOrd="0" presId="urn:microsoft.com/office/officeart/2005/8/layout/hProcess4#1"/>
    <dgm:cxn modelId="{0DE3711F-F190-4A4C-8E18-2EC2764BD859}" type="presOf" srcId="{0A48D8C4-E71A-4456-8AF2-95C17F0BE60D}" destId="{02A9A89D-EEC9-429B-A121-FF9E35B168C2}" srcOrd="1" destOrd="0" presId="urn:microsoft.com/office/officeart/2005/8/layout/hProcess4#1"/>
    <dgm:cxn modelId="{F26F6D27-A5C9-4473-AA66-E1B4051B3A64}" type="presOf" srcId="{FFC6C86B-2AD4-44C2-BD11-14D79E2C8BE6}" destId="{0D150CB1-C479-49EC-ADAF-3B308D1CCAFB}" srcOrd="0" destOrd="0" presId="urn:microsoft.com/office/officeart/2005/8/layout/hProcess4#1"/>
    <dgm:cxn modelId="{5859AD28-DCD3-4B1C-9C1B-7CC05883201D}" type="presOf" srcId="{A6BF2359-83EC-4C95-A877-9795D24CDEB4}" destId="{6CAC5205-0CAB-4727-A6C5-5C0040E74CB8}" srcOrd="1" destOrd="0" presId="urn:microsoft.com/office/officeart/2005/8/layout/hProcess4#1"/>
    <dgm:cxn modelId="{B93EB529-8D33-4CA9-AA80-28A620772F26}" type="presOf" srcId="{31B35A0D-BA27-4730-9FFD-A46CFA50374A}" destId="{7EBE1595-21C2-486B-99B2-A183D0644D37}" srcOrd="0" destOrd="0" presId="urn:microsoft.com/office/officeart/2005/8/layout/hProcess4#1"/>
    <dgm:cxn modelId="{6087282E-D562-4FA5-BDFD-601802083720}" type="presOf" srcId="{96262926-A67D-4E4E-9515-5EBC67F0B634}" destId="{F4B4510B-507A-43A4-83F7-2F0EEC2AB17D}" srcOrd="0" destOrd="0" presId="urn:microsoft.com/office/officeart/2005/8/layout/hProcess4#1"/>
    <dgm:cxn modelId="{E505AC37-0EC2-4EFC-B5E4-AD729D05CCA5}" type="presOf" srcId="{CAE9EA51-CB4A-48C0-83E2-C9EA5680DE08}" destId="{ABA5F6BA-C485-40A1-8282-E393DB8396CF}" srcOrd="0" destOrd="0" presId="urn:microsoft.com/office/officeart/2005/8/layout/hProcess4#1"/>
    <dgm:cxn modelId="{A7F7BE3D-519D-4679-9EB7-D2780CFD32AE}" type="presOf" srcId="{9C8A8E59-E638-4EF9-B22A-B1A3631FF0E1}" destId="{BCCB830B-C096-459E-80B2-709B1467985A}" srcOrd="0" destOrd="0" presId="urn:microsoft.com/office/officeart/2005/8/layout/hProcess4#1"/>
    <dgm:cxn modelId="{9F63575B-A445-4710-875A-4A922BAF1235}" type="presOf" srcId="{C53C3D41-884E-4BD3-B528-C9F1DB043459}" destId="{B5E79E12-9BCF-4BBD-80F0-6D00E4C835B6}" srcOrd="1" destOrd="1" presId="urn:microsoft.com/office/officeart/2005/8/layout/hProcess4#1"/>
    <dgm:cxn modelId="{D3A2AB42-E0A6-4A39-B85F-B0A25FA9C28C}" srcId="{6A70FD8F-0050-42E3-8B3A-6ED7CFB9852E}" destId="{5B892F9D-6BFE-4DC7-B70C-3FE2339F3F47}" srcOrd="4" destOrd="0" parTransId="{BDD1258B-98C7-418B-BD18-DC181DE64724}" sibTransId="{AD2A4ED4-BA82-450A-99B1-C5874B2B3DF4}"/>
    <dgm:cxn modelId="{A5BF476A-30BF-46D8-9814-7284C7371F7F}" type="presOf" srcId="{ABF4A25E-B57D-4E96-AFD0-588A176729FD}" destId="{D1FE4BAC-33DC-40FD-BD87-532A63A730DA}" srcOrd="0" destOrd="0" presId="urn:microsoft.com/office/officeart/2005/8/layout/hProcess4#1"/>
    <dgm:cxn modelId="{9F56546A-4EAD-41EC-AFDD-DA7DB8BAA3B5}" type="presOf" srcId="{1DA7ACEB-F642-43C1-BCB5-F580B9B985B9}" destId="{1FE5ABED-1044-400D-87CB-2AEF1BA82A55}" srcOrd="0" destOrd="0" presId="urn:microsoft.com/office/officeart/2005/8/layout/hProcess4#1"/>
    <dgm:cxn modelId="{00831B53-3AD6-4D8B-A465-AF1A45B820F2}" type="presOf" srcId="{3F0C8E63-F44C-44B4-B217-FFECF61FD3E0}" destId="{CD492FD7-890B-40DA-8CDE-BAA637384198}" srcOrd="0" destOrd="0" presId="urn:microsoft.com/office/officeart/2005/8/layout/hProcess4#1"/>
    <dgm:cxn modelId="{7595F177-F6B8-4AB2-B219-641CBF0464BE}" type="presOf" srcId="{57C10028-AD0C-408B-8B3C-80B6D57B2FFE}" destId="{AB6B8C80-2F89-43D8-9A0C-D37F7A900972}" srcOrd="0" destOrd="0" presId="urn:microsoft.com/office/officeart/2005/8/layout/hProcess4#1"/>
    <dgm:cxn modelId="{0D9A7F9C-C54B-4C6C-A62C-743920768FF7}" type="presOf" srcId="{C6D7B2C7-09E5-4694-8828-748AF12997F8}" destId="{5781D5DA-5917-4E6F-9DE0-B90AF7533742}" srcOrd="0" destOrd="2" presId="urn:microsoft.com/office/officeart/2005/8/layout/hProcess4#1"/>
    <dgm:cxn modelId="{C114E19C-479A-41A7-8211-28C65C3CC368}" srcId="{96262926-A67D-4E4E-9515-5EBC67F0B634}" destId="{57C10028-AD0C-408B-8B3C-80B6D57B2FFE}" srcOrd="0" destOrd="0" parTransId="{59347799-B149-4EAC-8626-7ED4D1EB7344}" sibTransId="{D094B84D-F84A-45BF-861D-74BBB22E57E9}"/>
    <dgm:cxn modelId="{6BBDB79E-CC36-4860-AA80-711530E19C48}" srcId="{31B35A0D-BA27-4730-9FFD-A46CFA50374A}" destId="{0A48D8C4-E71A-4456-8AF2-95C17F0BE60D}" srcOrd="0" destOrd="0" parTransId="{F1014541-5F6F-4B38-9518-6FC5D93BA3C5}" sibTransId="{A7A90F2B-0B4E-4C3C-A971-1068B39DFBF7}"/>
    <dgm:cxn modelId="{7705FAA4-E19F-4ACC-A976-AC32CC8E6411}" type="presOf" srcId="{5B892F9D-6BFE-4DC7-B70C-3FE2339F3F47}" destId="{BEA4DC1B-4FBD-4557-887A-C0BF3BDAF665}" srcOrd="0" destOrd="0" presId="urn:microsoft.com/office/officeart/2005/8/layout/hProcess4#1"/>
    <dgm:cxn modelId="{12C73FA7-AB89-4F50-926C-D73458266C29}" type="presOf" srcId="{AD2A4ED4-BA82-450A-99B1-C5874B2B3DF4}" destId="{6C3FEA05-2770-4629-A0BF-BE15C0EA3B35}" srcOrd="0" destOrd="0" presId="urn:microsoft.com/office/officeart/2005/8/layout/hProcess4#1"/>
    <dgm:cxn modelId="{62B402A9-B5B1-43AD-8A16-395DE592C797}" type="presOf" srcId="{C6D7B2C7-09E5-4694-8828-748AF12997F8}" destId="{F7FA486B-B914-4799-B865-BB80C96FC7C3}" srcOrd="1" destOrd="2" presId="urn:microsoft.com/office/officeart/2005/8/layout/hProcess4#1"/>
    <dgm:cxn modelId="{6BDA54A9-287E-4A52-934A-745C930C0050}" type="presOf" srcId="{6C8937BE-93F8-4DED-8538-1C601DAEBA66}" destId="{D6510A7E-300F-4B43-B66D-0515814616EB}" srcOrd="0" destOrd="0" presId="urn:microsoft.com/office/officeart/2005/8/layout/hProcess4#1"/>
    <dgm:cxn modelId="{032A20AD-F170-4202-806A-8EDB3232CF37}" srcId="{5B892F9D-6BFE-4DC7-B70C-3FE2339F3F47}" destId="{FCAF51E3-91EB-4D50-AC52-CDA5DC1D077E}" srcOrd="0" destOrd="0" parTransId="{A9486D94-E531-4685-9A50-B00FA9141C49}" sibTransId="{10B4B897-155C-4D63-A107-05B74FEF6973}"/>
    <dgm:cxn modelId="{F3C1EBB7-A342-4F5C-90DD-25DDEF6205A9}" srcId="{5B892F9D-6BFE-4DC7-B70C-3FE2339F3F47}" destId="{6EA0B742-3682-4302-A92F-6FED5D158F5E}" srcOrd="1" destOrd="0" parTransId="{7A6239B3-BD06-47A8-BA51-190E683C6057}" sibTransId="{A887E39E-E66E-4B2E-8273-9319BD2268B5}"/>
    <dgm:cxn modelId="{E97DD9BA-F0F7-46A8-8C7D-FD90ED65C8EF}" type="presOf" srcId="{9C8A8E59-E638-4EF9-B22A-B1A3631FF0E1}" destId="{B76DFDF1-F911-4C7E-87AC-349CEC57251F}" srcOrd="1" destOrd="0" presId="urn:microsoft.com/office/officeart/2005/8/layout/hProcess4#1"/>
    <dgm:cxn modelId="{95A668BE-2E6D-4425-93E3-7391C84F8E77}" srcId="{6A70FD8F-0050-42E3-8B3A-6ED7CFB9852E}" destId="{CAE9EA51-CB4A-48C0-83E2-C9EA5680DE08}" srcOrd="5" destOrd="0" parTransId="{F7421FB4-6684-4B63-8A98-2117B07FABC4}" sibTransId="{A30736DA-207E-422D-A92E-F9B9CB959C73}"/>
    <dgm:cxn modelId="{30B035C6-0BEF-44E2-8318-DE11A7E4C7E2}" srcId="{CAE9EA51-CB4A-48C0-83E2-C9EA5680DE08}" destId="{FFC6C86B-2AD4-44C2-BD11-14D79E2C8BE6}" srcOrd="0" destOrd="0" parTransId="{3E0B2430-4BD1-4DD4-9FD9-5A67E697DF4B}" sibTransId="{0D7DFE8A-E520-49B5-B1F0-8C3B18185EB0}"/>
    <dgm:cxn modelId="{E688E5C7-A7EC-423F-97E5-BDCAEA1C0DDA}" type="presOf" srcId="{A97BE953-FA9D-4BA6-A92C-494DB1F3BA59}" destId="{9E288ADC-3895-4949-9B0A-F6FCE67909EB}" srcOrd="0" destOrd="0" presId="urn:microsoft.com/office/officeart/2005/8/layout/hProcess4#1"/>
    <dgm:cxn modelId="{0AD960CC-C342-4710-9C19-C415F17C9C9A}" srcId="{5B892F9D-6BFE-4DC7-B70C-3FE2339F3F47}" destId="{C6D7B2C7-09E5-4694-8828-748AF12997F8}" srcOrd="2" destOrd="0" parTransId="{6F1EE3B7-A6B2-428C-B3A9-C08CC961A520}" sibTransId="{C3FBC07F-778E-421F-AEC0-530F36350AC1}"/>
    <dgm:cxn modelId="{D99BA6D0-E51F-41C4-B8CC-89BAA6E20103}" srcId="{B9308A8B-908D-45CD-9A39-C7DCE0AC2F44}" destId="{9C8A8E59-E638-4EF9-B22A-B1A3631FF0E1}" srcOrd="0" destOrd="0" parTransId="{DB12F772-EA6E-40FB-A9C4-241205D980F1}" sibTransId="{4AA1DE6F-F7C7-4717-8760-F50E19A2273B}"/>
    <dgm:cxn modelId="{E67DFCD5-7064-465A-A7FE-DE5459D70B7C}" type="presOf" srcId="{B9308A8B-908D-45CD-9A39-C7DCE0AC2F44}" destId="{4D8F8F82-2089-42F3-96E8-314090D7F5CB}" srcOrd="0" destOrd="0" presId="urn:microsoft.com/office/officeart/2005/8/layout/hProcess4#1"/>
    <dgm:cxn modelId="{CC094CDB-B7EE-4453-99D6-7F01FA2A4CB0}" type="presOf" srcId="{6EA0B742-3682-4302-A92F-6FED5D158F5E}" destId="{F7FA486B-B914-4799-B865-BB80C96FC7C3}" srcOrd="1" destOrd="1" presId="urn:microsoft.com/office/officeart/2005/8/layout/hProcess4#1"/>
    <dgm:cxn modelId="{FAA8D3DD-12E8-457D-9144-B037C5678347}" srcId="{6A70FD8F-0050-42E3-8B3A-6ED7CFB9852E}" destId="{6C8937BE-93F8-4DED-8538-1C601DAEBA66}" srcOrd="1" destOrd="0" parTransId="{77D169C6-D77F-456D-B18B-D7BE016AD87A}" sibTransId="{A97BE953-FA9D-4BA6-A92C-494DB1F3BA59}"/>
    <dgm:cxn modelId="{A90875E7-0548-4600-B267-976617B62DFD}" type="presOf" srcId="{C53C3D41-884E-4BD3-B528-C9F1DB043459}" destId="{AB6B8C80-2F89-43D8-9A0C-D37F7A900972}" srcOrd="0" destOrd="1" presId="urn:microsoft.com/office/officeart/2005/8/layout/hProcess4#1"/>
    <dgm:cxn modelId="{A28A83E7-7651-48CC-969C-224EE63F4F36}" type="presOf" srcId="{FCAF51E3-91EB-4D50-AC52-CDA5DC1D077E}" destId="{F7FA486B-B914-4799-B865-BB80C96FC7C3}" srcOrd="1" destOrd="0" presId="urn:microsoft.com/office/officeart/2005/8/layout/hProcess4#1"/>
    <dgm:cxn modelId="{2859A2F5-36D0-480C-8C83-8D3AFB20D5D8}" type="presOf" srcId="{FCAF51E3-91EB-4D50-AC52-CDA5DC1D077E}" destId="{5781D5DA-5917-4E6F-9DE0-B90AF7533742}" srcOrd="0" destOrd="0" presId="urn:microsoft.com/office/officeart/2005/8/layout/hProcess4#1"/>
    <dgm:cxn modelId="{7A96B2F7-68EC-4254-A784-4A8C791F968B}" srcId="{6C8937BE-93F8-4DED-8538-1C601DAEBA66}" destId="{A6BF2359-83EC-4C95-A877-9795D24CDEB4}" srcOrd="0" destOrd="0" parTransId="{906D3BEE-73EF-4C0E-A26B-1AA4797CB93C}" sibTransId="{19C960CF-B5A1-4D8D-8E39-ED6988070AAD}"/>
    <dgm:cxn modelId="{E240BBF9-C30A-44BF-9110-C2C4B25F1AF2}" type="presOf" srcId="{6A70FD8F-0050-42E3-8B3A-6ED7CFB9852E}" destId="{3E142E9C-43B2-40FB-AAA5-F5C5BEDE4F00}" srcOrd="0" destOrd="0" presId="urn:microsoft.com/office/officeart/2005/8/layout/hProcess4#1"/>
    <dgm:cxn modelId="{D24B23FD-F607-4E73-AFA0-491081F9A259}" type="presOf" srcId="{57C10028-AD0C-408B-8B3C-80B6D57B2FFE}" destId="{B5E79E12-9BCF-4BBD-80F0-6D00E4C835B6}" srcOrd="1" destOrd="0" presId="urn:microsoft.com/office/officeart/2005/8/layout/hProcess4#1"/>
    <dgm:cxn modelId="{92AA94FD-A618-4E7D-9CFF-4BE014462E5E}" type="presOf" srcId="{FFC6C86B-2AD4-44C2-BD11-14D79E2C8BE6}" destId="{FB552CB1-78F2-406C-B413-347F71006E7E}" srcOrd="1" destOrd="0" presId="urn:microsoft.com/office/officeart/2005/8/layout/hProcess4#1"/>
    <dgm:cxn modelId="{D913710D-D317-4A91-924E-09187F2DCBCD}" type="presParOf" srcId="{3E142E9C-43B2-40FB-AAA5-F5C5BEDE4F00}" destId="{C3A5BA5A-BD09-409A-8EF6-35174A520E8B}" srcOrd="0" destOrd="0" presId="urn:microsoft.com/office/officeart/2005/8/layout/hProcess4#1"/>
    <dgm:cxn modelId="{3E7E2673-C6D3-4AF8-9FCA-9A2897E5F040}" type="presParOf" srcId="{3E142E9C-43B2-40FB-AAA5-F5C5BEDE4F00}" destId="{3F0F2C35-1637-443A-8C0C-0C8799223F54}" srcOrd="1" destOrd="0" presId="urn:microsoft.com/office/officeart/2005/8/layout/hProcess4#1"/>
    <dgm:cxn modelId="{ADCE1A5C-FA7F-4761-928F-8FE53B4AE07A}" type="presParOf" srcId="{3E142E9C-43B2-40FB-AAA5-F5C5BEDE4F00}" destId="{6949AB73-F48E-40F0-8DF9-ED4BABB8C99B}" srcOrd="2" destOrd="0" presId="urn:microsoft.com/office/officeart/2005/8/layout/hProcess4#1"/>
    <dgm:cxn modelId="{9833F934-8FAD-4CB0-B8CB-FBCBDAB39F7E}" type="presParOf" srcId="{6949AB73-F48E-40F0-8DF9-ED4BABB8C99B}" destId="{54D09BFA-B27E-44FC-8118-DFE7C23C419E}" srcOrd="0" destOrd="0" presId="urn:microsoft.com/office/officeart/2005/8/layout/hProcess4#1"/>
    <dgm:cxn modelId="{6BEEC1F1-8714-481E-8B05-4F8460685C1E}" type="presParOf" srcId="{54D09BFA-B27E-44FC-8118-DFE7C23C419E}" destId="{BFBA349A-D393-4DCF-AB93-8784CC59EDA4}" srcOrd="0" destOrd="0" presId="urn:microsoft.com/office/officeart/2005/8/layout/hProcess4#1"/>
    <dgm:cxn modelId="{B97029F1-6D69-421A-A6A2-D44768D94DC6}" type="presParOf" srcId="{54D09BFA-B27E-44FC-8118-DFE7C23C419E}" destId="{AB6B8C80-2F89-43D8-9A0C-D37F7A900972}" srcOrd="1" destOrd="0" presId="urn:microsoft.com/office/officeart/2005/8/layout/hProcess4#1"/>
    <dgm:cxn modelId="{16386B6C-7CB5-44C7-957F-04AAAF97ABEB}" type="presParOf" srcId="{54D09BFA-B27E-44FC-8118-DFE7C23C419E}" destId="{B5E79E12-9BCF-4BBD-80F0-6D00E4C835B6}" srcOrd="2" destOrd="0" presId="urn:microsoft.com/office/officeart/2005/8/layout/hProcess4#1"/>
    <dgm:cxn modelId="{1F6B53CE-3C37-4136-B4DF-FB0D45FAAF3D}" type="presParOf" srcId="{54D09BFA-B27E-44FC-8118-DFE7C23C419E}" destId="{F4B4510B-507A-43A4-83F7-2F0EEC2AB17D}" srcOrd="3" destOrd="0" presId="urn:microsoft.com/office/officeart/2005/8/layout/hProcess4#1"/>
    <dgm:cxn modelId="{6386BBFA-8909-4F88-B354-7F3FC23A0552}" type="presParOf" srcId="{54D09BFA-B27E-44FC-8118-DFE7C23C419E}" destId="{D3143E4D-B7D0-4938-A765-7040D29EFE96}" srcOrd="4" destOrd="0" presId="urn:microsoft.com/office/officeart/2005/8/layout/hProcess4#1"/>
    <dgm:cxn modelId="{0220465B-9A2F-4DB8-BB10-C7F9E965E5BF}" type="presParOf" srcId="{6949AB73-F48E-40F0-8DF9-ED4BABB8C99B}" destId="{1FE5ABED-1044-400D-87CB-2AEF1BA82A55}" srcOrd="1" destOrd="0" presId="urn:microsoft.com/office/officeart/2005/8/layout/hProcess4#1"/>
    <dgm:cxn modelId="{C6547D81-5B94-41FF-A1BB-D3BA14DEE988}" type="presParOf" srcId="{6949AB73-F48E-40F0-8DF9-ED4BABB8C99B}" destId="{FFD879DE-AB14-4665-B813-D9A8063C84C5}" srcOrd="2" destOrd="0" presId="urn:microsoft.com/office/officeart/2005/8/layout/hProcess4#1"/>
    <dgm:cxn modelId="{9597C065-DEDD-4EE5-9E99-D989A51D5FEA}" type="presParOf" srcId="{FFD879DE-AB14-4665-B813-D9A8063C84C5}" destId="{38BE89D2-E7C6-410E-955C-C71ACCD8EC76}" srcOrd="0" destOrd="0" presId="urn:microsoft.com/office/officeart/2005/8/layout/hProcess4#1"/>
    <dgm:cxn modelId="{0C117191-5446-4C0F-81F5-72DCEB86DF1A}" type="presParOf" srcId="{FFD879DE-AB14-4665-B813-D9A8063C84C5}" destId="{26B28410-8213-40E1-9D1E-850A96990533}" srcOrd="1" destOrd="0" presId="urn:microsoft.com/office/officeart/2005/8/layout/hProcess4#1"/>
    <dgm:cxn modelId="{12542CB5-CC81-4865-BD9E-A7A0EEDAD9F1}" type="presParOf" srcId="{FFD879DE-AB14-4665-B813-D9A8063C84C5}" destId="{6CAC5205-0CAB-4727-A6C5-5C0040E74CB8}" srcOrd="2" destOrd="0" presId="urn:microsoft.com/office/officeart/2005/8/layout/hProcess4#1"/>
    <dgm:cxn modelId="{2022635A-CDFA-44C7-9425-00150A3ED17D}" type="presParOf" srcId="{FFD879DE-AB14-4665-B813-D9A8063C84C5}" destId="{D6510A7E-300F-4B43-B66D-0515814616EB}" srcOrd="3" destOrd="0" presId="urn:microsoft.com/office/officeart/2005/8/layout/hProcess4#1"/>
    <dgm:cxn modelId="{7F249985-7F50-493F-892A-1898D178E923}" type="presParOf" srcId="{FFD879DE-AB14-4665-B813-D9A8063C84C5}" destId="{D82722CA-B9F8-4AB7-805A-C5F2AD8602B8}" srcOrd="4" destOrd="0" presId="urn:microsoft.com/office/officeart/2005/8/layout/hProcess4#1"/>
    <dgm:cxn modelId="{EF8D3C51-1842-4764-BF62-FFC556141588}" type="presParOf" srcId="{6949AB73-F48E-40F0-8DF9-ED4BABB8C99B}" destId="{9E288ADC-3895-4949-9B0A-F6FCE67909EB}" srcOrd="3" destOrd="0" presId="urn:microsoft.com/office/officeart/2005/8/layout/hProcess4#1"/>
    <dgm:cxn modelId="{0645A08E-6AC6-4380-AFC6-0FADA55887C0}" type="presParOf" srcId="{6949AB73-F48E-40F0-8DF9-ED4BABB8C99B}" destId="{CF7B138C-746B-476F-ABE6-374E17886293}" srcOrd="4" destOrd="0" presId="urn:microsoft.com/office/officeart/2005/8/layout/hProcess4#1"/>
    <dgm:cxn modelId="{4C2BB379-E31B-4122-966D-04EE38B7D8B4}" type="presParOf" srcId="{CF7B138C-746B-476F-ABE6-374E17886293}" destId="{F691130B-1360-4420-A87C-B1E90F43564E}" srcOrd="0" destOrd="0" presId="urn:microsoft.com/office/officeart/2005/8/layout/hProcess4#1"/>
    <dgm:cxn modelId="{F6070E99-4DE7-47E0-900B-E69D0F4EE293}" type="presParOf" srcId="{CF7B138C-746B-476F-ABE6-374E17886293}" destId="{BCCB830B-C096-459E-80B2-709B1467985A}" srcOrd="1" destOrd="0" presId="urn:microsoft.com/office/officeart/2005/8/layout/hProcess4#1"/>
    <dgm:cxn modelId="{36E79760-835E-44D1-8711-F4B8B034B616}" type="presParOf" srcId="{CF7B138C-746B-476F-ABE6-374E17886293}" destId="{B76DFDF1-F911-4C7E-87AC-349CEC57251F}" srcOrd="2" destOrd="0" presId="urn:microsoft.com/office/officeart/2005/8/layout/hProcess4#1"/>
    <dgm:cxn modelId="{381B9822-D283-428F-96F8-6AE0A1CF11F0}" type="presParOf" srcId="{CF7B138C-746B-476F-ABE6-374E17886293}" destId="{4D8F8F82-2089-42F3-96E8-314090D7F5CB}" srcOrd="3" destOrd="0" presId="urn:microsoft.com/office/officeart/2005/8/layout/hProcess4#1"/>
    <dgm:cxn modelId="{EB67F850-75CA-4680-861E-2C1EB5387326}" type="presParOf" srcId="{CF7B138C-746B-476F-ABE6-374E17886293}" destId="{CB7F2102-57E0-49CF-B6C4-C08FAC55D6E3}" srcOrd="4" destOrd="0" presId="urn:microsoft.com/office/officeart/2005/8/layout/hProcess4#1"/>
    <dgm:cxn modelId="{1B45DE4E-F938-4644-91AE-F82FD473556A}" type="presParOf" srcId="{6949AB73-F48E-40F0-8DF9-ED4BABB8C99B}" destId="{CD492FD7-890B-40DA-8CDE-BAA637384198}" srcOrd="5" destOrd="0" presId="urn:microsoft.com/office/officeart/2005/8/layout/hProcess4#1"/>
    <dgm:cxn modelId="{AD5B5F2A-04B6-49C5-918F-248229460C83}" type="presParOf" srcId="{6949AB73-F48E-40F0-8DF9-ED4BABB8C99B}" destId="{D0622696-57D5-4081-A060-C3333AE5EC00}" srcOrd="6" destOrd="0" presId="urn:microsoft.com/office/officeart/2005/8/layout/hProcess4#1"/>
    <dgm:cxn modelId="{478C4F09-E98B-4AE0-9CC7-B0064593651E}" type="presParOf" srcId="{D0622696-57D5-4081-A060-C3333AE5EC00}" destId="{EBA51C08-F5BB-4366-B563-232FADA6FFF1}" srcOrd="0" destOrd="0" presId="urn:microsoft.com/office/officeart/2005/8/layout/hProcess4#1"/>
    <dgm:cxn modelId="{6D05D0ED-A2A3-43B5-AA8B-E0F9A3D358ED}" type="presParOf" srcId="{D0622696-57D5-4081-A060-C3333AE5EC00}" destId="{3B5B6784-AA2A-4998-ABA3-8722D8EB500E}" srcOrd="1" destOrd="0" presId="urn:microsoft.com/office/officeart/2005/8/layout/hProcess4#1"/>
    <dgm:cxn modelId="{93B1E643-7690-4491-A69E-FDB6EBBDC117}" type="presParOf" srcId="{D0622696-57D5-4081-A060-C3333AE5EC00}" destId="{02A9A89D-EEC9-429B-A121-FF9E35B168C2}" srcOrd="2" destOrd="0" presId="urn:microsoft.com/office/officeart/2005/8/layout/hProcess4#1"/>
    <dgm:cxn modelId="{C654A201-264F-4373-AE20-C12165FC2B0D}" type="presParOf" srcId="{D0622696-57D5-4081-A060-C3333AE5EC00}" destId="{7EBE1595-21C2-486B-99B2-A183D0644D37}" srcOrd="3" destOrd="0" presId="urn:microsoft.com/office/officeart/2005/8/layout/hProcess4#1"/>
    <dgm:cxn modelId="{325A71BB-E36B-456C-8562-45B291188E3B}" type="presParOf" srcId="{D0622696-57D5-4081-A060-C3333AE5EC00}" destId="{C548BF55-6CF3-4803-AEFC-F4EAE8AA7DF5}" srcOrd="4" destOrd="0" presId="urn:microsoft.com/office/officeart/2005/8/layout/hProcess4#1"/>
    <dgm:cxn modelId="{929CD52C-E631-4CDE-BAB2-59A9BE9F446C}" type="presParOf" srcId="{6949AB73-F48E-40F0-8DF9-ED4BABB8C99B}" destId="{D1FE4BAC-33DC-40FD-BD87-532A63A730DA}" srcOrd="7" destOrd="0" presId="urn:microsoft.com/office/officeart/2005/8/layout/hProcess4#1"/>
    <dgm:cxn modelId="{518AA0BB-3F31-4D43-82C7-81C119B7EFCC}" type="presParOf" srcId="{6949AB73-F48E-40F0-8DF9-ED4BABB8C99B}" destId="{1C53E061-7493-4B84-86C4-EFE385A46A2E}" srcOrd="8" destOrd="0" presId="urn:microsoft.com/office/officeart/2005/8/layout/hProcess4#1"/>
    <dgm:cxn modelId="{D64D0FFC-9043-40B0-9EF5-CFA19FC6DDD9}" type="presParOf" srcId="{1C53E061-7493-4B84-86C4-EFE385A46A2E}" destId="{C85A5441-A02B-429D-BD9E-88D6CBFB9260}" srcOrd="0" destOrd="0" presId="urn:microsoft.com/office/officeart/2005/8/layout/hProcess4#1"/>
    <dgm:cxn modelId="{3209F4FE-21BB-48A7-A9B8-926DA6C1F9B6}" type="presParOf" srcId="{1C53E061-7493-4B84-86C4-EFE385A46A2E}" destId="{5781D5DA-5917-4E6F-9DE0-B90AF7533742}" srcOrd="1" destOrd="0" presId="urn:microsoft.com/office/officeart/2005/8/layout/hProcess4#1"/>
    <dgm:cxn modelId="{192B8932-1351-46A5-9E23-5EC2C23C380B}" type="presParOf" srcId="{1C53E061-7493-4B84-86C4-EFE385A46A2E}" destId="{F7FA486B-B914-4799-B865-BB80C96FC7C3}" srcOrd="2" destOrd="0" presId="urn:microsoft.com/office/officeart/2005/8/layout/hProcess4#1"/>
    <dgm:cxn modelId="{370FD606-71D0-4AB3-8ED7-35A2976D3C8B}" type="presParOf" srcId="{1C53E061-7493-4B84-86C4-EFE385A46A2E}" destId="{BEA4DC1B-4FBD-4557-887A-C0BF3BDAF665}" srcOrd="3" destOrd="0" presId="urn:microsoft.com/office/officeart/2005/8/layout/hProcess4#1"/>
    <dgm:cxn modelId="{202390BE-25E8-4C4F-8A13-296D704C98B6}" type="presParOf" srcId="{1C53E061-7493-4B84-86C4-EFE385A46A2E}" destId="{6CB9C5D3-ED9E-458C-9DD8-E8EF64380C46}" srcOrd="4" destOrd="0" presId="urn:microsoft.com/office/officeart/2005/8/layout/hProcess4#1"/>
    <dgm:cxn modelId="{A0817A11-2571-4180-99A2-1A265F04D5DF}" type="presParOf" srcId="{6949AB73-F48E-40F0-8DF9-ED4BABB8C99B}" destId="{6C3FEA05-2770-4629-A0BF-BE15C0EA3B35}" srcOrd="9" destOrd="0" presId="urn:microsoft.com/office/officeart/2005/8/layout/hProcess4#1"/>
    <dgm:cxn modelId="{ACEAF01F-F382-4448-A37A-70A0968D751D}" type="presParOf" srcId="{6949AB73-F48E-40F0-8DF9-ED4BABB8C99B}" destId="{CC4B7C9A-C572-4D5C-B730-C55E8D85C3D3}" srcOrd="10" destOrd="0" presId="urn:microsoft.com/office/officeart/2005/8/layout/hProcess4#1"/>
    <dgm:cxn modelId="{40709144-9DFA-4238-BB21-806DADE5A403}" type="presParOf" srcId="{CC4B7C9A-C572-4D5C-B730-C55E8D85C3D3}" destId="{0A09ECE3-3270-4B40-BDB8-4CD25C1B4760}" srcOrd="0" destOrd="0" presId="urn:microsoft.com/office/officeart/2005/8/layout/hProcess4#1"/>
    <dgm:cxn modelId="{6736C156-85A1-4AED-A4F8-9B6741931C96}" type="presParOf" srcId="{CC4B7C9A-C572-4D5C-B730-C55E8D85C3D3}" destId="{0D150CB1-C479-49EC-ADAF-3B308D1CCAFB}" srcOrd="1" destOrd="0" presId="urn:microsoft.com/office/officeart/2005/8/layout/hProcess4#1"/>
    <dgm:cxn modelId="{A8BD4530-EB3B-4001-ACF4-8041F8CAE37F}" type="presParOf" srcId="{CC4B7C9A-C572-4D5C-B730-C55E8D85C3D3}" destId="{FB552CB1-78F2-406C-B413-347F71006E7E}" srcOrd="2" destOrd="0" presId="urn:microsoft.com/office/officeart/2005/8/layout/hProcess4#1"/>
    <dgm:cxn modelId="{1C758D31-32EA-4549-B7DF-E25FCCC2565D}" type="presParOf" srcId="{CC4B7C9A-C572-4D5C-B730-C55E8D85C3D3}" destId="{ABA5F6BA-C485-40A1-8282-E393DB8396CF}" srcOrd="3" destOrd="0" presId="urn:microsoft.com/office/officeart/2005/8/layout/hProcess4#1"/>
    <dgm:cxn modelId="{17665F15-E7D0-4B7C-909A-81AD7269C258}" type="presParOf" srcId="{CC4B7C9A-C572-4D5C-B730-C55E8D85C3D3}" destId="{C2E4E314-310E-415C-9080-BB8DECF8C09E}" srcOrd="4" destOrd="0" presId="urn:microsoft.com/office/officeart/2005/8/layout/hProcess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DAB8E9-C46E-49C2-AE5B-102E8953A88F}" type="doc">
      <dgm:prSet loTypeId="urn:microsoft.com/office/officeart/2005/8/layout/list1#1" loCatId="list" qsTypeId="urn:microsoft.com/office/officeart/2005/8/quickstyle/simple1#1" qsCatId="simple" csTypeId="urn:microsoft.com/office/officeart/2005/8/colors/accent1_2#1" csCatId="accent1" phldr="1"/>
      <dgm:spPr/>
    </dgm:pt>
    <dgm:pt modelId="{2D106920-AEAA-4ECD-A6F8-44B74C9156E6}">
      <dgm:prSet phldrT="[Text]" custT="1"/>
      <dgm:spPr/>
      <dgm:t>
        <a:bodyPr/>
        <a:lstStyle/>
        <a:p>
          <a:pPr algn="ctr"/>
          <a:r>
            <a:rPr lang="en-IN" sz="2000" dirty="0"/>
            <a:t>Inequity</a:t>
          </a:r>
        </a:p>
      </dgm:t>
    </dgm:pt>
    <dgm:pt modelId="{3DBB9FE1-25E0-4C64-9657-47DABDF86653}" type="parTrans" cxnId="{90C36353-B3B9-4AB5-8975-A3EAC0FE2F02}">
      <dgm:prSet/>
      <dgm:spPr/>
      <dgm:t>
        <a:bodyPr/>
        <a:lstStyle/>
        <a:p>
          <a:endParaRPr lang="en-IN"/>
        </a:p>
      </dgm:t>
    </dgm:pt>
    <dgm:pt modelId="{C8EB5F5C-FCCA-40A8-A486-4D0BEAFDC3E4}" type="sibTrans" cxnId="{90C36353-B3B9-4AB5-8975-A3EAC0FE2F02}">
      <dgm:prSet/>
      <dgm:spPr/>
      <dgm:t>
        <a:bodyPr/>
        <a:lstStyle/>
        <a:p>
          <a:endParaRPr lang="en-IN"/>
        </a:p>
      </dgm:t>
    </dgm:pt>
    <dgm:pt modelId="{28F2120A-67D2-4EB8-B77A-3DA71D4FD68E}">
      <dgm:prSet phldrT="[Text]" custT="1"/>
      <dgm:spPr/>
      <dgm:t>
        <a:bodyPr/>
        <a:lstStyle/>
        <a:p>
          <a:pPr algn="ctr"/>
          <a:r>
            <a:rPr lang="en-IN" sz="2000" kern="1200" dirty="0">
              <a:solidFill>
                <a:prstClr val="white"/>
              </a:solidFill>
              <a:latin typeface="Franklin Gothic Book" panose="020B0502020104020203"/>
              <a:ea typeface="+mn-ea"/>
              <a:cs typeface="+mn-cs"/>
            </a:rPr>
            <a:t>Lower</a:t>
          </a:r>
          <a:r>
            <a:rPr lang="en-IN" sz="2500" kern="1200" dirty="0"/>
            <a:t> </a:t>
          </a:r>
          <a:r>
            <a:rPr lang="en-IN" sz="2000" kern="1200" dirty="0"/>
            <a:t>P</a:t>
          </a:r>
          <a:r>
            <a:rPr lang="en-IN" sz="2000" kern="1200" dirty="0">
              <a:solidFill>
                <a:prstClr val="white"/>
              </a:solidFill>
              <a:latin typeface="Franklin Gothic Book" panose="020B0502020104020203"/>
              <a:ea typeface="+mn-ea"/>
              <a:cs typeface="+mn-cs"/>
            </a:rPr>
            <a:t>roductivity</a:t>
          </a:r>
        </a:p>
      </dgm:t>
    </dgm:pt>
    <dgm:pt modelId="{A6AC9201-751E-45F6-A2C5-04C839121824}" type="parTrans" cxnId="{D1D49475-8A1F-40F6-B213-3825743AE03B}">
      <dgm:prSet/>
      <dgm:spPr/>
      <dgm:t>
        <a:bodyPr/>
        <a:lstStyle/>
        <a:p>
          <a:endParaRPr lang="en-IN"/>
        </a:p>
      </dgm:t>
    </dgm:pt>
    <dgm:pt modelId="{7CC6D686-C8AF-4445-BE93-0CC678DAB17F}" type="sibTrans" cxnId="{D1D49475-8A1F-40F6-B213-3825743AE03B}">
      <dgm:prSet/>
      <dgm:spPr/>
      <dgm:t>
        <a:bodyPr/>
        <a:lstStyle/>
        <a:p>
          <a:endParaRPr lang="en-IN"/>
        </a:p>
      </dgm:t>
    </dgm:pt>
    <dgm:pt modelId="{A6190CB7-956F-4947-9956-332729DF9A62}">
      <dgm:prSet phldrT="[Text]" custT="1"/>
      <dgm:spPr/>
      <dgm:t>
        <a:bodyPr/>
        <a:lstStyle/>
        <a:p>
          <a:pPr algn="ctr"/>
          <a:r>
            <a:rPr lang="en-IN" sz="2000" kern="1200" dirty="0">
              <a:solidFill>
                <a:prstClr val="white"/>
              </a:solidFill>
              <a:latin typeface="Franklin Gothic Book" panose="020B0502020104020203"/>
              <a:ea typeface="+mn-ea"/>
              <a:cs typeface="+mn-cs"/>
            </a:rPr>
            <a:t>Absenteeism</a:t>
          </a:r>
        </a:p>
      </dgm:t>
    </dgm:pt>
    <dgm:pt modelId="{B0A9E5F3-E5D8-4F80-A4D8-C25BCB534FF0}" type="parTrans" cxnId="{620CC5E6-51C5-4490-9C9D-B4D74584D527}">
      <dgm:prSet/>
      <dgm:spPr/>
      <dgm:t>
        <a:bodyPr/>
        <a:lstStyle/>
        <a:p>
          <a:endParaRPr lang="en-IN"/>
        </a:p>
      </dgm:t>
    </dgm:pt>
    <dgm:pt modelId="{2778A64E-0C9E-445B-88F8-73A7A3EF8F22}" type="sibTrans" cxnId="{620CC5E6-51C5-4490-9C9D-B4D74584D527}">
      <dgm:prSet/>
      <dgm:spPr/>
      <dgm:t>
        <a:bodyPr/>
        <a:lstStyle/>
        <a:p>
          <a:endParaRPr lang="en-IN"/>
        </a:p>
      </dgm:t>
    </dgm:pt>
    <dgm:pt modelId="{8400067F-BE2D-4C1B-A143-0BF7290136D6}">
      <dgm:prSet phldrT="[Text]" custT="1"/>
      <dgm:spPr/>
      <dgm:t>
        <a:bodyPr/>
        <a:lstStyle/>
        <a:p>
          <a:pPr algn="ctr"/>
          <a:r>
            <a:rPr lang="en-IN" sz="2000" kern="1200" dirty="0">
              <a:solidFill>
                <a:prstClr val="white"/>
              </a:solidFill>
              <a:latin typeface="Franklin Gothic Book" panose="020B0502020104020203"/>
              <a:ea typeface="+mn-ea"/>
              <a:cs typeface="+mn-cs"/>
            </a:rPr>
            <a:t>Attrition</a:t>
          </a:r>
        </a:p>
      </dgm:t>
    </dgm:pt>
    <dgm:pt modelId="{83251673-DE42-4B67-8D1C-253504A878B8}" type="parTrans" cxnId="{FC15F68E-2012-4878-B668-F118F75BEBDA}">
      <dgm:prSet/>
      <dgm:spPr/>
      <dgm:t>
        <a:bodyPr/>
        <a:lstStyle/>
        <a:p>
          <a:endParaRPr lang="en-IN"/>
        </a:p>
      </dgm:t>
    </dgm:pt>
    <dgm:pt modelId="{600B44A3-CF36-409C-BA3F-712D0A3E304E}" type="sibTrans" cxnId="{FC15F68E-2012-4878-B668-F118F75BEBDA}">
      <dgm:prSet/>
      <dgm:spPr/>
      <dgm:t>
        <a:bodyPr/>
        <a:lstStyle/>
        <a:p>
          <a:endParaRPr lang="en-IN"/>
        </a:p>
      </dgm:t>
    </dgm:pt>
    <dgm:pt modelId="{61FD35D4-5351-4F48-9588-75BF8E8146F4}" type="pres">
      <dgm:prSet presAssocID="{93DAB8E9-C46E-49C2-AE5B-102E8953A88F}" presName="linear" presStyleCnt="0">
        <dgm:presLayoutVars>
          <dgm:dir/>
          <dgm:animLvl val="lvl"/>
          <dgm:resizeHandles val="exact"/>
        </dgm:presLayoutVars>
      </dgm:prSet>
      <dgm:spPr/>
    </dgm:pt>
    <dgm:pt modelId="{9ADAB274-35B2-4403-BC4E-AED68F381F84}" type="pres">
      <dgm:prSet presAssocID="{2D106920-AEAA-4ECD-A6F8-44B74C9156E6}" presName="parentLin" presStyleCnt="0"/>
      <dgm:spPr/>
    </dgm:pt>
    <dgm:pt modelId="{E84BF4CF-3B34-4A50-9CA7-7BEFEB432D75}" type="pres">
      <dgm:prSet presAssocID="{2D106920-AEAA-4ECD-A6F8-44B74C9156E6}" presName="parentLeftMargin" presStyleLbl="node1" presStyleIdx="0" presStyleCnt="4"/>
      <dgm:spPr/>
    </dgm:pt>
    <dgm:pt modelId="{FF20703C-78E9-4B0F-A8ED-83D13C1D47C9}" type="pres">
      <dgm:prSet presAssocID="{2D106920-AEAA-4ECD-A6F8-44B74C9156E6}" presName="parentText" presStyleLbl="node1" presStyleIdx="0" presStyleCnt="4">
        <dgm:presLayoutVars>
          <dgm:chMax val="0"/>
          <dgm:bulletEnabled val="1"/>
        </dgm:presLayoutVars>
      </dgm:prSet>
      <dgm:spPr/>
    </dgm:pt>
    <dgm:pt modelId="{97E6AA46-F81B-4CDC-BF4F-B48C7C46271D}" type="pres">
      <dgm:prSet presAssocID="{2D106920-AEAA-4ECD-A6F8-44B74C9156E6}" presName="negativeSpace" presStyleCnt="0"/>
      <dgm:spPr/>
    </dgm:pt>
    <dgm:pt modelId="{75DF7FF7-D5C2-454B-BEE1-33BF02EADAF0}" type="pres">
      <dgm:prSet presAssocID="{2D106920-AEAA-4ECD-A6F8-44B74C9156E6}" presName="childText" presStyleLbl="conFgAcc1" presStyleIdx="0" presStyleCnt="4">
        <dgm:presLayoutVars>
          <dgm:bulletEnabled val="1"/>
        </dgm:presLayoutVars>
      </dgm:prSet>
      <dgm:spPr/>
    </dgm:pt>
    <dgm:pt modelId="{6218142D-287B-4F76-8D23-D7836B2D2EA6}" type="pres">
      <dgm:prSet presAssocID="{C8EB5F5C-FCCA-40A8-A486-4D0BEAFDC3E4}" presName="spaceBetweenRectangles" presStyleCnt="0"/>
      <dgm:spPr/>
    </dgm:pt>
    <dgm:pt modelId="{C08ADFEC-BABA-4F5B-912F-63EAF1DDCDC8}" type="pres">
      <dgm:prSet presAssocID="{28F2120A-67D2-4EB8-B77A-3DA71D4FD68E}" presName="parentLin" presStyleCnt="0"/>
      <dgm:spPr/>
    </dgm:pt>
    <dgm:pt modelId="{B460B0F4-38BC-42C2-ADF8-288C4F2662FB}" type="pres">
      <dgm:prSet presAssocID="{28F2120A-67D2-4EB8-B77A-3DA71D4FD68E}" presName="parentLeftMargin" presStyleLbl="node1" presStyleIdx="0" presStyleCnt="4"/>
      <dgm:spPr/>
    </dgm:pt>
    <dgm:pt modelId="{7CA45866-B2D6-4EEE-B9E1-5417049EF2B5}" type="pres">
      <dgm:prSet presAssocID="{28F2120A-67D2-4EB8-B77A-3DA71D4FD68E}" presName="parentText" presStyleLbl="node1" presStyleIdx="1" presStyleCnt="4" custScaleX="142857" custLinFactNeighborX="-61404" custLinFactNeighborY="-2071">
        <dgm:presLayoutVars>
          <dgm:chMax val="0"/>
          <dgm:bulletEnabled val="1"/>
        </dgm:presLayoutVars>
      </dgm:prSet>
      <dgm:spPr/>
    </dgm:pt>
    <dgm:pt modelId="{F0BB8849-508D-4580-AEEC-945DF6551137}" type="pres">
      <dgm:prSet presAssocID="{28F2120A-67D2-4EB8-B77A-3DA71D4FD68E}" presName="negativeSpace" presStyleCnt="0"/>
      <dgm:spPr/>
    </dgm:pt>
    <dgm:pt modelId="{76B5C694-EE45-4CBB-8A50-59A7199BE57E}" type="pres">
      <dgm:prSet presAssocID="{28F2120A-67D2-4EB8-B77A-3DA71D4FD68E}" presName="childText" presStyleLbl="conFgAcc1" presStyleIdx="1" presStyleCnt="4">
        <dgm:presLayoutVars>
          <dgm:bulletEnabled val="1"/>
        </dgm:presLayoutVars>
      </dgm:prSet>
      <dgm:spPr/>
    </dgm:pt>
    <dgm:pt modelId="{C1C96E56-619A-45B1-A1EB-75C82648BBF8}" type="pres">
      <dgm:prSet presAssocID="{7CC6D686-C8AF-4445-BE93-0CC678DAB17F}" presName="spaceBetweenRectangles" presStyleCnt="0"/>
      <dgm:spPr/>
    </dgm:pt>
    <dgm:pt modelId="{F63C9E78-B410-4219-9C31-613A63F2EEBE}" type="pres">
      <dgm:prSet presAssocID="{A6190CB7-956F-4947-9956-332729DF9A62}" presName="parentLin" presStyleCnt="0"/>
      <dgm:spPr/>
    </dgm:pt>
    <dgm:pt modelId="{1E0F57D2-599C-4376-884B-BBEF50E74086}" type="pres">
      <dgm:prSet presAssocID="{A6190CB7-956F-4947-9956-332729DF9A62}" presName="parentLeftMargin" presStyleLbl="node1" presStyleIdx="1" presStyleCnt="4"/>
      <dgm:spPr/>
    </dgm:pt>
    <dgm:pt modelId="{6ADCDB23-2742-41DA-BEAB-3FDEAA49E3A5}" type="pres">
      <dgm:prSet presAssocID="{A6190CB7-956F-4947-9956-332729DF9A62}" presName="parentText" presStyleLbl="node1" presStyleIdx="2" presStyleCnt="4">
        <dgm:presLayoutVars>
          <dgm:chMax val="0"/>
          <dgm:bulletEnabled val="1"/>
        </dgm:presLayoutVars>
      </dgm:prSet>
      <dgm:spPr/>
    </dgm:pt>
    <dgm:pt modelId="{5953F725-AA12-4585-97EF-A3428CB5117C}" type="pres">
      <dgm:prSet presAssocID="{A6190CB7-956F-4947-9956-332729DF9A62}" presName="negativeSpace" presStyleCnt="0"/>
      <dgm:spPr/>
    </dgm:pt>
    <dgm:pt modelId="{D6648B77-81F4-4884-A219-35D6235E52CD}" type="pres">
      <dgm:prSet presAssocID="{A6190CB7-956F-4947-9956-332729DF9A62}" presName="childText" presStyleLbl="conFgAcc1" presStyleIdx="2" presStyleCnt="4">
        <dgm:presLayoutVars>
          <dgm:bulletEnabled val="1"/>
        </dgm:presLayoutVars>
      </dgm:prSet>
      <dgm:spPr/>
    </dgm:pt>
    <dgm:pt modelId="{ED2D4895-62EE-46C4-9204-5987614E68F5}" type="pres">
      <dgm:prSet presAssocID="{2778A64E-0C9E-445B-88F8-73A7A3EF8F22}" presName="spaceBetweenRectangles" presStyleCnt="0"/>
      <dgm:spPr/>
    </dgm:pt>
    <dgm:pt modelId="{AB107B93-5B08-404B-BE14-962415CBD2CA}" type="pres">
      <dgm:prSet presAssocID="{8400067F-BE2D-4C1B-A143-0BF7290136D6}" presName="parentLin" presStyleCnt="0"/>
      <dgm:spPr/>
    </dgm:pt>
    <dgm:pt modelId="{F556E7F5-0B6C-4DBB-84C2-AC9E194BAFFD}" type="pres">
      <dgm:prSet presAssocID="{8400067F-BE2D-4C1B-A143-0BF7290136D6}" presName="parentLeftMargin" presStyleLbl="node1" presStyleIdx="2" presStyleCnt="4"/>
      <dgm:spPr/>
    </dgm:pt>
    <dgm:pt modelId="{A8D4CB34-6232-4899-88AD-E4D16ADF6A12}" type="pres">
      <dgm:prSet presAssocID="{8400067F-BE2D-4C1B-A143-0BF7290136D6}" presName="parentText" presStyleLbl="node1" presStyleIdx="3" presStyleCnt="4">
        <dgm:presLayoutVars>
          <dgm:chMax val="0"/>
          <dgm:bulletEnabled val="1"/>
        </dgm:presLayoutVars>
      </dgm:prSet>
      <dgm:spPr/>
    </dgm:pt>
    <dgm:pt modelId="{0C88C7B6-0130-4652-9612-FFD704B88C53}" type="pres">
      <dgm:prSet presAssocID="{8400067F-BE2D-4C1B-A143-0BF7290136D6}" presName="negativeSpace" presStyleCnt="0"/>
      <dgm:spPr/>
    </dgm:pt>
    <dgm:pt modelId="{AF747D29-3D32-42C8-9BF1-F581C05DC2B6}" type="pres">
      <dgm:prSet presAssocID="{8400067F-BE2D-4C1B-A143-0BF7290136D6}" presName="childText" presStyleLbl="conFgAcc1" presStyleIdx="3" presStyleCnt="4">
        <dgm:presLayoutVars>
          <dgm:bulletEnabled val="1"/>
        </dgm:presLayoutVars>
      </dgm:prSet>
      <dgm:spPr/>
    </dgm:pt>
  </dgm:ptLst>
  <dgm:cxnLst>
    <dgm:cxn modelId="{98A53801-A3EE-4ED6-A540-CE4F167B3521}" type="presOf" srcId="{2D106920-AEAA-4ECD-A6F8-44B74C9156E6}" destId="{E84BF4CF-3B34-4A50-9CA7-7BEFEB432D75}" srcOrd="0" destOrd="0" presId="urn:microsoft.com/office/officeart/2005/8/layout/list1#1"/>
    <dgm:cxn modelId="{6AC86014-BA79-4F39-B504-4474BF087B96}" type="presOf" srcId="{28F2120A-67D2-4EB8-B77A-3DA71D4FD68E}" destId="{7CA45866-B2D6-4EEE-B9E1-5417049EF2B5}" srcOrd="1" destOrd="0" presId="urn:microsoft.com/office/officeart/2005/8/layout/list1#1"/>
    <dgm:cxn modelId="{33DE1B3D-F176-4F85-9221-27724F14FE8F}" type="presOf" srcId="{8400067F-BE2D-4C1B-A143-0BF7290136D6}" destId="{F556E7F5-0B6C-4DBB-84C2-AC9E194BAFFD}" srcOrd="0" destOrd="0" presId="urn:microsoft.com/office/officeart/2005/8/layout/list1#1"/>
    <dgm:cxn modelId="{E5329B64-B7C6-4881-A1EB-6C383BC53670}" type="presOf" srcId="{2D106920-AEAA-4ECD-A6F8-44B74C9156E6}" destId="{FF20703C-78E9-4B0F-A8ED-83D13C1D47C9}" srcOrd="1" destOrd="0" presId="urn:microsoft.com/office/officeart/2005/8/layout/list1#1"/>
    <dgm:cxn modelId="{7A07D54C-4757-4CF7-BF2B-8627F52C337A}" type="presOf" srcId="{8400067F-BE2D-4C1B-A143-0BF7290136D6}" destId="{A8D4CB34-6232-4899-88AD-E4D16ADF6A12}" srcOrd="1" destOrd="0" presId="urn:microsoft.com/office/officeart/2005/8/layout/list1#1"/>
    <dgm:cxn modelId="{90C36353-B3B9-4AB5-8975-A3EAC0FE2F02}" srcId="{93DAB8E9-C46E-49C2-AE5B-102E8953A88F}" destId="{2D106920-AEAA-4ECD-A6F8-44B74C9156E6}" srcOrd="0" destOrd="0" parTransId="{3DBB9FE1-25E0-4C64-9657-47DABDF86653}" sibTransId="{C8EB5F5C-FCCA-40A8-A486-4D0BEAFDC3E4}"/>
    <dgm:cxn modelId="{492A4454-8C7B-460E-8A09-3885CFAF0C31}" type="presOf" srcId="{93DAB8E9-C46E-49C2-AE5B-102E8953A88F}" destId="{61FD35D4-5351-4F48-9588-75BF8E8146F4}" srcOrd="0" destOrd="0" presId="urn:microsoft.com/office/officeart/2005/8/layout/list1#1"/>
    <dgm:cxn modelId="{D1D49475-8A1F-40F6-B213-3825743AE03B}" srcId="{93DAB8E9-C46E-49C2-AE5B-102E8953A88F}" destId="{28F2120A-67D2-4EB8-B77A-3DA71D4FD68E}" srcOrd="1" destOrd="0" parTransId="{A6AC9201-751E-45F6-A2C5-04C839121824}" sibTransId="{7CC6D686-C8AF-4445-BE93-0CC678DAB17F}"/>
    <dgm:cxn modelId="{FC15F68E-2012-4878-B668-F118F75BEBDA}" srcId="{93DAB8E9-C46E-49C2-AE5B-102E8953A88F}" destId="{8400067F-BE2D-4C1B-A143-0BF7290136D6}" srcOrd="3" destOrd="0" parTransId="{83251673-DE42-4B67-8D1C-253504A878B8}" sibTransId="{600B44A3-CF36-409C-BA3F-712D0A3E304E}"/>
    <dgm:cxn modelId="{CF5359B9-0D31-4931-AC58-DB7BF5F9F892}" type="presOf" srcId="{A6190CB7-956F-4947-9956-332729DF9A62}" destId="{6ADCDB23-2742-41DA-BEAB-3FDEAA49E3A5}" srcOrd="1" destOrd="0" presId="urn:microsoft.com/office/officeart/2005/8/layout/list1#1"/>
    <dgm:cxn modelId="{8FF074C9-4C45-44FD-B4A9-824954BF375F}" type="presOf" srcId="{28F2120A-67D2-4EB8-B77A-3DA71D4FD68E}" destId="{B460B0F4-38BC-42C2-ADF8-288C4F2662FB}" srcOrd="0" destOrd="0" presId="urn:microsoft.com/office/officeart/2005/8/layout/list1#1"/>
    <dgm:cxn modelId="{84ED9ADB-C873-435D-A6C4-889EBD91665A}" type="presOf" srcId="{A6190CB7-956F-4947-9956-332729DF9A62}" destId="{1E0F57D2-599C-4376-884B-BBEF50E74086}" srcOrd="0" destOrd="0" presId="urn:microsoft.com/office/officeart/2005/8/layout/list1#1"/>
    <dgm:cxn modelId="{620CC5E6-51C5-4490-9C9D-B4D74584D527}" srcId="{93DAB8E9-C46E-49C2-AE5B-102E8953A88F}" destId="{A6190CB7-956F-4947-9956-332729DF9A62}" srcOrd="2" destOrd="0" parTransId="{B0A9E5F3-E5D8-4F80-A4D8-C25BCB534FF0}" sibTransId="{2778A64E-0C9E-445B-88F8-73A7A3EF8F22}"/>
    <dgm:cxn modelId="{642E927C-70EB-4D88-B04A-7D1D1A70CF9B}" type="presParOf" srcId="{61FD35D4-5351-4F48-9588-75BF8E8146F4}" destId="{9ADAB274-35B2-4403-BC4E-AED68F381F84}" srcOrd="0" destOrd="0" presId="urn:microsoft.com/office/officeart/2005/8/layout/list1#1"/>
    <dgm:cxn modelId="{FEE6F4C9-C208-4345-88D0-8BAB18FA33DF}" type="presParOf" srcId="{9ADAB274-35B2-4403-BC4E-AED68F381F84}" destId="{E84BF4CF-3B34-4A50-9CA7-7BEFEB432D75}" srcOrd="0" destOrd="0" presId="urn:microsoft.com/office/officeart/2005/8/layout/list1#1"/>
    <dgm:cxn modelId="{3FEC0FFA-E2DE-498D-9DE1-2060969684E6}" type="presParOf" srcId="{9ADAB274-35B2-4403-BC4E-AED68F381F84}" destId="{FF20703C-78E9-4B0F-A8ED-83D13C1D47C9}" srcOrd="1" destOrd="0" presId="urn:microsoft.com/office/officeart/2005/8/layout/list1#1"/>
    <dgm:cxn modelId="{738EF831-439C-4CDA-ADD6-4CEF318C2D52}" type="presParOf" srcId="{61FD35D4-5351-4F48-9588-75BF8E8146F4}" destId="{97E6AA46-F81B-4CDC-BF4F-B48C7C46271D}" srcOrd="1" destOrd="0" presId="urn:microsoft.com/office/officeart/2005/8/layout/list1#1"/>
    <dgm:cxn modelId="{D8E904F5-6CF4-439F-847E-0EA144ECA604}" type="presParOf" srcId="{61FD35D4-5351-4F48-9588-75BF8E8146F4}" destId="{75DF7FF7-D5C2-454B-BEE1-33BF02EADAF0}" srcOrd="2" destOrd="0" presId="urn:microsoft.com/office/officeart/2005/8/layout/list1#1"/>
    <dgm:cxn modelId="{F36DF4C8-B9A2-421C-B64A-202BB7CD16E8}" type="presParOf" srcId="{61FD35D4-5351-4F48-9588-75BF8E8146F4}" destId="{6218142D-287B-4F76-8D23-D7836B2D2EA6}" srcOrd="3" destOrd="0" presId="urn:microsoft.com/office/officeart/2005/8/layout/list1#1"/>
    <dgm:cxn modelId="{ED3046C7-2108-42C6-A1FB-E28C4B6B5316}" type="presParOf" srcId="{61FD35D4-5351-4F48-9588-75BF8E8146F4}" destId="{C08ADFEC-BABA-4F5B-912F-63EAF1DDCDC8}" srcOrd="4" destOrd="0" presId="urn:microsoft.com/office/officeart/2005/8/layout/list1#1"/>
    <dgm:cxn modelId="{8F4BC689-0577-4A77-AEFF-A2B1BC6B14B6}" type="presParOf" srcId="{C08ADFEC-BABA-4F5B-912F-63EAF1DDCDC8}" destId="{B460B0F4-38BC-42C2-ADF8-288C4F2662FB}" srcOrd="0" destOrd="0" presId="urn:microsoft.com/office/officeart/2005/8/layout/list1#1"/>
    <dgm:cxn modelId="{0181E0E7-AB11-4AE3-8654-1394E2DB7ADD}" type="presParOf" srcId="{C08ADFEC-BABA-4F5B-912F-63EAF1DDCDC8}" destId="{7CA45866-B2D6-4EEE-B9E1-5417049EF2B5}" srcOrd="1" destOrd="0" presId="urn:microsoft.com/office/officeart/2005/8/layout/list1#1"/>
    <dgm:cxn modelId="{591BE9A9-E95F-477C-B52F-CE60C1E062F7}" type="presParOf" srcId="{61FD35D4-5351-4F48-9588-75BF8E8146F4}" destId="{F0BB8849-508D-4580-AEEC-945DF6551137}" srcOrd="5" destOrd="0" presId="urn:microsoft.com/office/officeart/2005/8/layout/list1#1"/>
    <dgm:cxn modelId="{6695C9CA-3805-4E83-83E3-7383057368EA}" type="presParOf" srcId="{61FD35D4-5351-4F48-9588-75BF8E8146F4}" destId="{76B5C694-EE45-4CBB-8A50-59A7199BE57E}" srcOrd="6" destOrd="0" presId="urn:microsoft.com/office/officeart/2005/8/layout/list1#1"/>
    <dgm:cxn modelId="{AD35F39D-93A6-40DF-8E77-51C20098343C}" type="presParOf" srcId="{61FD35D4-5351-4F48-9588-75BF8E8146F4}" destId="{C1C96E56-619A-45B1-A1EB-75C82648BBF8}" srcOrd="7" destOrd="0" presId="urn:microsoft.com/office/officeart/2005/8/layout/list1#1"/>
    <dgm:cxn modelId="{E9E12E57-02E9-4F19-9850-8105A74E05FC}" type="presParOf" srcId="{61FD35D4-5351-4F48-9588-75BF8E8146F4}" destId="{F63C9E78-B410-4219-9C31-613A63F2EEBE}" srcOrd="8" destOrd="0" presId="urn:microsoft.com/office/officeart/2005/8/layout/list1#1"/>
    <dgm:cxn modelId="{3AB9232D-6F26-4087-A7A8-94EADC0BCB0C}" type="presParOf" srcId="{F63C9E78-B410-4219-9C31-613A63F2EEBE}" destId="{1E0F57D2-599C-4376-884B-BBEF50E74086}" srcOrd="0" destOrd="0" presId="urn:microsoft.com/office/officeart/2005/8/layout/list1#1"/>
    <dgm:cxn modelId="{54719EFB-C155-4B8B-BC6F-CEF2F8940F1B}" type="presParOf" srcId="{F63C9E78-B410-4219-9C31-613A63F2EEBE}" destId="{6ADCDB23-2742-41DA-BEAB-3FDEAA49E3A5}" srcOrd="1" destOrd="0" presId="urn:microsoft.com/office/officeart/2005/8/layout/list1#1"/>
    <dgm:cxn modelId="{01174131-F8AE-40EB-9516-380DBF118E82}" type="presParOf" srcId="{61FD35D4-5351-4F48-9588-75BF8E8146F4}" destId="{5953F725-AA12-4585-97EF-A3428CB5117C}" srcOrd="9" destOrd="0" presId="urn:microsoft.com/office/officeart/2005/8/layout/list1#1"/>
    <dgm:cxn modelId="{A08C0571-C756-494E-8658-79AB2621E17E}" type="presParOf" srcId="{61FD35D4-5351-4F48-9588-75BF8E8146F4}" destId="{D6648B77-81F4-4884-A219-35D6235E52CD}" srcOrd="10" destOrd="0" presId="urn:microsoft.com/office/officeart/2005/8/layout/list1#1"/>
    <dgm:cxn modelId="{9C1332B5-2462-4D6B-8493-4AC1D4ED4FCB}" type="presParOf" srcId="{61FD35D4-5351-4F48-9588-75BF8E8146F4}" destId="{ED2D4895-62EE-46C4-9204-5987614E68F5}" srcOrd="11" destOrd="0" presId="urn:microsoft.com/office/officeart/2005/8/layout/list1#1"/>
    <dgm:cxn modelId="{259D7829-A06F-4D5C-B2E0-8F84ACB46089}" type="presParOf" srcId="{61FD35D4-5351-4F48-9588-75BF8E8146F4}" destId="{AB107B93-5B08-404B-BE14-962415CBD2CA}" srcOrd="12" destOrd="0" presId="urn:microsoft.com/office/officeart/2005/8/layout/list1#1"/>
    <dgm:cxn modelId="{0EC0F624-83F7-40F0-8AA3-56009432288C}" type="presParOf" srcId="{AB107B93-5B08-404B-BE14-962415CBD2CA}" destId="{F556E7F5-0B6C-4DBB-84C2-AC9E194BAFFD}" srcOrd="0" destOrd="0" presId="urn:microsoft.com/office/officeart/2005/8/layout/list1#1"/>
    <dgm:cxn modelId="{1223CB98-ED01-4A97-BCA7-008ECC0863EE}" type="presParOf" srcId="{AB107B93-5B08-404B-BE14-962415CBD2CA}" destId="{A8D4CB34-6232-4899-88AD-E4D16ADF6A12}" srcOrd="1" destOrd="0" presId="urn:microsoft.com/office/officeart/2005/8/layout/list1#1"/>
    <dgm:cxn modelId="{7122F4BF-7492-4A84-84FC-D631A52AE218}" type="presParOf" srcId="{61FD35D4-5351-4F48-9588-75BF8E8146F4}" destId="{0C88C7B6-0130-4652-9612-FFD704B88C53}" srcOrd="13" destOrd="0" presId="urn:microsoft.com/office/officeart/2005/8/layout/list1#1"/>
    <dgm:cxn modelId="{6C305473-3889-4181-A052-BE585307F14B}" type="presParOf" srcId="{61FD35D4-5351-4F48-9588-75BF8E8146F4}" destId="{AF747D29-3D32-42C8-9BF1-F581C05DC2B6}" srcOrd="14" destOrd="0" presId="urn:microsoft.com/office/officeart/2005/8/layout/list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201260-24E0-4A1A-BE89-63B9F0ABAC08}" type="doc">
      <dgm:prSet loTypeId="urn:microsoft.com/office/officeart/2005/8/layout/cycle4#1" loCatId="matrix" qsTypeId="urn:microsoft.com/office/officeart/2005/8/quickstyle/simple1#2" qsCatId="simple" csTypeId="urn:microsoft.com/office/officeart/2005/8/colors/accent1_2#2" csCatId="accent1" phldr="1"/>
      <dgm:spPr/>
      <dgm:t>
        <a:bodyPr/>
        <a:lstStyle/>
        <a:p>
          <a:endParaRPr lang="en-IN"/>
        </a:p>
      </dgm:t>
    </dgm:pt>
    <dgm:pt modelId="{F7ADA1E4-FABF-46FE-9EA2-CE9A506656A7}">
      <dgm:prSet phldrT="[Text]" custT="1"/>
      <dgm:spPr/>
      <dgm:t>
        <a:bodyPr/>
        <a:lstStyle/>
        <a:p>
          <a:r>
            <a:rPr lang="en-US" sz="1600" dirty="0"/>
            <a:t>Strength</a:t>
          </a:r>
          <a:r>
            <a:rPr lang="en-US" sz="1400" dirty="0"/>
            <a:t> </a:t>
          </a:r>
          <a:endParaRPr lang="en-IN" sz="1400" dirty="0"/>
        </a:p>
      </dgm:t>
    </dgm:pt>
    <dgm:pt modelId="{04172A91-3409-4775-B1B0-0650A1291C42}" type="parTrans" cxnId="{E1BACDB4-5E94-45A2-A745-F77D4618A95C}">
      <dgm:prSet/>
      <dgm:spPr/>
      <dgm:t>
        <a:bodyPr/>
        <a:lstStyle/>
        <a:p>
          <a:endParaRPr lang="en-IN"/>
        </a:p>
      </dgm:t>
    </dgm:pt>
    <dgm:pt modelId="{08E69A2E-6EBD-4F82-B565-69639D3D9CA0}" type="sibTrans" cxnId="{E1BACDB4-5E94-45A2-A745-F77D4618A95C}">
      <dgm:prSet/>
      <dgm:spPr/>
      <dgm:t>
        <a:bodyPr/>
        <a:lstStyle/>
        <a:p>
          <a:endParaRPr lang="en-IN"/>
        </a:p>
      </dgm:t>
    </dgm:pt>
    <dgm:pt modelId="{156D7801-C2CC-40F0-9540-5EE53C9A7ABB}">
      <dgm:prSet phldrT="[Text]" custT="1"/>
      <dgm:spPr/>
      <dgm:t>
        <a:bodyPr/>
        <a:lstStyle/>
        <a:p>
          <a:r>
            <a:rPr lang="en-US" sz="1600" dirty="0"/>
            <a:t>Employee’s</a:t>
          </a:r>
          <a:r>
            <a:rPr lang="en-US" sz="900" dirty="0"/>
            <a:t> </a:t>
          </a:r>
          <a:endParaRPr lang="en-IN" sz="900" dirty="0"/>
        </a:p>
      </dgm:t>
    </dgm:pt>
    <dgm:pt modelId="{24B1F0CD-AE21-4E22-8D94-9F57835489EC}" type="parTrans" cxnId="{DD4D91D2-62D6-45B3-B8A5-B037423E6F0B}">
      <dgm:prSet/>
      <dgm:spPr/>
      <dgm:t>
        <a:bodyPr/>
        <a:lstStyle/>
        <a:p>
          <a:endParaRPr lang="en-IN"/>
        </a:p>
      </dgm:t>
    </dgm:pt>
    <dgm:pt modelId="{3AD28611-9244-4A23-983B-ABBE973175CE}" type="sibTrans" cxnId="{DD4D91D2-62D6-45B3-B8A5-B037423E6F0B}">
      <dgm:prSet/>
      <dgm:spPr/>
      <dgm:t>
        <a:bodyPr/>
        <a:lstStyle/>
        <a:p>
          <a:endParaRPr lang="en-IN"/>
        </a:p>
      </dgm:t>
    </dgm:pt>
    <dgm:pt modelId="{BA809BE9-5850-4E5C-B568-055AAF9EB21D}">
      <dgm:prSet phldrT="[Text]" custT="1"/>
      <dgm:spPr/>
      <dgm:t>
        <a:bodyPr/>
        <a:lstStyle/>
        <a:p>
          <a:r>
            <a:rPr lang="en-US" sz="1600" dirty="0"/>
            <a:t>Weakness</a:t>
          </a:r>
          <a:r>
            <a:rPr lang="en-US" sz="1400" dirty="0"/>
            <a:t> </a:t>
          </a:r>
          <a:endParaRPr lang="en-IN" sz="1400" dirty="0"/>
        </a:p>
      </dgm:t>
    </dgm:pt>
    <dgm:pt modelId="{D7571444-9972-41D4-AE84-29DBA3AAF34B}" type="parTrans" cxnId="{48FF6251-28EA-4F9A-A839-30B09872602E}">
      <dgm:prSet/>
      <dgm:spPr/>
      <dgm:t>
        <a:bodyPr/>
        <a:lstStyle/>
        <a:p>
          <a:endParaRPr lang="en-IN"/>
        </a:p>
      </dgm:t>
    </dgm:pt>
    <dgm:pt modelId="{7A518083-981B-411B-8446-1D75AF124D3D}" type="sibTrans" cxnId="{48FF6251-28EA-4F9A-A839-30B09872602E}">
      <dgm:prSet/>
      <dgm:spPr/>
      <dgm:t>
        <a:bodyPr/>
        <a:lstStyle/>
        <a:p>
          <a:endParaRPr lang="en-IN"/>
        </a:p>
      </dgm:t>
    </dgm:pt>
    <dgm:pt modelId="{4D7B9D79-65C4-4325-BCA6-CD6033E137CA}">
      <dgm:prSet phldrT="[Text]" custT="1"/>
      <dgm:spPr/>
      <dgm:t>
        <a:bodyPr/>
        <a:lstStyle/>
        <a:p>
          <a:pPr algn="l"/>
          <a:r>
            <a:rPr lang="en-US" sz="1600" dirty="0"/>
            <a:t>Attrition </a:t>
          </a:r>
          <a:endParaRPr lang="en-IN" sz="1600" dirty="0"/>
        </a:p>
      </dgm:t>
    </dgm:pt>
    <dgm:pt modelId="{A1E7017D-DB7F-44EF-80FF-82A193CBD286}" type="parTrans" cxnId="{C40D936C-606F-477D-A6EE-193E267E573F}">
      <dgm:prSet/>
      <dgm:spPr/>
      <dgm:t>
        <a:bodyPr/>
        <a:lstStyle/>
        <a:p>
          <a:endParaRPr lang="en-IN"/>
        </a:p>
      </dgm:t>
    </dgm:pt>
    <dgm:pt modelId="{6610F366-F8B4-4391-B9F4-B8AA20BFECB4}" type="sibTrans" cxnId="{C40D936C-606F-477D-A6EE-193E267E573F}">
      <dgm:prSet/>
      <dgm:spPr/>
      <dgm:t>
        <a:bodyPr/>
        <a:lstStyle/>
        <a:p>
          <a:endParaRPr lang="en-IN"/>
        </a:p>
      </dgm:t>
    </dgm:pt>
    <dgm:pt modelId="{745F91B5-ABE7-4D24-B441-92880578518F}">
      <dgm:prSet phldrT="[Text]" custT="1"/>
      <dgm:spPr/>
      <dgm:t>
        <a:bodyPr/>
        <a:lstStyle/>
        <a:p>
          <a:r>
            <a:rPr lang="en-US" sz="1600" dirty="0"/>
            <a:t>Threat</a:t>
          </a:r>
          <a:r>
            <a:rPr lang="en-US" sz="2600" dirty="0"/>
            <a:t> </a:t>
          </a:r>
          <a:endParaRPr lang="en-IN" sz="2600" dirty="0"/>
        </a:p>
      </dgm:t>
    </dgm:pt>
    <dgm:pt modelId="{FEDD0EFD-E439-4BBB-AB25-B921EDA3B298}" type="parTrans" cxnId="{86697782-AB11-4DAE-9D5F-F916BEFCB7E5}">
      <dgm:prSet/>
      <dgm:spPr/>
      <dgm:t>
        <a:bodyPr/>
        <a:lstStyle/>
        <a:p>
          <a:endParaRPr lang="en-IN"/>
        </a:p>
      </dgm:t>
    </dgm:pt>
    <dgm:pt modelId="{A3B82D2E-19D2-49F0-BEE8-8452BBF7C70E}" type="sibTrans" cxnId="{86697782-AB11-4DAE-9D5F-F916BEFCB7E5}">
      <dgm:prSet/>
      <dgm:spPr/>
      <dgm:t>
        <a:bodyPr/>
        <a:lstStyle/>
        <a:p>
          <a:endParaRPr lang="en-IN"/>
        </a:p>
      </dgm:t>
    </dgm:pt>
    <dgm:pt modelId="{165CC9AB-CFBD-450A-92EB-510554B2806B}">
      <dgm:prSet phldrT="[Text]" custT="1"/>
      <dgm:spPr/>
      <dgm:t>
        <a:bodyPr/>
        <a:lstStyle/>
        <a:p>
          <a:r>
            <a:rPr lang="en-US" sz="1600" dirty="0"/>
            <a:t>Loss that is irreversible</a:t>
          </a:r>
          <a:endParaRPr lang="en-IN" sz="1600" dirty="0"/>
        </a:p>
      </dgm:t>
    </dgm:pt>
    <dgm:pt modelId="{28269214-3460-4881-A646-8C9B0C0F02F3}" type="parTrans" cxnId="{BF0C5EDD-EB49-4D01-B0A5-125B8C96FC5E}">
      <dgm:prSet/>
      <dgm:spPr/>
      <dgm:t>
        <a:bodyPr/>
        <a:lstStyle/>
        <a:p>
          <a:endParaRPr lang="en-IN"/>
        </a:p>
      </dgm:t>
    </dgm:pt>
    <dgm:pt modelId="{FEBFF8C0-A11C-4504-B43E-92B3464AC925}" type="sibTrans" cxnId="{BF0C5EDD-EB49-4D01-B0A5-125B8C96FC5E}">
      <dgm:prSet/>
      <dgm:spPr/>
      <dgm:t>
        <a:bodyPr/>
        <a:lstStyle/>
        <a:p>
          <a:endParaRPr lang="en-IN"/>
        </a:p>
      </dgm:t>
    </dgm:pt>
    <dgm:pt modelId="{E1E919B5-38EF-4914-965A-3D5CA30A40A5}">
      <dgm:prSet phldrT="[Text]" custT="1"/>
      <dgm:spPr/>
      <dgm:t>
        <a:bodyPr/>
        <a:lstStyle/>
        <a:p>
          <a:r>
            <a:rPr lang="en-US" sz="1450" dirty="0"/>
            <a:t>Opportunity </a:t>
          </a:r>
          <a:endParaRPr lang="en-IN" sz="1450" dirty="0"/>
        </a:p>
      </dgm:t>
    </dgm:pt>
    <dgm:pt modelId="{394984B5-8CD5-46B5-85A7-5A8B7060620A}" type="parTrans" cxnId="{00DEC8B5-E901-4170-9528-97BE7B35018F}">
      <dgm:prSet/>
      <dgm:spPr/>
      <dgm:t>
        <a:bodyPr/>
        <a:lstStyle/>
        <a:p>
          <a:endParaRPr lang="en-IN"/>
        </a:p>
      </dgm:t>
    </dgm:pt>
    <dgm:pt modelId="{086FCEC8-73ED-4F05-9CE9-E9227AA6C89A}" type="sibTrans" cxnId="{00DEC8B5-E901-4170-9528-97BE7B35018F}">
      <dgm:prSet/>
      <dgm:spPr/>
      <dgm:t>
        <a:bodyPr/>
        <a:lstStyle/>
        <a:p>
          <a:endParaRPr lang="en-IN"/>
        </a:p>
      </dgm:t>
    </dgm:pt>
    <dgm:pt modelId="{3C699DDC-F36A-4BA3-B2CC-85CCBF8868B5}">
      <dgm:prSet phldrT="[Text]" custT="1"/>
      <dgm:spPr/>
      <dgm:t>
        <a:bodyPr/>
        <a:lstStyle/>
        <a:p>
          <a:pPr algn="l"/>
          <a:r>
            <a:rPr lang="en-US" sz="1600" dirty="0"/>
            <a:t>Employee engagement </a:t>
          </a:r>
          <a:endParaRPr lang="en-IN" sz="1600" dirty="0"/>
        </a:p>
      </dgm:t>
    </dgm:pt>
    <dgm:pt modelId="{C6E7BDC4-2534-47A9-950A-CDCD40FC014A}" type="parTrans" cxnId="{A6978381-5E89-4DDB-BAE6-580BF9EAFEBA}">
      <dgm:prSet/>
      <dgm:spPr/>
      <dgm:t>
        <a:bodyPr/>
        <a:lstStyle/>
        <a:p>
          <a:endParaRPr lang="en-IN"/>
        </a:p>
      </dgm:t>
    </dgm:pt>
    <dgm:pt modelId="{587EC7AE-21F2-4BE5-97BC-7DC7768366C0}" type="sibTrans" cxnId="{A6978381-5E89-4DDB-BAE6-580BF9EAFEBA}">
      <dgm:prSet/>
      <dgm:spPr/>
      <dgm:t>
        <a:bodyPr/>
        <a:lstStyle/>
        <a:p>
          <a:endParaRPr lang="en-IN"/>
        </a:p>
      </dgm:t>
    </dgm:pt>
    <dgm:pt modelId="{D24D4D9B-DA16-4241-AB2A-C004C1CFB9F0}">
      <dgm:prSet phldrT="[Text]" custT="1"/>
      <dgm:spPr/>
      <dgm:t>
        <a:bodyPr/>
        <a:lstStyle/>
        <a:p>
          <a:pPr algn="l"/>
          <a:r>
            <a:rPr lang="en-US" sz="1600" dirty="0"/>
            <a:t>Employee experience</a:t>
          </a:r>
          <a:endParaRPr lang="en-IN" sz="1600" dirty="0"/>
        </a:p>
      </dgm:t>
    </dgm:pt>
    <dgm:pt modelId="{04F4FB2A-57A7-4DDC-A3EF-0458CD3D51C5}" type="parTrans" cxnId="{2E2C909B-9805-41B4-99E2-2299FC604A71}">
      <dgm:prSet/>
      <dgm:spPr/>
      <dgm:t>
        <a:bodyPr/>
        <a:lstStyle/>
        <a:p>
          <a:endParaRPr lang="en-IN"/>
        </a:p>
      </dgm:t>
    </dgm:pt>
    <dgm:pt modelId="{04D57E19-F25A-4B9C-9130-9F809F4597F6}" type="sibTrans" cxnId="{2E2C909B-9805-41B4-99E2-2299FC604A71}">
      <dgm:prSet/>
      <dgm:spPr/>
      <dgm:t>
        <a:bodyPr/>
        <a:lstStyle/>
        <a:p>
          <a:endParaRPr lang="en-IN"/>
        </a:p>
      </dgm:t>
    </dgm:pt>
    <dgm:pt modelId="{EF4E070C-8B1F-401D-8DEC-FEA47CB24C17}">
      <dgm:prSet phldrT="[Text]" custT="1"/>
      <dgm:spPr/>
      <dgm:t>
        <a:bodyPr/>
        <a:lstStyle/>
        <a:p>
          <a:r>
            <a:rPr lang="en-US" sz="1600" dirty="0"/>
            <a:t>Brand loss</a:t>
          </a:r>
          <a:endParaRPr lang="en-IN" sz="1600" dirty="0"/>
        </a:p>
      </dgm:t>
    </dgm:pt>
    <dgm:pt modelId="{854B29A8-DF95-428E-B1BD-7F3F4B9C78C2}" type="parTrans" cxnId="{91F28DBA-6696-4F89-A4E6-EA8F25358B67}">
      <dgm:prSet/>
      <dgm:spPr/>
      <dgm:t>
        <a:bodyPr/>
        <a:lstStyle/>
        <a:p>
          <a:endParaRPr lang="en-IN"/>
        </a:p>
      </dgm:t>
    </dgm:pt>
    <dgm:pt modelId="{C5CC6B51-2B8A-47E8-8A22-82B773E2B45C}" type="sibTrans" cxnId="{91F28DBA-6696-4F89-A4E6-EA8F25358B67}">
      <dgm:prSet/>
      <dgm:spPr/>
      <dgm:t>
        <a:bodyPr/>
        <a:lstStyle/>
        <a:p>
          <a:endParaRPr lang="en-IN"/>
        </a:p>
      </dgm:t>
    </dgm:pt>
    <dgm:pt modelId="{CD13B7ED-0224-4B0A-B59E-4800C0C25CFC}">
      <dgm:prSet phldrT="[Text]"/>
      <dgm:spPr/>
      <dgm:t>
        <a:bodyPr/>
        <a:lstStyle/>
        <a:p>
          <a:endParaRPr lang="en-IN" sz="900" dirty="0"/>
        </a:p>
      </dgm:t>
    </dgm:pt>
    <dgm:pt modelId="{67DED42A-8A80-4563-9458-AE32B51B4C30}" type="parTrans" cxnId="{0566B7AF-444E-4C8C-B43A-460D8729FED0}">
      <dgm:prSet/>
      <dgm:spPr/>
      <dgm:t>
        <a:bodyPr/>
        <a:lstStyle/>
        <a:p>
          <a:endParaRPr lang="en-IN"/>
        </a:p>
      </dgm:t>
    </dgm:pt>
    <dgm:pt modelId="{FB81CA02-543B-4FB8-8575-C3DF4E7AA515}" type="sibTrans" cxnId="{0566B7AF-444E-4C8C-B43A-460D8729FED0}">
      <dgm:prSet/>
      <dgm:spPr/>
      <dgm:t>
        <a:bodyPr/>
        <a:lstStyle/>
        <a:p>
          <a:endParaRPr lang="en-IN"/>
        </a:p>
      </dgm:t>
    </dgm:pt>
    <dgm:pt modelId="{5593A178-7355-49D3-ABAA-6F335A2F9182}">
      <dgm:prSet phldrT="[Text]"/>
      <dgm:spPr/>
      <dgm:t>
        <a:bodyPr/>
        <a:lstStyle/>
        <a:p>
          <a:endParaRPr lang="en-IN" sz="900" dirty="0"/>
        </a:p>
      </dgm:t>
    </dgm:pt>
    <dgm:pt modelId="{A774E737-8F91-4071-A2F9-1409E5594AC4}" type="parTrans" cxnId="{95BA106A-CFD4-4290-A1DE-9EE1A96FAB72}">
      <dgm:prSet/>
      <dgm:spPr/>
      <dgm:t>
        <a:bodyPr/>
        <a:lstStyle/>
        <a:p>
          <a:endParaRPr lang="en-IN"/>
        </a:p>
      </dgm:t>
    </dgm:pt>
    <dgm:pt modelId="{9024BD82-0D6A-49CD-9D33-41FF87EC8699}" type="sibTrans" cxnId="{95BA106A-CFD4-4290-A1DE-9EE1A96FAB72}">
      <dgm:prSet/>
      <dgm:spPr/>
      <dgm:t>
        <a:bodyPr/>
        <a:lstStyle/>
        <a:p>
          <a:endParaRPr lang="en-IN"/>
        </a:p>
      </dgm:t>
    </dgm:pt>
    <dgm:pt modelId="{1EA9E3DA-CCAA-4014-AF55-C10645E69D2C}">
      <dgm:prSet phldrT="[Text]" custT="1"/>
      <dgm:spPr/>
      <dgm:t>
        <a:bodyPr/>
        <a:lstStyle/>
        <a:p>
          <a:pPr algn="l"/>
          <a:r>
            <a:rPr lang="en-US" sz="1600" dirty="0"/>
            <a:t>Retention strategy’s </a:t>
          </a:r>
          <a:endParaRPr lang="en-IN" sz="1600" dirty="0"/>
        </a:p>
      </dgm:t>
    </dgm:pt>
    <dgm:pt modelId="{B7E34C40-3B0E-4BBD-BDF6-8C0CB15C42D0}" type="parTrans" cxnId="{4FBA5301-8359-44DC-AF39-23BB99F3CA87}">
      <dgm:prSet/>
      <dgm:spPr/>
      <dgm:t>
        <a:bodyPr/>
        <a:lstStyle/>
        <a:p>
          <a:endParaRPr lang="en-IN"/>
        </a:p>
      </dgm:t>
    </dgm:pt>
    <dgm:pt modelId="{154942B2-A5EA-4D80-AD2D-96964B4ABFAE}" type="sibTrans" cxnId="{4FBA5301-8359-44DC-AF39-23BB99F3CA87}">
      <dgm:prSet/>
      <dgm:spPr/>
      <dgm:t>
        <a:bodyPr/>
        <a:lstStyle/>
        <a:p>
          <a:endParaRPr lang="en-IN"/>
        </a:p>
      </dgm:t>
    </dgm:pt>
    <dgm:pt modelId="{EA232620-60FA-4844-B624-41CFC3848D67}">
      <dgm:prSet phldrT="[Text]" custT="1"/>
      <dgm:spPr/>
      <dgm:t>
        <a:bodyPr/>
        <a:lstStyle/>
        <a:p>
          <a:r>
            <a:rPr lang="en-US" sz="1600" dirty="0"/>
            <a:t>Employees </a:t>
          </a:r>
          <a:endParaRPr lang="en-IN" sz="1600" dirty="0"/>
        </a:p>
      </dgm:t>
    </dgm:pt>
    <dgm:pt modelId="{54E86837-CA37-4946-A9F1-8AB2E252E909}" type="parTrans" cxnId="{B384A4AF-E378-475E-8EB8-90DD2160A81D}">
      <dgm:prSet/>
      <dgm:spPr/>
      <dgm:t>
        <a:bodyPr/>
        <a:lstStyle/>
        <a:p>
          <a:endParaRPr lang="en-IN"/>
        </a:p>
      </dgm:t>
    </dgm:pt>
    <dgm:pt modelId="{6EAE38CB-C193-4150-90DC-D69C7E1BA643}" type="sibTrans" cxnId="{B384A4AF-E378-475E-8EB8-90DD2160A81D}">
      <dgm:prSet/>
      <dgm:spPr/>
      <dgm:t>
        <a:bodyPr/>
        <a:lstStyle/>
        <a:p>
          <a:endParaRPr lang="en-IN"/>
        </a:p>
      </dgm:t>
    </dgm:pt>
    <dgm:pt modelId="{DE43A2D3-E729-4834-8AA3-080725193734}" type="pres">
      <dgm:prSet presAssocID="{B6201260-24E0-4A1A-BE89-63B9F0ABAC08}" presName="cycleMatrixDiagram" presStyleCnt="0">
        <dgm:presLayoutVars>
          <dgm:chMax val="1"/>
          <dgm:dir/>
          <dgm:animLvl val="lvl"/>
          <dgm:resizeHandles val="exact"/>
        </dgm:presLayoutVars>
      </dgm:prSet>
      <dgm:spPr/>
    </dgm:pt>
    <dgm:pt modelId="{93C329D1-DFC2-4623-8C01-B1639B67D885}" type="pres">
      <dgm:prSet presAssocID="{B6201260-24E0-4A1A-BE89-63B9F0ABAC08}" presName="children" presStyleCnt="0"/>
      <dgm:spPr/>
    </dgm:pt>
    <dgm:pt modelId="{DAFE9B8D-E76B-4940-A557-728387926135}" type="pres">
      <dgm:prSet presAssocID="{B6201260-24E0-4A1A-BE89-63B9F0ABAC08}" presName="child1group" presStyleCnt="0"/>
      <dgm:spPr/>
    </dgm:pt>
    <dgm:pt modelId="{1A41D0AC-229E-47FA-9C37-BFBF2A928FE3}" type="pres">
      <dgm:prSet presAssocID="{B6201260-24E0-4A1A-BE89-63B9F0ABAC08}" presName="child1" presStyleLbl="bgAcc1" presStyleIdx="0" presStyleCnt="4" custScaleY="32611"/>
      <dgm:spPr/>
    </dgm:pt>
    <dgm:pt modelId="{457A2B67-C568-4254-B63C-E178396B2BBB}" type="pres">
      <dgm:prSet presAssocID="{B6201260-24E0-4A1A-BE89-63B9F0ABAC08}" presName="child1Text" presStyleLbl="bgAcc1" presStyleIdx="0" presStyleCnt="4">
        <dgm:presLayoutVars>
          <dgm:bulletEnabled val="1"/>
        </dgm:presLayoutVars>
      </dgm:prSet>
      <dgm:spPr/>
    </dgm:pt>
    <dgm:pt modelId="{9F3D1FCD-D908-45A8-A685-ED050BA8308E}" type="pres">
      <dgm:prSet presAssocID="{B6201260-24E0-4A1A-BE89-63B9F0ABAC08}" presName="child2group" presStyleCnt="0"/>
      <dgm:spPr/>
    </dgm:pt>
    <dgm:pt modelId="{E2162E5F-4AF5-421E-AFD1-2AA1876CF365}" type="pres">
      <dgm:prSet presAssocID="{B6201260-24E0-4A1A-BE89-63B9F0ABAC08}" presName="child2" presStyleLbl="bgAcc1" presStyleIdx="1" presStyleCnt="4" custScaleY="47352" custLinFactNeighborX="22508" custLinFactNeighborY="6693"/>
      <dgm:spPr/>
    </dgm:pt>
    <dgm:pt modelId="{D7143F74-4980-4E49-A1B4-1AECB356C3BC}" type="pres">
      <dgm:prSet presAssocID="{B6201260-24E0-4A1A-BE89-63B9F0ABAC08}" presName="child2Text" presStyleLbl="bgAcc1" presStyleIdx="1" presStyleCnt="4">
        <dgm:presLayoutVars>
          <dgm:bulletEnabled val="1"/>
        </dgm:presLayoutVars>
      </dgm:prSet>
      <dgm:spPr/>
    </dgm:pt>
    <dgm:pt modelId="{0DB9D530-56AE-44FF-8454-D1DFA323CF2D}" type="pres">
      <dgm:prSet presAssocID="{B6201260-24E0-4A1A-BE89-63B9F0ABAC08}" presName="child3group" presStyleCnt="0"/>
      <dgm:spPr/>
    </dgm:pt>
    <dgm:pt modelId="{38CEE8CC-6385-4240-8972-0600C9D97439}" type="pres">
      <dgm:prSet presAssocID="{B6201260-24E0-4A1A-BE89-63B9F0ABAC08}" presName="child3" presStyleLbl="bgAcc1" presStyleIdx="2" presStyleCnt="4" custScaleX="192478" custLinFactNeighborX="62751" custLinFactNeighborY="-22112"/>
      <dgm:spPr/>
    </dgm:pt>
    <dgm:pt modelId="{3731DFD7-89AB-4319-AD33-A9A92B506C4B}" type="pres">
      <dgm:prSet presAssocID="{B6201260-24E0-4A1A-BE89-63B9F0ABAC08}" presName="child3Text" presStyleLbl="bgAcc1" presStyleIdx="2" presStyleCnt="4">
        <dgm:presLayoutVars>
          <dgm:bulletEnabled val="1"/>
        </dgm:presLayoutVars>
      </dgm:prSet>
      <dgm:spPr/>
    </dgm:pt>
    <dgm:pt modelId="{246E8A24-8548-4945-8670-380D762E7521}" type="pres">
      <dgm:prSet presAssocID="{B6201260-24E0-4A1A-BE89-63B9F0ABAC08}" presName="child4group" presStyleCnt="0"/>
      <dgm:spPr/>
    </dgm:pt>
    <dgm:pt modelId="{86AF826C-2CD3-40B0-A2E1-BAA601FDB060}" type="pres">
      <dgm:prSet presAssocID="{B6201260-24E0-4A1A-BE89-63B9F0ABAC08}" presName="child4" presStyleLbl="bgAcc1" presStyleIdx="3" presStyleCnt="4" custScaleX="176922" custScaleY="97956" custLinFactNeighborX="-45699" custLinFactNeighborY="-22143"/>
      <dgm:spPr/>
    </dgm:pt>
    <dgm:pt modelId="{CCAD7DE9-6A0F-4F54-A5E0-DF56CA3BCFDC}" type="pres">
      <dgm:prSet presAssocID="{B6201260-24E0-4A1A-BE89-63B9F0ABAC08}" presName="child4Text" presStyleLbl="bgAcc1" presStyleIdx="3" presStyleCnt="4">
        <dgm:presLayoutVars>
          <dgm:bulletEnabled val="1"/>
        </dgm:presLayoutVars>
      </dgm:prSet>
      <dgm:spPr/>
    </dgm:pt>
    <dgm:pt modelId="{BECD9523-C0BF-40F0-A810-BB237E67171B}" type="pres">
      <dgm:prSet presAssocID="{B6201260-24E0-4A1A-BE89-63B9F0ABAC08}" presName="childPlaceholder" presStyleCnt="0"/>
      <dgm:spPr/>
    </dgm:pt>
    <dgm:pt modelId="{1B0E3DF4-890C-4D17-8022-0BEDACC90B4B}" type="pres">
      <dgm:prSet presAssocID="{B6201260-24E0-4A1A-BE89-63B9F0ABAC08}" presName="circle" presStyleCnt="0"/>
      <dgm:spPr/>
    </dgm:pt>
    <dgm:pt modelId="{6046433A-137F-4824-8B83-E0D61D5149EA}" type="pres">
      <dgm:prSet presAssocID="{B6201260-24E0-4A1A-BE89-63B9F0ABAC08}" presName="quadrant1" presStyleLbl="node1" presStyleIdx="0" presStyleCnt="4">
        <dgm:presLayoutVars>
          <dgm:chMax val="1"/>
          <dgm:bulletEnabled val="1"/>
        </dgm:presLayoutVars>
      </dgm:prSet>
      <dgm:spPr/>
    </dgm:pt>
    <dgm:pt modelId="{34074361-4B55-4265-A393-506E0953C213}" type="pres">
      <dgm:prSet presAssocID="{B6201260-24E0-4A1A-BE89-63B9F0ABAC08}" presName="quadrant2" presStyleLbl="node1" presStyleIdx="1" presStyleCnt="4">
        <dgm:presLayoutVars>
          <dgm:chMax val="1"/>
          <dgm:bulletEnabled val="1"/>
        </dgm:presLayoutVars>
      </dgm:prSet>
      <dgm:spPr/>
    </dgm:pt>
    <dgm:pt modelId="{8C4CC465-17DF-40C0-A3C3-4E22309E6A4D}" type="pres">
      <dgm:prSet presAssocID="{B6201260-24E0-4A1A-BE89-63B9F0ABAC08}" presName="quadrant3" presStyleLbl="node1" presStyleIdx="2" presStyleCnt="4">
        <dgm:presLayoutVars>
          <dgm:chMax val="1"/>
          <dgm:bulletEnabled val="1"/>
        </dgm:presLayoutVars>
      </dgm:prSet>
      <dgm:spPr/>
    </dgm:pt>
    <dgm:pt modelId="{F2542859-41C5-4B14-8A64-9D4E6ECB443C}" type="pres">
      <dgm:prSet presAssocID="{B6201260-24E0-4A1A-BE89-63B9F0ABAC08}" presName="quadrant4" presStyleLbl="node1" presStyleIdx="3" presStyleCnt="4" custScaleX="99432" custScaleY="100799">
        <dgm:presLayoutVars>
          <dgm:chMax val="1"/>
          <dgm:bulletEnabled val="1"/>
        </dgm:presLayoutVars>
      </dgm:prSet>
      <dgm:spPr/>
    </dgm:pt>
    <dgm:pt modelId="{ADA1BCDC-7B0F-441F-AB07-A07F2662A0C1}" type="pres">
      <dgm:prSet presAssocID="{B6201260-24E0-4A1A-BE89-63B9F0ABAC08}" presName="quadrantPlaceholder" presStyleCnt="0"/>
      <dgm:spPr/>
    </dgm:pt>
    <dgm:pt modelId="{ADCC5B63-D335-4566-BF6A-C3C79971AC09}" type="pres">
      <dgm:prSet presAssocID="{B6201260-24E0-4A1A-BE89-63B9F0ABAC08}" presName="center1" presStyleLbl="fgShp" presStyleIdx="0" presStyleCnt="2"/>
      <dgm:spPr/>
    </dgm:pt>
    <dgm:pt modelId="{B049CADF-4194-4A47-A064-B456971EE5BB}" type="pres">
      <dgm:prSet presAssocID="{B6201260-24E0-4A1A-BE89-63B9F0ABAC08}" presName="center2" presStyleLbl="fgShp" presStyleIdx="1" presStyleCnt="2"/>
      <dgm:spPr/>
    </dgm:pt>
  </dgm:ptLst>
  <dgm:cxnLst>
    <dgm:cxn modelId="{4FBA5301-8359-44DC-AF39-23BB99F3CA87}" srcId="{E1E919B5-38EF-4914-965A-3D5CA30A40A5}" destId="{1EA9E3DA-CCAA-4014-AF55-C10645E69D2C}" srcOrd="2" destOrd="0" parTransId="{B7E34C40-3B0E-4BBD-BDF6-8C0CB15C42D0}" sibTransId="{154942B2-A5EA-4D80-AD2D-96964B4ABFAE}"/>
    <dgm:cxn modelId="{91E5520B-62FA-4F83-B2D3-9CD472BAA30B}" type="presOf" srcId="{5593A178-7355-49D3-ABAA-6F335A2F9182}" destId="{3731DFD7-89AB-4319-AD33-A9A92B506C4B}" srcOrd="1" destOrd="3" presId="urn:microsoft.com/office/officeart/2005/8/layout/cycle4#1"/>
    <dgm:cxn modelId="{F35B610E-6CDB-43AF-A582-1B71285AA87A}" type="presOf" srcId="{156D7801-C2CC-40F0-9540-5EE53C9A7ABB}" destId="{457A2B67-C568-4254-B63C-E178396B2BBB}" srcOrd="1" destOrd="0" presId="urn:microsoft.com/office/officeart/2005/8/layout/cycle4#1"/>
    <dgm:cxn modelId="{0215E212-7BC1-4FB1-A31C-2F50923CAC96}" type="presOf" srcId="{1EA9E3DA-CCAA-4014-AF55-C10645E69D2C}" destId="{86AF826C-2CD3-40B0-A2E1-BAA601FDB060}" srcOrd="0" destOrd="2" presId="urn:microsoft.com/office/officeart/2005/8/layout/cycle4#1"/>
    <dgm:cxn modelId="{25FFCB16-5FEB-49CB-A77E-ED9A61D1C144}" type="presOf" srcId="{5593A178-7355-49D3-ABAA-6F335A2F9182}" destId="{38CEE8CC-6385-4240-8972-0600C9D97439}" srcOrd="0" destOrd="3" presId="urn:microsoft.com/office/officeart/2005/8/layout/cycle4#1"/>
    <dgm:cxn modelId="{AA9C0B1C-C202-4C4A-AC18-28FA35DFFF27}" type="presOf" srcId="{1EA9E3DA-CCAA-4014-AF55-C10645E69D2C}" destId="{CCAD7DE9-6A0F-4F54-A5E0-DF56CA3BCFDC}" srcOrd="1" destOrd="2" presId="urn:microsoft.com/office/officeart/2005/8/layout/cycle4#1"/>
    <dgm:cxn modelId="{AC95BB2F-9967-46FA-A5A9-DADADDAD2ABD}" type="presOf" srcId="{CD13B7ED-0224-4B0A-B59E-4800C0C25CFC}" destId="{3731DFD7-89AB-4319-AD33-A9A92B506C4B}" srcOrd="1" destOrd="4" presId="urn:microsoft.com/office/officeart/2005/8/layout/cycle4#1"/>
    <dgm:cxn modelId="{57229D62-61E2-48FF-A16B-9876C8639570}" type="presOf" srcId="{165CC9AB-CFBD-450A-92EB-510554B2806B}" destId="{38CEE8CC-6385-4240-8972-0600C9D97439}" srcOrd="0" destOrd="0" presId="urn:microsoft.com/office/officeart/2005/8/layout/cycle4#1"/>
    <dgm:cxn modelId="{CCA60066-1773-4A7E-8F24-C3DEDB57ACB9}" type="presOf" srcId="{CD13B7ED-0224-4B0A-B59E-4800C0C25CFC}" destId="{38CEE8CC-6385-4240-8972-0600C9D97439}" srcOrd="0" destOrd="4" presId="urn:microsoft.com/office/officeart/2005/8/layout/cycle4#1"/>
    <dgm:cxn modelId="{25C1B466-5B02-4FEC-8C08-2402AC46D494}" type="presOf" srcId="{EF4E070C-8B1F-401D-8DEC-FEA47CB24C17}" destId="{38CEE8CC-6385-4240-8972-0600C9D97439}" srcOrd="0" destOrd="1" presId="urn:microsoft.com/office/officeart/2005/8/layout/cycle4#1"/>
    <dgm:cxn modelId="{95BA106A-CFD4-4290-A1DE-9EE1A96FAB72}" srcId="{745F91B5-ABE7-4D24-B441-92880578518F}" destId="{5593A178-7355-49D3-ABAA-6F335A2F9182}" srcOrd="3" destOrd="0" parTransId="{A774E737-8F91-4071-A2F9-1409E5594AC4}" sibTransId="{9024BD82-0D6A-49CD-9D33-41FF87EC8699}"/>
    <dgm:cxn modelId="{C40D936C-606F-477D-A6EE-193E267E573F}" srcId="{BA809BE9-5850-4E5C-B568-055AAF9EB21D}" destId="{4D7B9D79-65C4-4325-BCA6-CD6033E137CA}" srcOrd="0" destOrd="0" parTransId="{A1E7017D-DB7F-44EF-80FF-82A193CBD286}" sibTransId="{6610F366-F8B4-4391-B9F4-B8AA20BFECB4}"/>
    <dgm:cxn modelId="{A9FFC26C-44DB-4B3B-B19E-F1EC7B6DC760}" type="presOf" srcId="{E1E919B5-38EF-4914-965A-3D5CA30A40A5}" destId="{F2542859-41C5-4B14-8A64-9D4E6ECB443C}" srcOrd="0" destOrd="0" presId="urn:microsoft.com/office/officeart/2005/8/layout/cycle4#1"/>
    <dgm:cxn modelId="{48FF6251-28EA-4F9A-A839-30B09872602E}" srcId="{B6201260-24E0-4A1A-BE89-63B9F0ABAC08}" destId="{BA809BE9-5850-4E5C-B568-055AAF9EB21D}" srcOrd="1" destOrd="0" parTransId="{D7571444-9972-41D4-AE84-29DBA3AAF34B}" sibTransId="{7A518083-981B-411B-8446-1D75AF124D3D}"/>
    <dgm:cxn modelId="{5C3FA459-BBCB-478C-8443-5DC7B88AAEBC}" type="presOf" srcId="{3C699DDC-F36A-4BA3-B2CC-85CCBF8868B5}" destId="{86AF826C-2CD3-40B0-A2E1-BAA601FDB060}" srcOrd="0" destOrd="0" presId="urn:microsoft.com/office/officeart/2005/8/layout/cycle4#1"/>
    <dgm:cxn modelId="{A781C27C-6C88-4F7E-ADAB-AFA80D830F29}" type="presOf" srcId="{F7ADA1E4-FABF-46FE-9EA2-CE9A506656A7}" destId="{6046433A-137F-4824-8B83-E0D61D5149EA}" srcOrd="0" destOrd="0" presId="urn:microsoft.com/office/officeart/2005/8/layout/cycle4#1"/>
    <dgm:cxn modelId="{A6978381-5E89-4DDB-BAE6-580BF9EAFEBA}" srcId="{E1E919B5-38EF-4914-965A-3D5CA30A40A5}" destId="{3C699DDC-F36A-4BA3-B2CC-85CCBF8868B5}" srcOrd="0" destOrd="0" parTransId="{C6E7BDC4-2534-47A9-950A-CDCD40FC014A}" sibTransId="{587EC7AE-21F2-4BE5-97BC-7DC7768366C0}"/>
    <dgm:cxn modelId="{86697782-AB11-4DAE-9D5F-F916BEFCB7E5}" srcId="{B6201260-24E0-4A1A-BE89-63B9F0ABAC08}" destId="{745F91B5-ABE7-4D24-B441-92880578518F}" srcOrd="2" destOrd="0" parTransId="{FEDD0EFD-E439-4BBB-AB25-B921EDA3B298}" sibTransId="{A3B82D2E-19D2-49F0-BEE8-8452BBF7C70E}"/>
    <dgm:cxn modelId="{2A7A5594-75D8-4C51-A17B-094E86540FE9}" type="presOf" srcId="{EF4E070C-8B1F-401D-8DEC-FEA47CB24C17}" destId="{3731DFD7-89AB-4319-AD33-A9A92B506C4B}" srcOrd="1" destOrd="1" presId="urn:microsoft.com/office/officeart/2005/8/layout/cycle4#1"/>
    <dgm:cxn modelId="{2E2C909B-9805-41B4-99E2-2299FC604A71}" srcId="{E1E919B5-38EF-4914-965A-3D5CA30A40A5}" destId="{D24D4D9B-DA16-4241-AB2A-C004C1CFB9F0}" srcOrd="1" destOrd="0" parTransId="{04F4FB2A-57A7-4DDC-A3EF-0458CD3D51C5}" sibTransId="{04D57E19-F25A-4B9C-9130-9F809F4597F6}"/>
    <dgm:cxn modelId="{245DEF9D-1F1D-4121-9A9E-A63D1A0B4954}" type="presOf" srcId="{D24D4D9B-DA16-4241-AB2A-C004C1CFB9F0}" destId="{CCAD7DE9-6A0F-4F54-A5E0-DF56CA3BCFDC}" srcOrd="1" destOrd="1" presId="urn:microsoft.com/office/officeart/2005/8/layout/cycle4#1"/>
    <dgm:cxn modelId="{42FCDF9F-7009-4E33-96B4-12B0D729FDE5}" type="presOf" srcId="{165CC9AB-CFBD-450A-92EB-510554B2806B}" destId="{3731DFD7-89AB-4319-AD33-A9A92B506C4B}" srcOrd="1" destOrd="0" presId="urn:microsoft.com/office/officeart/2005/8/layout/cycle4#1"/>
    <dgm:cxn modelId="{487D8AA0-FD3F-47DC-96E4-1EDD4AD4635D}" type="presOf" srcId="{D24D4D9B-DA16-4241-AB2A-C004C1CFB9F0}" destId="{86AF826C-2CD3-40B0-A2E1-BAA601FDB060}" srcOrd="0" destOrd="1" presId="urn:microsoft.com/office/officeart/2005/8/layout/cycle4#1"/>
    <dgm:cxn modelId="{E79B6DA8-2677-4CBD-8FE2-F3E08F0D38C5}" type="presOf" srcId="{4D7B9D79-65C4-4325-BCA6-CD6033E137CA}" destId="{E2162E5F-4AF5-421E-AFD1-2AA1876CF365}" srcOrd="0" destOrd="0" presId="urn:microsoft.com/office/officeart/2005/8/layout/cycle4#1"/>
    <dgm:cxn modelId="{B384A4AF-E378-475E-8EB8-90DD2160A81D}" srcId="{745F91B5-ABE7-4D24-B441-92880578518F}" destId="{EA232620-60FA-4844-B624-41CFC3848D67}" srcOrd="2" destOrd="0" parTransId="{54E86837-CA37-4946-A9F1-8AB2E252E909}" sibTransId="{6EAE38CB-C193-4150-90DC-D69C7E1BA643}"/>
    <dgm:cxn modelId="{0566B7AF-444E-4C8C-B43A-460D8729FED0}" srcId="{745F91B5-ABE7-4D24-B441-92880578518F}" destId="{CD13B7ED-0224-4B0A-B59E-4800C0C25CFC}" srcOrd="4" destOrd="0" parTransId="{67DED42A-8A80-4563-9458-AE32B51B4C30}" sibTransId="{FB81CA02-543B-4FB8-8575-C3DF4E7AA515}"/>
    <dgm:cxn modelId="{E1BACDB4-5E94-45A2-A745-F77D4618A95C}" srcId="{B6201260-24E0-4A1A-BE89-63B9F0ABAC08}" destId="{F7ADA1E4-FABF-46FE-9EA2-CE9A506656A7}" srcOrd="0" destOrd="0" parTransId="{04172A91-3409-4775-B1B0-0650A1291C42}" sibTransId="{08E69A2E-6EBD-4F82-B565-69639D3D9CA0}"/>
    <dgm:cxn modelId="{00DEC8B5-E901-4170-9528-97BE7B35018F}" srcId="{B6201260-24E0-4A1A-BE89-63B9F0ABAC08}" destId="{E1E919B5-38EF-4914-965A-3D5CA30A40A5}" srcOrd="3" destOrd="0" parTransId="{394984B5-8CD5-46B5-85A7-5A8B7060620A}" sibTransId="{086FCEC8-73ED-4F05-9CE9-E9227AA6C89A}"/>
    <dgm:cxn modelId="{91F28DBA-6696-4F89-A4E6-EA8F25358B67}" srcId="{745F91B5-ABE7-4D24-B441-92880578518F}" destId="{EF4E070C-8B1F-401D-8DEC-FEA47CB24C17}" srcOrd="1" destOrd="0" parTransId="{854B29A8-DF95-428E-B1BD-7F3F4B9C78C2}" sibTransId="{C5CC6B51-2B8A-47E8-8A22-82B773E2B45C}"/>
    <dgm:cxn modelId="{C4A147C9-ED38-4731-B95C-6B0E64B6381C}" type="presOf" srcId="{4D7B9D79-65C4-4325-BCA6-CD6033E137CA}" destId="{D7143F74-4980-4E49-A1B4-1AECB356C3BC}" srcOrd="1" destOrd="0" presId="urn:microsoft.com/office/officeart/2005/8/layout/cycle4#1"/>
    <dgm:cxn modelId="{257AB7C9-5901-40AC-B16E-C8DAE49A69D3}" type="presOf" srcId="{3C699DDC-F36A-4BA3-B2CC-85CCBF8868B5}" destId="{CCAD7DE9-6A0F-4F54-A5E0-DF56CA3BCFDC}" srcOrd="1" destOrd="0" presId="urn:microsoft.com/office/officeart/2005/8/layout/cycle4#1"/>
    <dgm:cxn modelId="{4AD2C0CC-961C-4CAF-8C61-EFDD7E9C9D4D}" type="presOf" srcId="{EA232620-60FA-4844-B624-41CFC3848D67}" destId="{3731DFD7-89AB-4319-AD33-A9A92B506C4B}" srcOrd="1" destOrd="2" presId="urn:microsoft.com/office/officeart/2005/8/layout/cycle4#1"/>
    <dgm:cxn modelId="{DD4D91D2-62D6-45B3-B8A5-B037423E6F0B}" srcId="{F7ADA1E4-FABF-46FE-9EA2-CE9A506656A7}" destId="{156D7801-C2CC-40F0-9540-5EE53C9A7ABB}" srcOrd="0" destOrd="0" parTransId="{24B1F0CD-AE21-4E22-8D94-9F57835489EC}" sibTransId="{3AD28611-9244-4A23-983B-ABBE973175CE}"/>
    <dgm:cxn modelId="{BF0C5EDD-EB49-4D01-B0A5-125B8C96FC5E}" srcId="{745F91B5-ABE7-4D24-B441-92880578518F}" destId="{165CC9AB-CFBD-450A-92EB-510554B2806B}" srcOrd="0" destOrd="0" parTransId="{28269214-3460-4881-A646-8C9B0C0F02F3}" sibTransId="{FEBFF8C0-A11C-4504-B43E-92B3464AC925}"/>
    <dgm:cxn modelId="{AC3074DE-37AC-4E0E-B939-6AF3196CF8DD}" type="presOf" srcId="{EA232620-60FA-4844-B624-41CFC3848D67}" destId="{38CEE8CC-6385-4240-8972-0600C9D97439}" srcOrd="0" destOrd="2" presId="urn:microsoft.com/office/officeart/2005/8/layout/cycle4#1"/>
    <dgm:cxn modelId="{4A7611EE-4CC5-4298-9883-15E5B190A360}" type="presOf" srcId="{B6201260-24E0-4A1A-BE89-63B9F0ABAC08}" destId="{DE43A2D3-E729-4834-8AA3-080725193734}" srcOrd="0" destOrd="0" presId="urn:microsoft.com/office/officeart/2005/8/layout/cycle4#1"/>
    <dgm:cxn modelId="{9C9C21F3-D13D-4243-B26E-93079DDF8A10}" type="presOf" srcId="{745F91B5-ABE7-4D24-B441-92880578518F}" destId="{8C4CC465-17DF-40C0-A3C3-4E22309E6A4D}" srcOrd="0" destOrd="0" presId="urn:microsoft.com/office/officeart/2005/8/layout/cycle4#1"/>
    <dgm:cxn modelId="{6AF9CFF9-AFAC-411D-9161-A90FD65D1DE5}" type="presOf" srcId="{156D7801-C2CC-40F0-9540-5EE53C9A7ABB}" destId="{1A41D0AC-229E-47FA-9C37-BFBF2A928FE3}" srcOrd="0" destOrd="0" presId="urn:microsoft.com/office/officeart/2005/8/layout/cycle4#1"/>
    <dgm:cxn modelId="{E94D75FD-A6B9-44CC-90C6-4720B4553DBA}" type="presOf" srcId="{BA809BE9-5850-4E5C-B568-055AAF9EB21D}" destId="{34074361-4B55-4265-A393-506E0953C213}" srcOrd="0" destOrd="0" presId="urn:microsoft.com/office/officeart/2005/8/layout/cycle4#1"/>
    <dgm:cxn modelId="{0B2CEBE6-E2A5-4952-9E4B-F9F6A216B890}" type="presParOf" srcId="{DE43A2D3-E729-4834-8AA3-080725193734}" destId="{93C329D1-DFC2-4623-8C01-B1639B67D885}" srcOrd="0" destOrd="0" presId="urn:microsoft.com/office/officeart/2005/8/layout/cycle4#1"/>
    <dgm:cxn modelId="{B044519A-D0B7-4E9A-BD0C-38CAB2EA7EFE}" type="presParOf" srcId="{93C329D1-DFC2-4623-8C01-B1639B67D885}" destId="{DAFE9B8D-E76B-4940-A557-728387926135}" srcOrd="0" destOrd="0" presId="urn:microsoft.com/office/officeart/2005/8/layout/cycle4#1"/>
    <dgm:cxn modelId="{07CE8AA7-AD2E-49F6-9305-3192C0762C4E}" type="presParOf" srcId="{DAFE9B8D-E76B-4940-A557-728387926135}" destId="{1A41D0AC-229E-47FA-9C37-BFBF2A928FE3}" srcOrd="0" destOrd="0" presId="urn:microsoft.com/office/officeart/2005/8/layout/cycle4#1"/>
    <dgm:cxn modelId="{CCC5AB41-41D0-4701-A8CC-BE468C45B2AA}" type="presParOf" srcId="{DAFE9B8D-E76B-4940-A557-728387926135}" destId="{457A2B67-C568-4254-B63C-E178396B2BBB}" srcOrd="1" destOrd="0" presId="urn:microsoft.com/office/officeart/2005/8/layout/cycle4#1"/>
    <dgm:cxn modelId="{D1156C59-B26E-48B9-9D93-38973DEA18B8}" type="presParOf" srcId="{93C329D1-DFC2-4623-8C01-B1639B67D885}" destId="{9F3D1FCD-D908-45A8-A685-ED050BA8308E}" srcOrd="1" destOrd="0" presId="urn:microsoft.com/office/officeart/2005/8/layout/cycle4#1"/>
    <dgm:cxn modelId="{0BEFDFBA-423A-442D-88F8-B1B20A36E36A}" type="presParOf" srcId="{9F3D1FCD-D908-45A8-A685-ED050BA8308E}" destId="{E2162E5F-4AF5-421E-AFD1-2AA1876CF365}" srcOrd="0" destOrd="0" presId="urn:microsoft.com/office/officeart/2005/8/layout/cycle4#1"/>
    <dgm:cxn modelId="{736E0E7A-3D89-47A6-A794-0446C34E0F08}" type="presParOf" srcId="{9F3D1FCD-D908-45A8-A685-ED050BA8308E}" destId="{D7143F74-4980-4E49-A1B4-1AECB356C3BC}" srcOrd="1" destOrd="0" presId="urn:microsoft.com/office/officeart/2005/8/layout/cycle4#1"/>
    <dgm:cxn modelId="{B92EEA58-BD15-48FE-B31A-2093969DA8F8}" type="presParOf" srcId="{93C329D1-DFC2-4623-8C01-B1639B67D885}" destId="{0DB9D530-56AE-44FF-8454-D1DFA323CF2D}" srcOrd="2" destOrd="0" presId="urn:microsoft.com/office/officeart/2005/8/layout/cycle4#1"/>
    <dgm:cxn modelId="{81F67E95-C1E9-4FE1-9A7B-93C738B1C31D}" type="presParOf" srcId="{0DB9D530-56AE-44FF-8454-D1DFA323CF2D}" destId="{38CEE8CC-6385-4240-8972-0600C9D97439}" srcOrd="0" destOrd="0" presId="urn:microsoft.com/office/officeart/2005/8/layout/cycle4#1"/>
    <dgm:cxn modelId="{75B6BBD1-9337-4652-A4EB-4AF2660304C3}" type="presParOf" srcId="{0DB9D530-56AE-44FF-8454-D1DFA323CF2D}" destId="{3731DFD7-89AB-4319-AD33-A9A92B506C4B}" srcOrd="1" destOrd="0" presId="urn:microsoft.com/office/officeart/2005/8/layout/cycle4#1"/>
    <dgm:cxn modelId="{61BC7FFF-4584-4FC2-ADF0-A1C0F032755F}" type="presParOf" srcId="{93C329D1-DFC2-4623-8C01-B1639B67D885}" destId="{246E8A24-8548-4945-8670-380D762E7521}" srcOrd="3" destOrd="0" presId="urn:microsoft.com/office/officeart/2005/8/layout/cycle4#1"/>
    <dgm:cxn modelId="{E0070698-8BE9-4031-B4BA-70CF4AFEE687}" type="presParOf" srcId="{246E8A24-8548-4945-8670-380D762E7521}" destId="{86AF826C-2CD3-40B0-A2E1-BAA601FDB060}" srcOrd="0" destOrd="0" presId="urn:microsoft.com/office/officeart/2005/8/layout/cycle4#1"/>
    <dgm:cxn modelId="{0D82DFC0-1665-4239-A4CB-23CB33742645}" type="presParOf" srcId="{246E8A24-8548-4945-8670-380D762E7521}" destId="{CCAD7DE9-6A0F-4F54-A5E0-DF56CA3BCFDC}" srcOrd="1" destOrd="0" presId="urn:microsoft.com/office/officeart/2005/8/layout/cycle4#1"/>
    <dgm:cxn modelId="{E32739C8-B34F-4AA0-8CBB-547D71283AD4}" type="presParOf" srcId="{93C329D1-DFC2-4623-8C01-B1639B67D885}" destId="{BECD9523-C0BF-40F0-A810-BB237E67171B}" srcOrd="4" destOrd="0" presId="urn:microsoft.com/office/officeart/2005/8/layout/cycle4#1"/>
    <dgm:cxn modelId="{BB61EE26-184C-46C4-8BA9-4F359F6D3074}" type="presParOf" srcId="{DE43A2D3-E729-4834-8AA3-080725193734}" destId="{1B0E3DF4-890C-4D17-8022-0BEDACC90B4B}" srcOrd="1" destOrd="0" presId="urn:microsoft.com/office/officeart/2005/8/layout/cycle4#1"/>
    <dgm:cxn modelId="{1D2D87CE-F279-4613-86B5-A268096CBE44}" type="presParOf" srcId="{1B0E3DF4-890C-4D17-8022-0BEDACC90B4B}" destId="{6046433A-137F-4824-8B83-E0D61D5149EA}" srcOrd="0" destOrd="0" presId="urn:microsoft.com/office/officeart/2005/8/layout/cycle4#1"/>
    <dgm:cxn modelId="{CD26171A-35FA-4A5E-9437-86D78DD27D85}" type="presParOf" srcId="{1B0E3DF4-890C-4D17-8022-0BEDACC90B4B}" destId="{34074361-4B55-4265-A393-506E0953C213}" srcOrd="1" destOrd="0" presId="urn:microsoft.com/office/officeart/2005/8/layout/cycle4#1"/>
    <dgm:cxn modelId="{7412ABB3-312E-4503-BD68-13CA9F03D7E1}" type="presParOf" srcId="{1B0E3DF4-890C-4D17-8022-0BEDACC90B4B}" destId="{8C4CC465-17DF-40C0-A3C3-4E22309E6A4D}" srcOrd="2" destOrd="0" presId="urn:microsoft.com/office/officeart/2005/8/layout/cycle4#1"/>
    <dgm:cxn modelId="{0AC76CC6-55D5-4DEB-A0F1-2AFE816CD044}" type="presParOf" srcId="{1B0E3DF4-890C-4D17-8022-0BEDACC90B4B}" destId="{F2542859-41C5-4B14-8A64-9D4E6ECB443C}" srcOrd="3" destOrd="0" presId="urn:microsoft.com/office/officeart/2005/8/layout/cycle4#1"/>
    <dgm:cxn modelId="{CC4E8CE2-262C-4998-9CFC-9067A309FE14}" type="presParOf" srcId="{1B0E3DF4-890C-4D17-8022-0BEDACC90B4B}" destId="{ADA1BCDC-7B0F-441F-AB07-A07F2662A0C1}" srcOrd="4" destOrd="0" presId="urn:microsoft.com/office/officeart/2005/8/layout/cycle4#1"/>
    <dgm:cxn modelId="{ACBEC2CF-19CD-4CB2-A439-334178370356}" type="presParOf" srcId="{DE43A2D3-E729-4834-8AA3-080725193734}" destId="{ADCC5B63-D335-4566-BF6A-C3C79971AC09}" srcOrd="2" destOrd="0" presId="urn:microsoft.com/office/officeart/2005/8/layout/cycle4#1"/>
    <dgm:cxn modelId="{2E9C99E0-17F1-4E9B-A8C1-18C0E8170AC4}" type="presParOf" srcId="{DE43A2D3-E729-4834-8AA3-080725193734}" destId="{B049CADF-4194-4A47-A064-B456971EE5BB}" srcOrd="3" destOrd="0" presId="urn:microsoft.com/office/officeart/2005/8/layout/cycle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6A650F-0949-4093-8BDC-7F1B2E5BE8C0}" type="doc">
      <dgm:prSet loTypeId="urn:microsoft.com/office/officeart/2005/8/layout/funnel1" loCatId="relationship" qsTypeId="urn:microsoft.com/office/officeart/2005/8/quickstyle/simple3#2" qsCatId="simple" csTypeId="urn:microsoft.com/office/officeart/2005/8/colors/accent3_2#1" csCatId="accent3" phldr="1"/>
      <dgm:spPr/>
      <dgm:t>
        <a:bodyPr/>
        <a:lstStyle/>
        <a:p>
          <a:endParaRPr lang="en-IN"/>
        </a:p>
      </dgm:t>
    </dgm:pt>
    <dgm:pt modelId="{7B40DB7D-BEBB-4AF5-AF2C-CC40484553E6}">
      <dgm:prSet phldrT="[Text]"/>
      <dgm:spPr/>
      <dgm:t>
        <a:bodyPr/>
        <a:lstStyle/>
        <a:p>
          <a:r>
            <a:rPr lang="en-US" dirty="0"/>
            <a:t>Revision</a:t>
          </a:r>
          <a:endParaRPr lang="en-IN" dirty="0"/>
        </a:p>
      </dgm:t>
    </dgm:pt>
    <dgm:pt modelId="{70ADB3AC-1777-4253-8B34-348E319FB872}" type="parTrans" cxnId="{147A2B5D-84F2-47EE-BB4F-D788EAAB4A01}">
      <dgm:prSet/>
      <dgm:spPr/>
      <dgm:t>
        <a:bodyPr/>
        <a:lstStyle/>
        <a:p>
          <a:endParaRPr lang="en-IN"/>
        </a:p>
      </dgm:t>
    </dgm:pt>
    <dgm:pt modelId="{B41E06D0-8591-4B79-B71A-A060CDAC0C5E}" type="sibTrans" cxnId="{147A2B5D-84F2-47EE-BB4F-D788EAAB4A01}">
      <dgm:prSet/>
      <dgm:spPr/>
      <dgm:t>
        <a:bodyPr/>
        <a:lstStyle/>
        <a:p>
          <a:endParaRPr lang="en-IN"/>
        </a:p>
      </dgm:t>
    </dgm:pt>
    <dgm:pt modelId="{68655BC0-7F7A-44CA-AC62-7896B6C0C2E7}">
      <dgm:prSet phldrT="[Text]"/>
      <dgm:spPr/>
      <dgm:t>
        <a:bodyPr/>
        <a:lstStyle/>
        <a:p>
          <a:r>
            <a:rPr lang="en-US" dirty="0"/>
            <a:t>Retention</a:t>
          </a:r>
          <a:endParaRPr lang="en-IN" dirty="0"/>
        </a:p>
      </dgm:t>
    </dgm:pt>
    <dgm:pt modelId="{D67FF8A0-36A3-447F-9CD0-B0F0F0A4301F}" type="parTrans" cxnId="{090E6534-7614-47C1-B1A8-8F1F2E001B7D}">
      <dgm:prSet/>
      <dgm:spPr/>
      <dgm:t>
        <a:bodyPr/>
        <a:lstStyle/>
        <a:p>
          <a:endParaRPr lang="en-IN"/>
        </a:p>
      </dgm:t>
    </dgm:pt>
    <dgm:pt modelId="{DA322CBD-B296-4853-A5F9-7D04B82AAB58}" type="sibTrans" cxnId="{090E6534-7614-47C1-B1A8-8F1F2E001B7D}">
      <dgm:prSet/>
      <dgm:spPr/>
      <dgm:t>
        <a:bodyPr/>
        <a:lstStyle/>
        <a:p>
          <a:endParaRPr lang="en-IN"/>
        </a:p>
      </dgm:t>
    </dgm:pt>
    <dgm:pt modelId="{1716774D-010B-4F2C-91D5-CF997862039D}">
      <dgm:prSet phldrT="[Text]"/>
      <dgm:spPr/>
      <dgm:t>
        <a:bodyPr/>
        <a:lstStyle/>
        <a:p>
          <a:r>
            <a:rPr lang="en-US" dirty="0"/>
            <a:t>Re- Hire</a:t>
          </a:r>
          <a:endParaRPr lang="en-IN" dirty="0"/>
        </a:p>
      </dgm:t>
    </dgm:pt>
    <dgm:pt modelId="{99D69630-7B4D-49EC-87BA-93E424B210AA}" type="parTrans" cxnId="{8D7630FD-5D2A-4F68-A5A5-B513D721AA65}">
      <dgm:prSet/>
      <dgm:spPr/>
      <dgm:t>
        <a:bodyPr/>
        <a:lstStyle/>
        <a:p>
          <a:endParaRPr lang="en-IN"/>
        </a:p>
      </dgm:t>
    </dgm:pt>
    <dgm:pt modelId="{D634B8AD-999D-4B70-9321-050394E7C298}" type="sibTrans" cxnId="{8D7630FD-5D2A-4F68-A5A5-B513D721AA65}">
      <dgm:prSet/>
      <dgm:spPr/>
      <dgm:t>
        <a:bodyPr/>
        <a:lstStyle/>
        <a:p>
          <a:endParaRPr lang="en-IN"/>
        </a:p>
      </dgm:t>
    </dgm:pt>
    <dgm:pt modelId="{B92B0FE5-A345-4D89-ADD6-942EC8BA58DD}">
      <dgm:prSet phldrT="[Text]" custT="1"/>
      <dgm:spPr/>
      <dgm:t>
        <a:bodyPr/>
        <a:lstStyle/>
        <a:p>
          <a:r>
            <a:rPr lang="en-US" sz="1600" b="1" dirty="0"/>
            <a:t>3R- Approach</a:t>
          </a:r>
          <a:endParaRPr lang="en-IN" sz="1600" b="1" dirty="0"/>
        </a:p>
      </dgm:t>
    </dgm:pt>
    <dgm:pt modelId="{EDD04E92-9BC6-41E6-A442-2DE4D24B353F}" type="parTrans" cxnId="{E6059378-8CF9-4CB3-BEC3-F281E0E8E291}">
      <dgm:prSet/>
      <dgm:spPr/>
      <dgm:t>
        <a:bodyPr/>
        <a:lstStyle/>
        <a:p>
          <a:endParaRPr lang="en-IN"/>
        </a:p>
      </dgm:t>
    </dgm:pt>
    <dgm:pt modelId="{B8FAB859-080B-49AE-9E10-998CD0E7249A}" type="sibTrans" cxnId="{E6059378-8CF9-4CB3-BEC3-F281E0E8E291}">
      <dgm:prSet/>
      <dgm:spPr/>
      <dgm:t>
        <a:bodyPr/>
        <a:lstStyle/>
        <a:p>
          <a:endParaRPr lang="en-IN"/>
        </a:p>
      </dgm:t>
    </dgm:pt>
    <dgm:pt modelId="{C36DA2EE-2716-4E75-BE9A-120AC6FDCE56}" type="pres">
      <dgm:prSet presAssocID="{816A650F-0949-4093-8BDC-7F1B2E5BE8C0}" presName="Name0" presStyleCnt="0">
        <dgm:presLayoutVars>
          <dgm:chMax val="4"/>
          <dgm:resizeHandles val="exact"/>
        </dgm:presLayoutVars>
      </dgm:prSet>
      <dgm:spPr/>
    </dgm:pt>
    <dgm:pt modelId="{4B173A10-A8D2-41EA-93A5-E4A42FEF0848}" type="pres">
      <dgm:prSet presAssocID="{816A650F-0949-4093-8BDC-7F1B2E5BE8C0}" presName="ellipse" presStyleLbl="trBgShp" presStyleIdx="0" presStyleCnt="1" custScaleX="79165" custScaleY="77111"/>
      <dgm:spPr/>
    </dgm:pt>
    <dgm:pt modelId="{22BFE375-EC6B-4771-B7B2-56978A0F91B8}" type="pres">
      <dgm:prSet presAssocID="{816A650F-0949-4093-8BDC-7F1B2E5BE8C0}" presName="arrow1" presStyleLbl="fgShp" presStyleIdx="0" presStyleCnt="1" custLinFactNeighborX="-19350" custLinFactNeighborY="17616"/>
      <dgm:spPr/>
    </dgm:pt>
    <dgm:pt modelId="{412B1AB0-C0DE-41F6-A7AC-D842EF3E8700}" type="pres">
      <dgm:prSet presAssocID="{816A650F-0949-4093-8BDC-7F1B2E5BE8C0}" presName="rectangle" presStyleLbl="revTx" presStyleIdx="0" presStyleCnt="1">
        <dgm:presLayoutVars>
          <dgm:bulletEnabled val="1"/>
        </dgm:presLayoutVars>
      </dgm:prSet>
      <dgm:spPr/>
    </dgm:pt>
    <dgm:pt modelId="{4EDE8BE6-4374-4FE1-942C-161089914015}" type="pres">
      <dgm:prSet presAssocID="{68655BC0-7F7A-44CA-AC62-7896B6C0C2E7}" presName="item1" presStyleLbl="node1" presStyleIdx="0" presStyleCnt="3">
        <dgm:presLayoutVars>
          <dgm:bulletEnabled val="1"/>
        </dgm:presLayoutVars>
      </dgm:prSet>
      <dgm:spPr/>
    </dgm:pt>
    <dgm:pt modelId="{0DB9EDC5-ED2D-4EBA-BE1A-11B5DFF9E0C3}" type="pres">
      <dgm:prSet presAssocID="{1716774D-010B-4F2C-91D5-CF997862039D}" presName="item2" presStyleLbl="node1" presStyleIdx="1" presStyleCnt="3">
        <dgm:presLayoutVars>
          <dgm:bulletEnabled val="1"/>
        </dgm:presLayoutVars>
      </dgm:prSet>
      <dgm:spPr/>
    </dgm:pt>
    <dgm:pt modelId="{BA36DFBC-234A-411B-9D21-C306FA1DBC96}" type="pres">
      <dgm:prSet presAssocID="{B92B0FE5-A345-4D89-ADD6-942EC8BA58DD}" presName="item3" presStyleLbl="node1" presStyleIdx="2" presStyleCnt="3">
        <dgm:presLayoutVars>
          <dgm:bulletEnabled val="1"/>
        </dgm:presLayoutVars>
      </dgm:prSet>
      <dgm:spPr/>
    </dgm:pt>
    <dgm:pt modelId="{90304E5E-5901-4088-BDBF-DFB098657B34}" type="pres">
      <dgm:prSet presAssocID="{816A650F-0949-4093-8BDC-7F1B2E5BE8C0}" presName="funnel" presStyleLbl="trAlignAcc1" presStyleIdx="0" presStyleCnt="1" custScaleX="60524" custLinFactNeighborX="-5759" custLinFactNeighborY="14774"/>
      <dgm:spPr/>
    </dgm:pt>
  </dgm:ptLst>
  <dgm:cxnLst>
    <dgm:cxn modelId="{5D774117-B9D9-47CA-87FA-3503CDE7A00C}" type="presOf" srcId="{68655BC0-7F7A-44CA-AC62-7896B6C0C2E7}" destId="{0DB9EDC5-ED2D-4EBA-BE1A-11B5DFF9E0C3}" srcOrd="0" destOrd="0" presId="urn:microsoft.com/office/officeart/2005/8/layout/funnel1"/>
    <dgm:cxn modelId="{090E6534-7614-47C1-B1A8-8F1F2E001B7D}" srcId="{816A650F-0949-4093-8BDC-7F1B2E5BE8C0}" destId="{68655BC0-7F7A-44CA-AC62-7896B6C0C2E7}" srcOrd="1" destOrd="0" parTransId="{D67FF8A0-36A3-447F-9CD0-B0F0F0A4301F}" sibTransId="{DA322CBD-B296-4853-A5F9-7D04B82AAB58}"/>
    <dgm:cxn modelId="{147A2B5D-84F2-47EE-BB4F-D788EAAB4A01}" srcId="{816A650F-0949-4093-8BDC-7F1B2E5BE8C0}" destId="{7B40DB7D-BEBB-4AF5-AF2C-CC40484553E6}" srcOrd="0" destOrd="0" parTransId="{70ADB3AC-1777-4253-8B34-348E319FB872}" sibTransId="{B41E06D0-8591-4B79-B71A-A060CDAC0C5E}"/>
    <dgm:cxn modelId="{E6059378-8CF9-4CB3-BEC3-F281E0E8E291}" srcId="{816A650F-0949-4093-8BDC-7F1B2E5BE8C0}" destId="{B92B0FE5-A345-4D89-ADD6-942EC8BA58DD}" srcOrd="3" destOrd="0" parTransId="{EDD04E92-9BC6-41E6-A442-2DE4D24B353F}" sibTransId="{B8FAB859-080B-49AE-9E10-998CD0E7249A}"/>
    <dgm:cxn modelId="{F1450095-603C-433A-B823-C9DAB93EFE7D}" type="presOf" srcId="{7B40DB7D-BEBB-4AF5-AF2C-CC40484553E6}" destId="{BA36DFBC-234A-411B-9D21-C306FA1DBC96}" srcOrd="0" destOrd="0" presId="urn:microsoft.com/office/officeart/2005/8/layout/funnel1"/>
    <dgm:cxn modelId="{201AC7B2-DDA4-46E6-A8C7-D18DD1582423}" type="presOf" srcId="{816A650F-0949-4093-8BDC-7F1B2E5BE8C0}" destId="{C36DA2EE-2716-4E75-BE9A-120AC6FDCE56}" srcOrd="0" destOrd="0" presId="urn:microsoft.com/office/officeart/2005/8/layout/funnel1"/>
    <dgm:cxn modelId="{E26B79EC-A403-4891-80CB-BB022CD17C64}" type="presOf" srcId="{1716774D-010B-4F2C-91D5-CF997862039D}" destId="{4EDE8BE6-4374-4FE1-942C-161089914015}" srcOrd="0" destOrd="0" presId="urn:microsoft.com/office/officeart/2005/8/layout/funnel1"/>
    <dgm:cxn modelId="{2DF10BFC-B70E-4017-B973-61AC4F9229E3}" type="presOf" srcId="{B92B0FE5-A345-4D89-ADD6-942EC8BA58DD}" destId="{412B1AB0-C0DE-41F6-A7AC-D842EF3E8700}" srcOrd="0" destOrd="0" presId="urn:microsoft.com/office/officeart/2005/8/layout/funnel1"/>
    <dgm:cxn modelId="{8D7630FD-5D2A-4F68-A5A5-B513D721AA65}" srcId="{816A650F-0949-4093-8BDC-7F1B2E5BE8C0}" destId="{1716774D-010B-4F2C-91D5-CF997862039D}" srcOrd="2" destOrd="0" parTransId="{99D69630-7B4D-49EC-87BA-93E424B210AA}" sibTransId="{D634B8AD-999D-4B70-9321-050394E7C298}"/>
    <dgm:cxn modelId="{EB1A4815-9038-48A1-9A87-E43FA3EC34AC}" type="presParOf" srcId="{C36DA2EE-2716-4E75-BE9A-120AC6FDCE56}" destId="{4B173A10-A8D2-41EA-93A5-E4A42FEF0848}" srcOrd="0" destOrd="0" presId="urn:microsoft.com/office/officeart/2005/8/layout/funnel1"/>
    <dgm:cxn modelId="{54A83DFF-F990-401A-A7DB-2AB000089C26}" type="presParOf" srcId="{C36DA2EE-2716-4E75-BE9A-120AC6FDCE56}" destId="{22BFE375-EC6B-4771-B7B2-56978A0F91B8}" srcOrd="1" destOrd="0" presId="urn:microsoft.com/office/officeart/2005/8/layout/funnel1"/>
    <dgm:cxn modelId="{2DEC5A9B-6236-498F-A70F-303E2C35DD52}" type="presParOf" srcId="{C36DA2EE-2716-4E75-BE9A-120AC6FDCE56}" destId="{412B1AB0-C0DE-41F6-A7AC-D842EF3E8700}" srcOrd="2" destOrd="0" presId="urn:microsoft.com/office/officeart/2005/8/layout/funnel1"/>
    <dgm:cxn modelId="{9F031F75-F197-4C6E-86DD-771B184D5262}" type="presParOf" srcId="{C36DA2EE-2716-4E75-BE9A-120AC6FDCE56}" destId="{4EDE8BE6-4374-4FE1-942C-161089914015}" srcOrd="3" destOrd="0" presId="urn:microsoft.com/office/officeart/2005/8/layout/funnel1"/>
    <dgm:cxn modelId="{C4591019-7D77-45FA-89E6-930838C2473C}" type="presParOf" srcId="{C36DA2EE-2716-4E75-BE9A-120AC6FDCE56}" destId="{0DB9EDC5-ED2D-4EBA-BE1A-11B5DFF9E0C3}" srcOrd="4" destOrd="0" presId="urn:microsoft.com/office/officeart/2005/8/layout/funnel1"/>
    <dgm:cxn modelId="{477E4BA1-65DB-453B-803F-8D5B526D4326}" type="presParOf" srcId="{C36DA2EE-2716-4E75-BE9A-120AC6FDCE56}" destId="{BA36DFBC-234A-411B-9D21-C306FA1DBC96}" srcOrd="5" destOrd="0" presId="urn:microsoft.com/office/officeart/2005/8/layout/funnel1"/>
    <dgm:cxn modelId="{7F9E8199-3476-4AF5-8637-BB0BDB8291B3}" type="presParOf" srcId="{C36DA2EE-2716-4E75-BE9A-120AC6FDCE56}" destId="{90304E5E-5901-4088-BDBF-DFB098657B34}" srcOrd="6" destOrd="0" presId="urn:microsoft.com/office/officeart/2005/8/layout/funnel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58578C-3CE5-4826-90A6-9D108741FB6A}" type="doc">
      <dgm:prSet loTypeId="urn:microsoft.com/office/officeart/2008/layout/AlternatingHexagons" loCatId="list" qsTypeId="urn:microsoft.com/office/officeart/2005/8/quickstyle/3d2#1" qsCatId="3D" csTypeId="urn:microsoft.com/office/officeart/2005/8/colors/accent1_2#3" csCatId="accent1" phldr="1"/>
      <dgm:spPr/>
      <dgm:t>
        <a:bodyPr/>
        <a:lstStyle/>
        <a:p>
          <a:endParaRPr lang="en-IN"/>
        </a:p>
      </dgm:t>
    </dgm:pt>
    <dgm:pt modelId="{9E9AFBBA-4FFD-4D0F-84B5-6BF7E50E9A32}">
      <dgm:prSet phldrT="[Text]"/>
      <dgm:spPr/>
      <dgm:t>
        <a:bodyPr/>
        <a:lstStyle/>
        <a:p>
          <a:pPr>
            <a:buNone/>
          </a:pPr>
          <a:r>
            <a:rPr lang="en-US"/>
            <a:t>Employee Engagement Programs</a:t>
          </a:r>
          <a:endParaRPr lang="en-IN" dirty="0"/>
        </a:p>
      </dgm:t>
    </dgm:pt>
    <dgm:pt modelId="{15673340-2AC5-4F9A-A055-5D15326F1606}" type="parTrans" cxnId="{832D494A-2703-424C-8BB5-4991176F79B1}">
      <dgm:prSet/>
      <dgm:spPr/>
      <dgm:t>
        <a:bodyPr/>
        <a:lstStyle/>
        <a:p>
          <a:endParaRPr lang="en-IN"/>
        </a:p>
      </dgm:t>
    </dgm:pt>
    <dgm:pt modelId="{897A4DD3-22E5-456B-9F5E-54037900D3AA}" type="sibTrans" cxnId="{832D494A-2703-424C-8BB5-4991176F79B1}">
      <dgm:prSet custT="1"/>
      <dgm:spPr/>
      <dgm:t>
        <a:bodyPr/>
        <a:lstStyle/>
        <a:p>
          <a:pPr>
            <a:buNone/>
          </a:pPr>
          <a:r>
            <a:rPr lang="en-IN" sz="2000" b="1"/>
            <a:t>Strategies for Retention </a:t>
          </a:r>
          <a:endParaRPr lang="en-IN" sz="2000" b="1" dirty="0"/>
        </a:p>
      </dgm:t>
    </dgm:pt>
    <dgm:pt modelId="{451B754B-7FCB-4D9D-BEAF-576C4C899C06}">
      <dgm:prSet phldrT="[Text]"/>
      <dgm:spPr/>
      <dgm:t>
        <a:bodyPr/>
        <a:lstStyle/>
        <a:p>
          <a:pPr>
            <a:buNone/>
          </a:pPr>
          <a:r>
            <a:rPr lang="en-US"/>
            <a:t>Professional Development </a:t>
          </a:r>
          <a:endParaRPr lang="en-IN" dirty="0"/>
        </a:p>
      </dgm:t>
    </dgm:pt>
    <dgm:pt modelId="{15DC1774-228C-4070-92D7-BCEA3717E2E0}" type="parTrans" cxnId="{68E662AB-BEDA-4567-912C-436D1885434B}">
      <dgm:prSet/>
      <dgm:spPr/>
      <dgm:t>
        <a:bodyPr/>
        <a:lstStyle/>
        <a:p>
          <a:endParaRPr lang="en-IN"/>
        </a:p>
      </dgm:t>
    </dgm:pt>
    <dgm:pt modelId="{6D4FBBDD-A5DD-416B-89F3-963BCBDD9D36}" type="sibTrans" cxnId="{68E662AB-BEDA-4567-912C-436D1885434B}">
      <dgm:prSet/>
      <dgm:spPr/>
      <dgm:t>
        <a:bodyPr/>
        <a:lstStyle/>
        <a:p>
          <a:r>
            <a:rPr lang="en-US"/>
            <a:t>Opportunities</a:t>
          </a:r>
          <a:endParaRPr lang="en-IN" dirty="0"/>
        </a:p>
      </dgm:t>
    </dgm:pt>
    <dgm:pt modelId="{324FB314-16FD-440E-9242-B110E8E2B8C9}">
      <dgm:prSet phldrT="[Text]"/>
      <dgm:spPr/>
      <dgm:t>
        <a:bodyPr/>
        <a:lstStyle/>
        <a:p>
          <a:pPr>
            <a:buNone/>
          </a:pPr>
          <a:r>
            <a:rPr lang="en-US"/>
            <a:t>Flexible Work Arrangements</a:t>
          </a:r>
          <a:endParaRPr lang="en-IN" dirty="0"/>
        </a:p>
      </dgm:t>
    </dgm:pt>
    <dgm:pt modelId="{00EECADA-D668-40B9-9D42-1CAD7508310D}" type="parTrans" cxnId="{DD6140D0-08E0-44E3-AFD6-509781E59054}">
      <dgm:prSet/>
      <dgm:spPr/>
      <dgm:t>
        <a:bodyPr/>
        <a:lstStyle/>
        <a:p>
          <a:endParaRPr lang="en-IN"/>
        </a:p>
      </dgm:t>
    </dgm:pt>
    <dgm:pt modelId="{DB4F6D6E-7B03-4724-8FCF-BB1471AA7775}" type="sibTrans" cxnId="{DD6140D0-08E0-44E3-AFD6-509781E59054}">
      <dgm:prSet/>
      <dgm:spPr/>
      <dgm:t>
        <a:bodyPr/>
        <a:lstStyle/>
        <a:p>
          <a:pPr>
            <a:buNone/>
          </a:pPr>
          <a:r>
            <a:rPr lang="en-US"/>
            <a:t>Competitive Compensation and Benefits</a:t>
          </a:r>
          <a:endParaRPr lang="en-IN" dirty="0"/>
        </a:p>
      </dgm:t>
    </dgm:pt>
    <dgm:pt modelId="{4E0BF8BF-D432-4E3C-8B55-C6A00B8C7679}" type="pres">
      <dgm:prSet presAssocID="{6C58578C-3CE5-4826-90A6-9D108741FB6A}" presName="Name0" presStyleCnt="0">
        <dgm:presLayoutVars>
          <dgm:chMax/>
          <dgm:chPref/>
          <dgm:dir/>
          <dgm:animLvl val="lvl"/>
        </dgm:presLayoutVars>
      </dgm:prSet>
      <dgm:spPr/>
    </dgm:pt>
    <dgm:pt modelId="{44DB1E31-3788-4B8B-971D-D8B48B41CDB7}" type="pres">
      <dgm:prSet presAssocID="{9E9AFBBA-4FFD-4D0F-84B5-6BF7E50E9A32}" presName="composite" presStyleCnt="0"/>
      <dgm:spPr/>
    </dgm:pt>
    <dgm:pt modelId="{F158B7C1-DD7C-47AF-809C-0A2BB8F17939}" type="pres">
      <dgm:prSet presAssocID="{9E9AFBBA-4FFD-4D0F-84B5-6BF7E50E9A32}" presName="Parent1" presStyleLbl="node1" presStyleIdx="0" presStyleCnt="6">
        <dgm:presLayoutVars>
          <dgm:chMax val="1"/>
          <dgm:chPref val="1"/>
          <dgm:bulletEnabled val="1"/>
        </dgm:presLayoutVars>
      </dgm:prSet>
      <dgm:spPr/>
    </dgm:pt>
    <dgm:pt modelId="{704E35E7-CA2A-4B4B-8E2D-7E5196DDFBF4}" type="pres">
      <dgm:prSet presAssocID="{9E9AFBBA-4FFD-4D0F-84B5-6BF7E50E9A32}" presName="Childtext1" presStyleLbl="revTx" presStyleIdx="0" presStyleCnt="3">
        <dgm:presLayoutVars>
          <dgm:chMax val="0"/>
          <dgm:chPref val="0"/>
          <dgm:bulletEnabled val="1"/>
        </dgm:presLayoutVars>
      </dgm:prSet>
      <dgm:spPr/>
    </dgm:pt>
    <dgm:pt modelId="{BA6C3CA0-8F3D-401B-BDE6-5A3194FEF4CE}" type="pres">
      <dgm:prSet presAssocID="{9E9AFBBA-4FFD-4D0F-84B5-6BF7E50E9A32}" presName="BalanceSpacing" presStyleCnt="0"/>
      <dgm:spPr/>
    </dgm:pt>
    <dgm:pt modelId="{47A4403C-0E70-45B8-B013-B3A5C5BAC758}" type="pres">
      <dgm:prSet presAssocID="{9E9AFBBA-4FFD-4D0F-84B5-6BF7E50E9A32}" presName="BalanceSpacing1" presStyleCnt="0"/>
      <dgm:spPr/>
    </dgm:pt>
    <dgm:pt modelId="{310910D9-16B5-461D-9951-6AA8AE03FBB3}" type="pres">
      <dgm:prSet presAssocID="{897A4DD3-22E5-456B-9F5E-54037900D3AA}" presName="Accent1Text" presStyleLbl="node1" presStyleIdx="1" presStyleCnt="6" custLinFactNeighborX="-6156" custLinFactNeighborY="-4508"/>
      <dgm:spPr/>
    </dgm:pt>
    <dgm:pt modelId="{C80B4C47-C9C9-434B-BF11-5AFDF19BCB41}" type="pres">
      <dgm:prSet presAssocID="{897A4DD3-22E5-456B-9F5E-54037900D3AA}" presName="spaceBetweenRectangles" presStyleCnt="0"/>
      <dgm:spPr/>
    </dgm:pt>
    <dgm:pt modelId="{E7149F74-6C64-4CCB-A3AC-7CAFA1F0C1EC}" type="pres">
      <dgm:prSet presAssocID="{451B754B-7FCB-4D9D-BEAF-576C4C899C06}" presName="composite" presStyleCnt="0"/>
      <dgm:spPr/>
    </dgm:pt>
    <dgm:pt modelId="{0EDCC372-7518-4F66-B4E4-4F000F7EA854}" type="pres">
      <dgm:prSet presAssocID="{451B754B-7FCB-4D9D-BEAF-576C4C899C06}" presName="Parent1" presStyleLbl="node1" presStyleIdx="2" presStyleCnt="6">
        <dgm:presLayoutVars>
          <dgm:chMax val="1"/>
          <dgm:chPref val="1"/>
          <dgm:bulletEnabled val="1"/>
        </dgm:presLayoutVars>
      </dgm:prSet>
      <dgm:spPr/>
    </dgm:pt>
    <dgm:pt modelId="{EC536557-61EC-41D6-A5FE-7F886E39F898}" type="pres">
      <dgm:prSet presAssocID="{451B754B-7FCB-4D9D-BEAF-576C4C899C06}" presName="Childtext1" presStyleLbl="revTx" presStyleIdx="1" presStyleCnt="3">
        <dgm:presLayoutVars>
          <dgm:chMax val="0"/>
          <dgm:chPref val="0"/>
          <dgm:bulletEnabled val="1"/>
        </dgm:presLayoutVars>
      </dgm:prSet>
      <dgm:spPr/>
    </dgm:pt>
    <dgm:pt modelId="{3220EFD2-FB89-42DC-9E6B-5803C9F963A9}" type="pres">
      <dgm:prSet presAssocID="{451B754B-7FCB-4D9D-BEAF-576C4C899C06}" presName="BalanceSpacing" presStyleCnt="0"/>
      <dgm:spPr/>
    </dgm:pt>
    <dgm:pt modelId="{55F14661-821E-442D-9166-D97BD9A9E5DA}" type="pres">
      <dgm:prSet presAssocID="{451B754B-7FCB-4D9D-BEAF-576C4C899C06}" presName="BalanceSpacing1" presStyleCnt="0"/>
      <dgm:spPr/>
    </dgm:pt>
    <dgm:pt modelId="{BC29E4C2-11AF-4D08-9A78-0ED726D704F1}" type="pres">
      <dgm:prSet presAssocID="{6D4FBBDD-A5DD-416B-89F3-963BCBDD9D36}" presName="Accent1Text" presStyleLbl="node1" presStyleIdx="3" presStyleCnt="6" custLinFactNeighborX="2308"/>
      <dgm:spPr/>
    </dgm:pt>
    <dgm:pt modelId="{897B690E-F372-4A23-88EC-9B2BD838A349}" type="pres">
      <dgm:prSet presAssocID="{6D4FBBDD-A5DD-416B-89F3-963BCBDD9D36}" presName="spaceBetweenRectangles" presStyleCnt="0"/>
      <dgm:spPr/>
    </dgm:pt>
    <dgm:pt modelId="{6B568D7B-723B-41C0-8D9F-FFDB0C440949}" type="pres">
      <dgm:prSet presAssocID="{324FB314-16FD-440E-9242-B110E8E2B8C9}" presName="composite" presStyleCnt="0"/>
      <dgm:spPr/>
    </dgm:pt>
    <dgm:pt modelId="{C445F866-BDD0-46C2-820E-64EC3BC4E164}" type="pres">
      <dgm:prSet presAssocID="{324FB314-16FD-440E-9242-B110E8E2B8C9}" presName="Parent1" presStyleLbl="node1" presStyleIdx="4" presStyleCnt="6">
        <dgm:presLayoutVars>
          <dgm:chMax val="1"/>
          <dgm:chPref val="1"/>
          <dgm:bulletEnabled val="1"/>
        </dgm:presLayoutVars>
      </dgm:prSet>
      <dgm:spPr/>
    </dgm:pt>
    <dgm:pt modelId="{25A275E2-052D-44B7-BF25-3B29562CBC07}" type="pres">
      <dgm:prSet presAssocID="{324FB314-16FD-440E-9242-B110E8E2B8C9}" presName="Childtext1" presStyleLbl="revTx" presStyleIdx="2" presStyleCnt="3">
        <dgm:presLayoutVars>
          <dgm:chMax val="0"/>
          <dgm:chPref val="0"/>
          <dgm:bulletEnabled val="1"/>
        </dgm:presLayoutVars>
      </dgm:prSet>
      <dgm:spPr/>
    </dgm:pt>
    <dgm:pt modelId="{778DC7C5-0FDB-44EE-B72E-DB568C377533}" type="pres">
      <dgm:prSet presAssocID="{324FB314-16FD-440E-9242-B110E8E2B8C9}" presName="BalanceSpacing" presStyleCnt="0"/>
      <dgm:spPr/>
    </dgm:pt>
    <dgm:pt modelId="{3AB4D30A-C751-44BC-A9E4-1EF45A050EDF}" type="pres">
      <dgm:prSet presAssocID="{324FB314-16FD-440E-9242-B110E8E2B8C9}" presName="BalanceSpacing1" presStyleCnt="0"/>
      <dgm:spPr/>
    </dgm:pt>
    <dgm:pt modelId="{8BE942FC-FC80-4594-BF03-5763480D1C70}" type="pres">
      <dgm:prSet presAssocID="{DB4F6D6E-7B03-4724-8FCF-BB1471AA7775}" presName="Accent1Text" presStyleLbl="node1" presStyleIdx="5" presStyleCnt="6"/>
      <dgm:spPr/>
    </dgm:pt>
  </dgm:ptLst>
  <dgm:cxnLst>
    <dgm:cxn modelId="{521CD168-F234-4ECB-9BB7-897D43ED8B40}" type="presOf" srcId="{6D4FBBDD-A5DD-416B-89F3-963BCBDD9D36}" destId="{BC29E4C2-11AF-4D08-9A78-0ED726D704F1}" srcOrd="0" destOrd="0" presId="urn:microsoft.com/office/officeart/2008/layout/AlternatingHexagons"/>
    <dgm:cxn modelId="{832D494A-2703-424C-8BB5-4991176F79B1}" srcId="{6C58578C-3CE5-4826-90A6-9D108741FB6A}" destId="{9E9AFBBA-4FFD-4D0F-84B5-6BF7E50E9A32}" srcOrd="0" destOrd="0" parTransId="{15673340-2AC5-4F9A-A055-5D15326F1606}" sibTransId="{897A4DD3-22E5-456B-9F5E-54037900D3AA}"/>
    <dgm:cxn modelId="{515B684C-9C54-4929-9397-1FA1A15EFD4D}" type="presOf" srcId="{9E9AFBBA-4FFD-4D0F-84B5-6BF7E50E9A32}" destId="{F158B7C1-DD7C-47AF-809C-0A2BB8F17939}" srcOrd="0" destOrd="0" presId="urn:microsoft.com/office/officeart/2008/layout/AlternatingHexagons"/>
    <dgm:cxn modelId="{9F31F575-1A8A-4163-91DC-34E483C33011}" type="presOf" srcId="{DB4F6D6E-7B03-4724-8FCF-BB1471AA7775}" destId="{8BE942FC-FC80-4594-BF03-5763480D1C70}" srcOrd="0" destOrd="0" presId="urn:microsoft.com/office/officeart/2008/layout/AlternatingHexagons"/>
    <dgm:cxn modelId="{1A2FA194-DFBA-431B-A62D-D0D7CB201A67}" type="presOf" srcId="{897A4DD3-22E5-456B-9F5E-54037900D3AA}" destId="{310910D9-16B5-461D-9951-6AA8AE03FBB3}" srcOrd="0" destOrd="0" presId="urn:microsoft.com/office/officeart/2008/layout/AlternatingHexagons"/>
    <dgm:cxn modelId="{68E662AB-BEDA-4567-912C-436D1885434B}" srcId="{6C58578C-3CE5-4826-90A6-9D108741FB6A}" destId="{451B754B-7FCB-4D9D-BEAF-576C4C899C06}" srcOrd="1" destOrd="0" parTransId="{15DC1774-228C-4070-92D7-BCEA3717E2E0}" sibTransId="{6D4FBBDD-A5DD-416B-89F3-963BCBDD9D36}"/>
    <dgm:cxn modelId="{DD6140D0-08E0-44E3-AFD6-509781E59054}" srcId="{6C58578C-3CE5-4826-90A6-9D108741FB6A}" destId="{324FB314-16FD-440E-9242-B110E8E2B8C9}" srcOrd="2" destOrd="0" parTransId="{00EECADA-D668-40B9-9D42-1CAD7508310D}" sibTransId="{DB4F6D6E-7B03-4724-8FCF-BB1471AA7775}"/>
    <dgm:cxn modelId="{097B24D3-CB66-49B0-A343-63E770ACC8E3}" type="presOf" srcId="{6C58578C-3CE5-4826-90A6-9D108741FB6A}" destId="{4E0BF8BF-D432-4E3C-8B55-C6A00B8C7679}" srcOrd="0" destOrd="0" presId="urn:microsoft.com/office/officeart/2008/layout/AlternatingHexagons"/>
    <dgm:cxn modelId="{EA4A0BDD-5CDA-4102-98A7-5568B891A173}" type="presOf" srcId="{451B754B-7FCB-4D9D-BEAF-576C4C899C06}" destId="{0EDCC372-7518-4F66-B4E4-4F000F7EA854}" srcOrd="0" destOrd="0" presId="urn:microsoft.com/office/officeart/2008/layout/AlternatingHexagons"/>
    <dgm:cxn modelId="{D70738EB-6AD3-4B95-BF1F-A7143A259A78}" type="presOf" srcId="{324FB314-16FD-440E-9242-B110E8E2B8C9}" destId="{C445F866-BDD0-46C2-820E-64EC3BC4E164}" srcOrd="0" destOrd="0" presId="urn:microsoft.com/office/officeart/2008/layout/AlternatingHexagons"/>
    <dgm:cxn modelId="{566ED2EC-F8AF-4A7A-8A44-4D714BC12F54}" type="presParOf" srcId="{4E0BF8BF-D432-4E3C-8B55-C6A00B8C7679}" destId="{44DB1E31-3788-4B8B-971D-D8B48B41CDB7}" srcOrd="0" destOrd="0" presId="urn:microsoft.com/office/officeart/2008/layout/AlternatingHexagons"/>
    <dgm:cxn modelId="{A386BE04-3A3B-45D1-A9C8-8C0EBCB2940A}" type="presParOf" srcId="{44DB1E31-3788-4B8B-971D-D8B48B41CDB7}" destId="{F158B7C1-DD7C-47AF-809C-0A2BB8F17939}" srcOrd="0" destOrd="0" presId="urn:microsoft.com/office/officeart/2008/layout/AlternatingHexagons"/>
    <dgm:cxn modelId="{BB6E0885-42B8-45FA-9DC6-0E1C6E6F9556}" type="presParOf" srcId="{44DB1E31-3788-4B8B-971D-D8B48B41CDB7}" destId="{704E35E7-CA2A-4B4B-8E2D-7E5196DDFBF4}" srcOrd="1" destOrd="0" presId="urn:microsoft.com/office/officeart/2008/layout/AlternatingHexagons"/>
    <dgm:cxn modelId="{8B56EE8D-DEC1-478B-A97D-D96A988977E8}" type="presParOf" srcId="{44DB1E31-3788-4B8B-971D-D8B48B41CDB7}" destId="{BA6C3CA0-8F3D-401B-BDE6-5A3194FEF4CE}" srcOrd="2" destOrd="0" presId="urn:microsoft.com/office/officeart/2008/layout/AlternatingHexagons"/>
    <dgm:cxn modelId="{0A749266-BC36-4355-B8E9-2E27C66D73DC}" type="presParOf" srcId="{44DB1E31-3788-4B8B-971D-D8B48B41CDB7}" destId="{47A4403C-0E70-45B8-B013-B3A5C5BAC758}" srcOrd="3" destOrd="0" presId="urn:microsoft.com/office/officeart/2008/layout/AlternatingHexagons"/>
    <dgm:cxn modelId="{341F531E-1698-42AC-B449-B01D6D840717}" type="presParOf" srcId="{44DB1E31-3788-4B8B-971D-D8B48B41CDB7}" destId="{310910D9-16B5-461D-9951-6AA8AE03FBB3}" srcOrd="4" destOrd="0" presId="urn:microsoft.com/office/officeart/2008/layout/AlternatingHexagons"/>
    <dgm:cxn modelId="{0F095E59-8F06-4F84-BFA8-7435D0D7B845}" type="presParOf" srcId="{4E0BF8BF-D432-4E3C-8B55-C6A00B8C7679}" destId="{C80B4C47-C9C9-434B-BF11-5AFDF19BCB41}" srcOrd="1" destOrd="0" presId="urn:microsoft.com/office/officeart/2008/layout/AlternatingHexagons"/>
    <dgm:cxn modelId="{3322707B-13FD-4AE6-8561-01636714912C}" type="presParOf" srcId="{4E0BF8BF-D432-4E3C-8B55-C6A00B8C7679}" destId="{E7149F74-6C64-4CCB-A3AC-7CAFA1F0C1EC}" srcOrd="2" destOrd="0" presId="urn:microsoft.com/office/officeart/2008/layout/AlternatingHexagons"/>
    <dgm:cxn modelId="{F9B15426-AA82-4CB5-826F-3C1514288DEF}" type="presParOf" srcId="{E7149F74-6C64-4CCB-A3AC-7CAFA1F0C1EC}" destId="{0EDCC372-7518-4F66-B4E4-4F000F7EA854}" srcOrd="0" destOrd="0" presId="urn:microsoft.com/office/officeart/2008/layout/AlternatingHexagons"/>
    <dgm:cxn modelId="{DB607EA4-5007-47E1-80B2-C114F22201FA}" type="presParOf" srcId="{E7149F74-6C64-4CCB-A3AC-7CAFA1F0C1EC}" destId="{EC536557-61EC-41D6-A5FE-7F886E39F898}" srcOrd="1" destOrd="0" presId="urn:microsoft.com/office/officeart/2008/layout/AlternatingHexagons"/>
    <dgm:cxn modelId="{DDB490FE-77D9-4671-92FB-BB853AEFD02B}" type="presParOf" srcId="{E7149F74-6C64-4CCB-A3AC-7CAFA1F0C1EC}" destId="{3220EFD2-FB89-42DC-9E6B-5803C9F963A9}" srcOrd="2" destOrd="0" presId="urn:microsoft.com/office/officeart/2008/layout/AlternatingHexagons"/>
    <dgm:cxn modelId="{70C7AB74-DA6C-41CD-AB5D-6EEDDBEC7917}" type="presParOf" srcId="{E7149F74-6C64-4CCB-A3AC-7CAFA1F0C1EC}" destId="{55F14661-821E-442D-9166-D97BD9A9E5DA}" srcOrd="3" destOrd="0" presId="urn:microsoft.com/office/officeart/2008/layout/AlternatingHexagons"/>
    <dgm:cxn modelId="{983DA983-D6DE-4FBA-9E52-59A35DACC8FB}" type="presParOf" srcId="{E7149F74-6C64-4CCB-A3AC-7CAFA1F0C1EC}" destId="{BC29E4C2-11AF-4D08-9A78-0ED726D704F1}" srcOrd="4" destOrd="0" presId="urn:microsoft.com/office/officeart/2008/layout/AlternatingHexagons"/>
    <dgm:cxn modelId="{C8616AD6-30A6-4306-979B-8E11CD34F60F}" type="presParOf" srcId="{4E0BF8BF-D432-4E3C-8B55-C6A00B8C7679}" destId="{897B690E-F372-4A23-88EC-9B2BD838A349}" srcOrd="3" destOrd="0" presId="urn:microsoft.com/office/officeart/2008/layout/AlternatingHexagons"/>
    <dgm:cxn modelId="{16E5843B-E61C-4622-8E2E-0D6A47D49FA3}" type="presParOf" srcId="{4E0BF8BF-D432-4E3C-8B55-C6A00B8C7679}" destId="{6B568D7B-723B-41C0-8D9F-FFDB0C440949}" srcOrd="4" destOrd="0" presId="urn:microsoft.com/office/officeart/2008/layout/AlternatingHexagons"/>
    <dgm:cxn modelId="{0AF7F2EF-BCB1-49F1-B60B-8D29186C228D}" type="presParOf" srcId="{6B568D7B-723B-41C0-8D9F-FFDB0C440949}" destId="{C445F866-BDD0-46C2-820E-64EC3BC4E164}" srcOrd="0" destOrd="0" presId="urn:microsoft.com/office/officeart/2008/layout/AlternatingHexagons"/>
    <dgm:cxn modelId="{568C57CE-DB16-4694-923E-1DA3CD9D2FFC}" type="presParOf" srcId="{6B568D7B-723B-41C0-8D9F-FFDB0C440949}" destId="{25A275E2-052D-44B7-BF25-3B29562CBC07}" srcOrd="1" destOrd="0" presId="urn:microsoft.com/office/officeart/2008/layout/AlternatingHexagons"/>
    <dgm:cxn modelId="{4AE8D9B9-5D0D-4C4E-B0A9-FB65CCA94AE9}" type="presParOf" srcId="{6B568D7B-723B-41C0-8D9F-FFDB0C440949}" destId="{778DC7C5-0FDB-44EE-B72E-DB568C377533}" srcOrd="2" destOrd="0" presId="urn:microsoft.com/office/officeart/2008/layout/AlternatingHexagons"/>
    <dgm:cxn modelId="{6C2BB3B6-1E08-48F5-AE1A-8593ED506908}" type="presParOf" srcId="{6B568D7B-723B-41C0-8D9F-FFDB0C440949}" destId="{3AB4D30A-C751-44BC-A9E4-1EF45A050EDF}" srcOrd="3" destOrd="0" presId="urn:microsoft.com/office/officeart/2008/layout/AlternatingHexagons"/>
    <dgm:cxn modelId="{ABE60DDB-08AB-47C8-9E29-01BB89D37E4D}" type="presParOf" srcId="{6B568D7B-723B-41C0-8D9F-FFDB0C440949}" destId="{8BE942FC-FC80-4594-BF03-5763480D1C70}"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0EF5331-D3B9-415D-B533-042B895B901E}" type="doc">
      <dgm:prSet loTypeId="urn:microsoft.com/office/officeart/2005/8/layout/hList7#1" loCatId="list" qsTypeId="urn:microsoft.com/office/officeart/2005/8/quickstyle/simple4#1" qsCatId="simple" csTypeId="urn:microsoft.com/office/officeart/2005/8/colors/accent1_2#4" csCatId="accent1" phldr="1"/>
      <dgm:spPr/>
    </dgm:pt>
    <dgm:pt modelId="{04C40CB7-3D29-4ADD-B72F-6FB61B719005}">
      <dgm:prSet phldrT="[Text]"/>
      <dgm:spPr/>
      <dgm:t>
        <a:bodyPr/>
        <a:lstStyle/>
        <a:p>
          <a:pPr algn="ctr"/>
          <a:r>
            <a:rPr lang="en-US" b="1" dirty="0"/>
            <a:t>Implementing Change</a:t>
          </a:r>
        </a:p>
        <a:p>
          <a:pPr algn="l"/>
          <a:r>
            <a:rPr lang="en-US" dirty="0"/>
            <a:t>- Communicate the plan to the entire organization</a:t>
          </a:r>
        </a:p>
        <a:p>
          <a:pPr algn="l">
            <a:buFont typeface="Arial" panose="020B0604020202020204" pitchFamily="34" charset="0"/>
            <a:buChar char="•"/>
          </a:pPr>
          <a:r>
            <a:rPr lang="en-US" dirty="0"/>
            <a:t>- Assign responsibilities to relevant teams or individuals </a:t>
          </a:r>
          <a:endParaRPr lang="en-IN" dirty="0"/>
        </a:p>
      </dgm:t>
    </dgm:pt>
    <dgm:pt modelId="{CB2E35C9-B14C-4045-ACAE-255DD709FA82}" type="parTrans" cxnId="{667D4129-1CAD-4E46-BD14-96BEC9EC8EC7}">
      <dgm:prSet/>
      <dgm:spPr/>
      <dgm:t>
        <a:bodyPr/>
        <a:lstStyle/>
        <a:p>
          <a:endParaRPr lang="en-IN"/>
        </a:p>
      </dgm:t>
    </dgm:pt>
    <dgm:pt modelId="{9F4B4B16-212C-4166-80F5-47EEC8919B9C}" type="sibTrans" cxnId="{667D4129-1CAD-4E46-BD14-96BEC9EC8EC7}">
      <dgm:prSet/>
      <dgm:spPr/>
      <dgm:t>
        <a:bodyPr/>
        <a:lstStyle/>
        <a:p>
          <a:endParaRPr lang="en-IN"/>
        </a:p>
      </dgm:t>
    </dgm:pt>
    <dgm:pt modelId="{D551204E-D400-416F-B9C4-C12D4CC1E32F}">
      <dgm:prSet phldrT="[Text]"/>
      <dgm:spPr/>
      <dgm:t>
        <a:bodyPr/>
        <a:lstStyle/>
        <a:p>
          <a:pPr algn="ctr"/>
          <a:r>
            <a:rPr lang="en-US" b="1"/>
            <a:t>Monitoring and Feedback</a:t>
          </a:r>
        </a:p>
        <a:p>
          <a:pPr algn="ctr"/>
          <a:endParaRPr lang="en-US"/>
        </a:p>
        <a:p>
          <a:pPr algn="l"/>
          <a:r>
            <a:rPr lang="en-US"/>
            <a:t>- Establish a system for ongoing employee feedback</a:t>
          </a:r>
        </a:p>
        <a:p>
          <a:pPr algn="l">
            <a:buFont typeface="Arial" panose="020B0604020202020204" pitchFamily="34" charset="0"/>
            <a:buChar char="•"/>
          </a:pPr>
          <a:endParaRPr lang="en-US"/>
        </a:p>
        <a:p>
          <a:pPr algn="l">
            <a:buFont typeface="Arial" panose="020B0604020202020204" pitchFamily="34" charset="0"/>
            <a:buChar char="•"/>
          </a:pPr>
          <a:r>
            <a:rPr lang="en-US"/>
            <a:t>- Regularly assess the effectiveness of retention strategies </a:t>
          </a:r>
        </a:p>
        <a:p>
          <a:pPr algn="ctr"/>
          <a:endParaRPr lang="en-IN" dirty="0"/>
        </a:p>
      </dgm:t>
    </dgm:pt>
    <dgm:pt modelId="{6ECE2FEF-AB4C-4661-A692-A9443B41B9CD}" type="parTrans" cxnId="{332F1E18-A757-4A00-9C0B-6349A8F0BC4B}">
      <dgm:prSet/>
      <dgm:spPr/>
      <dgm:t>
        <a:bodyPr/>
        <a:lstStyle/>
        <a:p>
          <a:endParaRPr lang="en-IN"/>
        </a:p>
      </dgm:t>
    </dgm:pt>
    <dgm:pt modelId="{7C42896B-4847-4CBA-AF06-8C19D86165E2}" type="sibTrans" cxnId="{332F1E18-A757-4A00-9C0B-6349A8F0BC4B}">
      <dgm:prSet/>
      <dgm:spPr/>
      <dgm:t>
        <a:bodyPr/>
        <a:lstStyle/>
        <a:p>
          <a:endParaRPr lang="en-IN"/>
        </a:p>
      </dgm:t>
    </dgm:pt>
    <dgm:pt modelId="{6B45ACDB-5A31-4B90-A6E5-DA3D1491BCD6}" type="pres">
      <dgm:prSet presAssocID="{A0EF5331-D3B9-415D-B533-042B895B901E}" presName="Name0" presStyleCnt="0">
        <dgm:presLayoutVars>
          <dgm:dir/>
          <dgm:resizeHandles val="exact"/>
        </dgm:presLayoutVars>
      </dgm:prSet>
      <dgm:spPr/>
    </dgm:pt>
    <dgm:pt modelId="{370BFE97-88EF-4DC5-B4A2-C373745022A3}" type="pres">
      <dgm:prSet presAssocID="{A0EF5331-D3B9-415D-B533-042B895B901E}" presName="fgShape" presStyleLbl="fgShp" presStyleIdx="0" presStyleCnt="1"/>
      <dgm:spPr/>
    </dgm:pt>
    <dgm:pt modelId="{532A1339-1A3A-45BC-B7B9-7FCB6CF0B5ED}" type="pres">
      <dgm:prSet presAssocID="{A0EF5331-D3B9-415D-B533-042B895B901E}" presName="linComp" presStyleCnt="0"/>
      <dgm:spPr/>
    </dgm:pt>
    <dgm:pt modelId="{7A112D06-3B89-4C8D-97E3-3392DC9F9718}" type="pres">
      <dgm:prSet presAssocID="{04C40CB7-3D29-4ADD-B72F-6FB61B719005}" presName="compNode" presStyleCnt="0"/>
      <dgm:spPr/>
    </dgm:pt>
    <dgm:pt modelId="{3F9F6EE6-8252-41A6-BABA-C461EBA23928}" type="pres">
      <dgm:prSet presAssocID="{04C40CB7-3D29-4ADD-B72F-6FB61B719005}" presName="bkgdShape" presStyleLbl="node1" presStyleIdx="0" presStyleCnt="2" custLinFactNeighborX="-43799" custLinFactNeighborY="-7499"/>
      <dgm:spPr/>
    </dgm:pt>
    <dgm:pt modelId="{9322FA9C-C2C7-4704-905F-907B949A93BA}" type="pres">
      <dgm:prSet presAssocID="{04C40CB7-3D29-4ADD-B72F-6FB61B719005}" presName="nodeTx" presStyleLbl="node1" presStyleIdx="0" presStyleCnt="2">
        <dgm:presLayoutVars>
          <dgm:bulletEnabled val="1"/>
        </dgm:presLayoutVars>
      </dgm:prSet>
      <dgm:spPr/>
    </dgm:pt>
    <dgm:pt modelId="{4BAE8E57-C6B2-4135-A53D-9CDF6C66E761}" type="pres">
      <dgm:prSet presAssocID="{04C40CB7-3D29-4ADD-B72F-6FB61B719005}" presName="invisiNode" presStyleLbl="node1" presStyleIdx="0" presStyleCnt="2"/>
      <dgm:spPr/>
    </dgm:pt>
    <dgm:pt modelId="{86A34960-F6FA-4D11-AE47-DA606A797679}" type="pres">
      <dgm:prSet presAssocID="{04C40CB7-3D29-4ADD-B72F-6FB61B719005}" presName="imagNode" presStyleLbl="fgImgPlace1" presStyleIdx="0" presStyleCnt="2"/>
      <dgm:spPr/>
    </dgm:pt>
    <dgm:pt modelId="{D9D1308F-536D-4CD0-86E1-0E10738EAAB6}" type="pres">
      <dgm:prSet presAssocID="{9F4B4B16-212C-4166-80F5-47EEC8919B9C}" presName="sibTrans" presStyleLbl="sibTrans2D1" presStyleIdx="0" presStyleCnt="0"/>
      <dgm:spPr/>
    </dgm:pt>
    <dgm:pt modelId="{875D053D-11DF-4E19-8A3D-90203D4D6A35}" type="pres">
      <dgm:prSet presAssocID="{D551204E-D400-416F-B9C4-C12D4CC1E32F}" presName="compNode" presStyleCnt="0"/>
      <dgm:spPr/>
    </dgm:pt>
    <dgm:pt modelId="{D1E1AFF9-132D-471F-B7B8-51CF6F4AE11B}" type="pres">
      <dgm:prSet presAssocID="{D551204E-D400-416F-B9C4-C12D4CC1E32F}" presName="bkgdShape" presStyleLbl="node1" presStyleIdx="1" presStyleCnt="2"/>
      <dgm:spPr/>
    </dgm:pt>
    <dgm:pt modelId="{078BBA6C-DEA2-479D-8DE1-612BFC4A96E4}" type="pres">
      <dgm:prSet presAssocID="{D551204E-D400-416F-B9C4-C12D4CC1E32F}" presName="nodeTx" presStyleLbl="node1" presStyleIdx="1" presStyleCnt="2">
        <dgm:presLayoutVars>
          <dgm:bulletEnabled val="1"/>
        </dgm:presLayoutVars>
      </dgm:prSet>
      <dgm:spPr/>
    </dgm:pt>
    <dgm:pt modelId="{C11F8BCA-1B3C-4B59-B1D7-2DD62013AF0A}" type="pres">
      <dgm:prSet presAssocID="{D551204E-D400-416F-B9C4-C12D4CC1E32F}" presName="invisiNode" presStyleLbl="node1" presStyleIdx="1" presStyleCnt="2"/>
      <dgm:spPr/>
    </dgm:pt>
    <dgm:pt modelId="{56F0D3E8-CB58-42ED-8F4A-34794AED5213}" type="pres">
      <dgm:prSet presAssocID="{D551204E-D400-416F-B9C4-C12D4CC1E32F}" presName="imagNode" presStyleLbl="fgImgPlace1" presStyleIdx="1" presStyleCnt="2"/>
      <dgm:spPr/>
    </dgm:pt>
  </dgm:ptLst>
  <dgm:cxnLst>
    <dgm:cxn modelId="{332F1E18-A757-4A00-9C0B-6349A8F0BC4B}" srcId="{A0EF5331-D3B9-415D-B533-042B895B901E}" destId="{D551204E-D400-416F-B9C4-C12D4CC1E32F}" srcOrd="1" destOrd="0" parTransId="{6ECE2FEF-AB4C-4661-A692-A9443B41B9CD}" sibTransId="{7C42896B-4847-4CBA-AF06-8C19D86165E2}"/>
    <dgm:cxn modelId="{667D4129-1CAD-4E46-BD14-96BEC9EC8EC7}" srcId="{A0EF5331-D3B9-415D-B533-042B895B901E}" destId="{04C40CB7-3D29-4ADD-B72F-6FB61B719005}" srcOrd="0" destOrd="0" parTransId="{CB2E35C9-B14C-4045-ACAE-255DD709FA82}" sibTransId="{9F4B4B16-212C-4166-80F5-47EEC8919B9C}"/>
    <dgm:cxn modelId="{AA503D2E-CA7E-41CC-BECF-13A21AD0F91A}" type="presOf" srcId="{A0EF5331-D3B9-415D-B533-042B895B901E}" destId="{6B45ACDB-5A31-4B90-A6E5-DA3D1491BCD6}" srcOrd="0" destOrd="0" presId="urn:microsoft.com/office/officeart/2005/8/layout/hList7#1"/>
    <dgm:cxn modelId="{65FDDB83-7120-4A53-BEB3-5BAA33065CDF}" type="presOf" srcId="{D551204E-D400-416F-B9C4-C12D4CC1E32F}" destId="{078BBA6C-DEA2-479D-8DE1-612BFC4A96E4}" srcOrd="1" destOrd="0" presId="urn:microsoft.com/office/officeart/2005/8/layout/hList7#1"/>
    <dgm:cxn modelId="{42103788-968A-4D71-B5FD-73ECDACC5356}" type="presOf" srcId="{04C40CB7-3D29-4ADD-B72F-6FB61B719005}" destId="{9322FA9C-C2C7-4704-905F-907B949A93BA}" srcOrd="1" destOrd="0" presId="urn:microsoft.com/office/officeart/2005/8/layout/hList7#1"/>
    <dgm:cxn modelId="{E48F8A9A-BC6F-4A1E-AA86-6E09F9AF1BDB}" type="presOf" srcId="{D551204E-D400-416F-B9C4-C12D4CC1E32F}" destId="{D1E1AFF9-132D-471F-B7B8-51CF6F4AE11B}" srcOrd="0" destOrd="0" presId="urn:microsoft.com/office/officeart/2005/8/layout/hList7#1"/>
    <dgm:cxn modelId="{7A6F68E8-4343-4399-9945-4FF2C1DAC67D}" type="presOf" srcId="{9F4B4B16-212C-4166-80F5-47EEC8919B9C}" destId="{D9D1308F-536D-4CD0-86E1-0E10738EAAB6}" srcOrd="0" destOrd="0" presId="urn:microsoft.com/office/officeart/2005/8/layout/hList7#1"/>
    <dgm:cxn modelId="{518BBFE8-65B9-4C20-BA92-93E02887326E}" type="presOf" srcId="{04C40CB7-3D29-4ADD-B72F-6FB61B719005}" destId="{3F9F6EE6-8252-41A6-BABA-C461EBA23928}" srcOrd="0" destOrd="0" presId="urn:microsoft.com/office/officeart/2005/8/layout/hList7#1"/>
    <dgm:cxn modelId="{CF45479B-761B-4007-8612-E5776125AFC1}" type="presParOf" srcId="{6B45ACDB-5A31-4B90-A6E5-DA3D1491BCD6}" destId="{370BFE97-88EF-4DC5-B4A2-C373745022A3}" srcOrd="0" destOrd="0" presId="urn:microsoft.com/office/officeart/2005/8/layout/hList7#1"/>
    <dgm:cxn modelId="{A010C10C-930E-436A-BF7F-F7B669E384CA}" type="presParOf" srcId="{6B45ACDB-5A31-4B90-A6E5-DA3D1491BCD6}" destId="{532A1339-1A3A-45BC-B7B9-7FCB6CF0B5ED}" srcOrd="1" destOrd="0" presId="urn:microsoft.com/office/officeart/2005/8/layout/hList7#1"/>
    <dgm:cxn modelId="{AC4547B8-2125-4463-8562-70F7030CC2B9}" type="presParOf" srcId="{532A1339-1A3A-45BC-B7B9-7FCB6CF0B5ED}" destId="{7A112D06-3B89-4C8D-97E3-3392DC9F9718}" srcOrd="0" destOrd="0" presId="urn:microsoft.com/office/officeart/2005/8/layout/hList7#1"/>
    <dgm:cxn modelId="{0DC5AAE1-1D9B-4954-91E3-D0E29DD2B01C}" type="presParOf" srcId="{7A112D06-3B89-4C8D-97E3-3392DC9F9718}" destId="{3F9F6EE6-8252-41A6-BABA-C461EBA23928}" srcOrd="0" destOrd="0" presId="urn:microsoft.com/office/officeart/2005/8/layout/hList7#1"/>
    <dgm:cxn modelId="{C2261211-0588-4D73-AEBD-3180913004C0}" type="presParOf" srcId="{7A112D06-3B89-4C8D-97E3-3392DC9F9718}" destId="{9322FA9C-C2C7-4704-905F-907B949A93BA}" srcOrd="1" destOrd="0" presId="urn:microsoft.com/office/officeart/2005/8/layout/hList7#1"/>
    <dgm:cxn modelId="{528A0073-9E46-471C-B289-7CE75718DA74}" type="presParOf" srcId="{7A112D06-3B89-4C8D-97E3-3392DC9F9718}" destId="{4BAE8E57-C6B2-4135-A53D-9CDF6C66E761}" srcOrd="2" destOrd="0" presId="urn:microsoft.com/office/officeart/2005/8/layout/hList7#1"/>
    <dgm:cxn modelId="{FFFACD3B-E773-4C79-803B-759B8074D972}" type="presParOf" srcId="{7A112D06-3B89-4C8D-97E3-3392DC9F9718}" destId="{86A34960-F6FA-4D11-AE47-DA606A797679}" srcOrd="3" destOrd="0" presId="urn:microsoft.com/office/officeart/2005/8/layout/hList7#1"/>
    <dgm:cxn modelId="{69967F26-4CBD-46CC-953C-2CF6209C8425}" type="presParOf" srcId="{532A1339-1A3A-45BC-B7B9-7FCB6CF0B5ED}" destId="{D9D1308F-536D-4CD0-86E1-0E10738EAAB6}" srcOrd="1" destOrd="0" presId="urn:microsoft.com/office/officeart/2005/8/layout/hList7#1"/>
    <dgm:cxn modelId="{6E45CC86-6319-48D1-9112-4C5A002B044B}" type="presParOf" srcId="{532A1339-1A3A-45BC-B7B9-7FCB6CF0B5ED}" destId="{875D053D-11DF-4E19-8A3D-90203D4D6A35}" srcOrd="2" destOrd="0" presId="urn:microsoft.com/office/officeart/2005/8/layout/hList7#1"/>
    <dgm:cxn modelId="{757EF186-77CA-4DC2-9A9D-2BDA9266690C}" type="presParOf" srcId="{875D053D-11DF-4E19-8A3D-90203D4D6A35}" destId="{D1E1AFF9-132D-471F-B7B8-51CF6F4AE11B}" srcOrd="0" destOrd="0" presId="urn:microsoft.com/office/officeart/2005/8/layout/hList7#1"/>
    <dgm:cxn modelId="{71766B4B-4FE6-4988-9BB2-7258E961511F}" type="presParOf" srcId="{875D053D-11DF-4E19-8A3D-90203D4D6A35}" destId="{078BBA6C-DEA2-479D-8DE1-612BFC4A96E4}" srcOrd="1" destOrd="0" presId="urn:microsoft.com/office/officeart/2005/8/layout/hList7#1"/>
    <dgm:cxn modelId="{97A1FB26-9BA2-4D65-A47C-9122B3CEB510}" type="presParOf" srcId="{875D053D-11DF-4E19-8A3D-90203D4D6A35}" destId="{C11F8BCA-1B3C-4B59-B1D7-2DD62013AF0A}" srcOrd="2" destOrd="0" presId="urn:microsoft.com/office/officeart/2005/8/layout/hList7#1"/>
    <dgm:cxn modelId="{3C0AB07D-869E-4ABF-8906-D80E99C76AB1}" type="presParOf" srcId="{875D053D-11DF-4E19-8A3D-90203D4D6A35}" destId="{56F0D3E8-CB58-42ED-8F4A-34794AED5213}" srcOrd="3" destOrd="0" presId="urn:microsoft.com/office/officeart/2005/8/layout/hList7#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C64F54-D895-460C-A4A2-8641268634AB}" type="doc">
      <dgm:prSet loTypeId="urn:microsoft.com/office/officeart/2005/8/layout/pyramid2#1" loCatId="pyramid" qsTypeId="urn:microsoft.com/office/officeart/2005/8/quickstyle/simple1#3" qsCatId="simple" csTypeId="urn:microsoft.com/office/officeart/2005/8/colors/accent1_2#5" csCatId="accent1" phldr="1"/>
      <dgm:spPr/>
      <dgm:t>
        <a:bodyPr/>
        <a:lstStyle/>
        <a:p>
          <a:endParaRPr lang="en-IN"/>
        </a:p>
      </dgm:t>
    </dgm:pt>
    <dgm:pt modelId="{4ABA1EB7-EE90-451B-8946-19C019DA58A9}">
      <dgm:prSet/>
      <dgm:spPr/>
      <dgm:t>
        <a:bodyPr/>
        <a:lstStyle/>
        <a:p>
          <a:r>
            <a:rPr lang="en-US" dirty="0">
              <a:solidFill>
                <a:schemeClr val="bg2">
                  <a:lumMod val="25000"/>
                </a:schemeClr>
              </a:solidFill>
            </a:rPr>
            <a:t>Improving workplace culture </a:t>
          </a:r>
          <a:endParaRPr lang="en-IN" dirty="0">
            <a:solidFill>
              <a:schemeClr val="bg2">
                <a:lumMod val="25000"/>
              </a:schemeClr>
            </a:solidFill>
          </a:endParaRPr>
        </a:p>
      </dgm:t>
    </dgm:pt>
    <dgm:pt modelId="{F9069FAC-6934-49F6-AB98-BD4ADD4D96F8}" type="parTrans" cxnId="{CEBDB227-633F-4403-B3DE-10BD99A0E20E}">
      <dgm:prSet/>
      <dgm:spPr/>
      <dgm:t>
        <a:bodyPr/>
        <a:lstStyle/>
        <a:p>
          <a:endParaRPr lang="en-IN"/>
        </a:p>
      </dgm:t>
    </dgm:pt>
    <dgm:pt modelId="{E509C50D-B515-47F7-8089-1405F905006B}" type="sibTrans" cxnId="{CEBDB227-633F-4403-B3DE-10BD99A0E20E}">
      <dgm:prSet/>
      <dgm:spPr/>
      <dgm:t>
        <a:bodyPr/>
        <a:lstStyle/>
        <a:p>
          <a:endParaRPr lang="en-IN"/>
        </a:p>
      </dgm:t>
    </dgm:pt>
    <dgm:pt modelId="{1198D5BB-C672-46DF-95BD-7F05EFF62673}">
      <dgm:prSet/>
      <dgm:spPr/>
      <dgm:t>
        <a:bodyPr/>
        <a:lstStyle/>
        <a:p>
          <a:r>
            <a:rPr lang="en-US" dirty="0"/>
            <a:t>Addressing employee concerns</a:t>
          </a:r>
          <a:endParaRPr lang="en-IN" dirty="0"/>
        </a:p>
      </dgm:t>
    </dgm:pt>
    <dgm:pt modelId="{594D20AE-A12E-491A-A7D4-7EAB3FE2C4FB}" type="parTrans" cxnId="{A69A1F9F-A835-4168-89AB-6B1F4CEE911E}">
      <dgm:prSet/>
      <dgm:spPr/>
      <dgm:t>
        <a:bodyPr/>
        <a:lstStyle/>
        <a:p>
          <a:endParaRPr lang="en-IN"/>
        </a:p>
      </dgm:t>
    </dgm:pt>
    <dgm:pt modelId="{7F1504EF-7AA0-44AF-A889-9846BE3795BC}" type="sibTrans" cxnId="{A69A1F9F-A835-4168-89AB-6B1F4CEE911E}">
      <dgm:prSet/>
      <dgm:spPr/>
      <dgm:t>
        <a:bodyPr/>
        <a:lstStyle/>
        <a:p>
          <a:endParaRPr lang="en-IN"/>
        </a:p>
      </dgm:t>
    </dgm:pt>
    <dgm:pt modelId="{D73566BC-149B-4340-8D8A-8D8BA607A71A}">
      <dgm:prSet/>
      <dgm:spPr/>
      <dgm:t>
        <a:bodyPr/>
        <a:lstStyle/>
        <a:p>
          <a:r>
            <a:rPr lang="en-US" dirty="0"/>
            <a:t>Providing growth opportunities and recognizing achievements </a:t>
          </a:r>
          <a:endParaRPr lang="en-IN" dirty="0"/>
        </a:p>
      </dgm:t>
    </dgm:pt>
    <dgm:pt modelId="{4CC18118-FA97-40F8-8F11-1C985CB1EE48}" type="parTrans" cxnId="{2CC607C3-925F-4FE7-B6FD-21A77636BDD4}">
      <dgm:prSet/>
      <dgm:spPr/>
      <dgm:t>
        <a:bodyPr/>
        <a:lstStyle/>
        <a:p>
          <a:endParaRPr lang="en-IN"/>
        </a:p>
      </dgm:t>
    </dgm:pt>
    <dgm:pt modelId="{D346D951-FDD1-4872-A1B9-697F2EF3B9F0}" type="sibTrans" cxnId="{2CC607C3-925F-4FE7-B6FD-21A77636BDD4}">
      <dgm:prSet/>
      <dgm:spPr/>
      <dgm:t>
        <a:bodyPr/>
        <a:lstStyle/>
        <a:p>
          <a:endParaRPr lang="en-IN"/>
        </a:p>
      </dgm:t>
    </dgm:pt>
    <dgm:pt modelId="{CD392FCE-9460-4B80-B1E9-5F2BB667603B}">
      <dgm:prSet/>
      <dgm:spPr/>
      <dgm:t>
        <a:bodyPr/>
        <a:lstStyle/>
        <a:p>
          <a:r>
            <a:rPr lang="en-US" dirty="0"/>
            <a:t>Conduct exit interviews and use feedback to make positive changes</a:t>
          </a:r>
          <a:endParaRPr lang="en-IN" dirty="0"/>
        </a:p>
      </dgm:t>
    </dgm:pt>
    <dgm:pt modelId="{4E224125-B5FF-4082-93BD-B57686063C2A}" type="parTrans" cxnId="{B8AD9D0F-5AFC-46E9-96C8-4F7971F350AC}">
      <dgm:prSet/>
      <dgm:spPr/>
      <dgm:t>
        <a:bodyPr/>
        <a:lstStyle/>
        <a:p>
          <a:endParaRPr lang="en-IN"/>
        </a:p>
      </dgm:t>
    </dgm:pt>
    <dgm:pt modelId="{E4483F97-DAE5-4A28-8498-2429DEF7605E}" type="sibTrans" cxnId="{B8AD9D0F-5AFC-46E9-96C8-4F7971F350AC}">
      <dgm:prSet/>
      <dgm:spPr/>
      <dgm:t>
        <a:bodyPr/>
        <a:lstStyle/>
        <a:p>
          <a:endParaRPr lang="en-IN"/>
        </a:p>
      </dgm:t>
    </dgm:pt>
    <dgm:pt modelId="{0E7CAF0A-BAA8-4FB3-B003-AD95F7D1D263}">
      <dgm:prSet/>
      <dgm:spPr/>
      <dgm:t>
        <a:bodyPr/>
        <a:lstStyle/>
        <a:p>
          <a:r>
            <a:rPr lang="en-US" dirty="0">
              <a:solidFill>
                <a:schemeClr val="bg2">
                  <a:lumMod val="25000"/>
                </a:schemeClr>
              </a:solidFill>
            </a:rPr>
            <a:t>Implementing mentorship programs, offering competitive benefits, and fostering work-life balance</a:t>
          </a:r>
          <a:endParaRPr lang="en-IN" dirty="0">
            <a:solidFill>
              <a:schemeClr val="bg2">
                <a:lumMod val="25000"/>
              </a:schemeClr>
            </a:solidFill>
          </a:endParaRPr>
        </a:p>
      </dgm:t>
    </dgm:pt>
    <dgm:pt modelId="{6772D164-9572-45FF-8CB1-5CB2107EC140}" type="parTrans" cxnId="{D361731C-4BFA-4992-9A24-EEFB9A124264}">
      <dgm:prSet/>
      <dgm:spPr/>
      <dgm:t>
        <a:bodyPr/>
        <a:lstStyle/>
        <a:p>
          <a:endParaRPr lang="en-IN"/>
        </a:p>
      </dgm:t>
    </dgm:pt>
    <dgm:pt modelId="{997085D3-F6A6-472F-BA60-8C835F04EF7F}" type="sibTrans" cxnId="{D361731C-4BFA-4992-9A24-EEFB9A124264}">
      <dgm:prSet/>
      <dgm:spPr/>
      <dgm:t>
        <a:bodyPr/>
        <a:lstStyle/>
        <a:p>
          <a:endParaRPr lang="en-IN"/>
        </a:p>
      </dgm:t>
    </dgm:pt>
    <dgm:pt modelId="{E97141B3-3D76-4677-B846-03392172A435}">
      <dgm:prSet/>
      <dgm:spPr/>
      <dgm:t>
        <a:bodyPr/>
        <a:lstStyle/>
        <a:p>
          <a:r>
            <a:rPr lang="en-US" dirty="0"/>
            <a:t>Regularly assess and adjust your strategies based on employee feedback and industry trends</a:t>
          </a:r>
          <a:endParaRPr lang="en-IN" dirty="0"/>
        </a:p>
      </dgm:t>
    </dgm:pt>
    <dgm:pt modelId="{36DD3017-FA66-4298-A414-6E2731B05D83}" type="parTrans" cxnId="{717B4F79-9867-44E0-BB68-256A6CB41298}">
      <dgm:prSet/>
      <dgm:spPr/>
      <dgm:t>
        <a:bodyPr/>
        <a:lstStyle/>
        <a:p>
          <a:endParaRPr lang="en-IN"/>
        </a:p>
      </dgm:t>
    </dgm:pt>
    <dgm:pt modelId="{A3A5AE47-9979-4627-840E-7AAE10F17242}" type="sibTrans" cxnId="{717B4F79-9867-44E0-BB68-256A6CB41298}">
      <dgm:prSet/>
      <dgm:spPr/>
      <dgm:t>
        <a:bodyPr/>
        <a:lstStyle/>
        <a:p>
          <a:endParaRPr lang="en-IN"/>
        </a:p>
      </dgm:t>
    </dgm:pt>
    <dgm:pt modelId="{F1D1BFB9-3A33-4368-BA30-933C79D53E51}" type="pres">
      <dgm:prSet presAssocID="{A1C64F54-D895-460C-A4A2-8641268634AB}" presName="compositeShape" presStyleCnt="0">
        <dgm:presLayoutVars>
          <dgm:dir/>
          <dgm:resizeHandles/>
        </dgm:presLayoutVars>
      </dgm:prSet>
      <dgm:spPr/>
    </dgm:pt>
    <dgm:pt modelId="{B13A31F6-1943-44E3-AA50-FFA14D82FEB9}" type="pres">
      <dgm:prSet presAssocID="{A1C64F54-D895-460C-A4A2-8641268634AB}" presName="pyramid" presStyleLbl="node1" presStyleIdx="0" presStyleCnt="1" custLinFactNeighborX="-725" custLinFactNeighborY="260"/>
      <dgm:spPr/>
    </dgm:pt>
    <dgm:pt modelId="{7EF8721D-EADC-4346-BDD1-22B478EA5DF9}" type="pres">
      <dgm:prSet presAssocID="{A1C64F54-D895-460C-A4A2-8641268634AB}" presName="theList" presStyleCnt="0"/>
      <dgm:spPr/>
    </dgm:pt>
    <dgm:pt modelId="{658122AD-BC4B-48B3-A201-DF42373EE316}" type="pres">
      <dgm:prSet presAssocID="{4ABA1EB7-EE90-451B-8946-19C019DA58A9}" presName="aNode" presStyleLbl="fgAcc1" presStyleIdx="0" presStyleCnt="6" custScaleX="156327" custScaleY="2000000">
        <dgm:presLayoutVars>
          <dgm:bulletEnabled val="1"/>
        </dgm:presLayoutVars>
      </dgm:prSet>
      <dgm:spPr/>
    </dgm:pt>
    <dgm:pt modelId="{77D007F0-173B-4B8D-B3EC-08E43A91EA2A}" type="pres">
      <dgm:prSet presAssocID="{4ABA1EB7-EE90-451B-8946-19C019DA58A9}" presName="aSpace" presStyleCnt="0"/>
      <dgm:spPr/>
    </dgm:pt>
    <dgm:pt modelId="{F53A0C5C-4301-4A9D-8FBF-B102377A7677}" type="pres">
      <dgm:prSet presAssocID="{1198D5BB-C672-46DF-95BD-7F05EFF62673}" presName="aNode" presStyleLbl="fgAcc1" presStyleIdx="1" presStyleCnt="6" custScaleX="156327" custScaleY="2000000">
        <dgm:presLayoutVars>
          <dgm:bulletEnabled val="1"/>
        </dgm:presLayoutVars>
      </dgm:prSet>
      <dgm:spPr/>
    </dgm:pt>
    <dgm:pt modelId="{9061B285-C9C4-4537-AB5C-5F4306C9F168}" type="pres">
      <dgm:prSet presAssocID="{1198D5BB-C672-46DF-95BD-7F05EFF62673}" presName="aSpace" presStyleCnt="0"/>
      <dgm:spPr/>
    </dgm:pt>
    <dgm:pt modelId="{6432D69E-5087-483D-AC5C-F327C7ADACA0}" type="pres">
      <dgm:prSet presAssocID="{D73566BC-149B-4340-8D8A-8D8BA607A71A}" presName="aNode" presStyleLbl="fgAcc1" presStyleIdx="2" presStyleCnt="6" custScaleX="156327" custScaleY="2000000">
        <dgm:presLayoutVars>
          <dgm:bulletEnabled val="1"/>
        </dgm:presLayoutVars>
      </dgm:prSet>
      <dgm:spPr/>
    </dgm:pt>
    <dgm:pt modelId="{3FD54260-B54C-4A32-97F2-53CA9A5E9DDE}" type="pres">
      <dgm:prSet presAssocID="{D73566BC-149B-4340-8D8A-8D8BA607A71A}" presName="aSpace" presStyleCnt="0"/>
      <dgm:spPr/>
    </dgm:pt>
    <dgm:pt modelId="{2C06FBA8-669F-43DD-A0E8-3FBBBDEDF37E}" type="pres">
      <dgm:prSet presAssocID="{CD392FCE-9460-4B80-B1E9-5F2BB667603B}" presName="aNode" presStyleLbl="fgAcc1" presStyleIdx="3" presStyleCnt="6" custScaleX="156327" custScaleY="2000000">
        <dgm:presLayoutVars>
          <dgm:bulletEnabled val="1"/>
        </dgm:presLayoutVars>
      </dgm:prSet>
      <dgm:spPr/>
    </dgm:pt>
    <dgm:pt modelId="{FE1C65AA-F4E5-4AA4-B771-B5484D18FCFB}" type="pres">
      <dgm:prSet presAssocID="{CD392FCE-9460-4B80-B1E9-5F2BB667603B}" presName="aSpace" presStyleCnt="0"/>
      <dgm:spPr/>
    </dgm:pt>
    <dgm:pt modelId="{CDE5BB7E-8881-44CF-9802-F7E70EDACAA2}" type="pres">
      <dgm:prSet presAssocID="{0E7CAF0A-BAA8-4FB3-B003-AD95F7D1D263}" presName="aNode" presStyleLbl="fgAcc1" presStyleIdx="4" presStyleCnt="6" custScaleX="156327" custScaleY="2000000">
        <dgm:presLayoutVars>
          <dgm:bulletEnabled val="1"/>
        </dgm:presLayoutVars>
      </dgm:prSet>
      <dgm:spPr/>
    </dgm:pt>
    <dgm:pt modelId="{6C322C31-1C10-4DD9-A988-D8DF8EE4913C}" type="pres">
      <dgm:prSet presAssocID="{0E7CAF0A-BAA8-4FB3-B003-AD95F7D1D263}" presName="aSpace" presStyleCnt="0"/>
      <dgm:spPr/>
    </dgm:pt>
    <dgm:pt modelId="{B3B8B78F-B8B5-45BF-8B11-C7B9CB4ECA35}" type="pres">
      <dgm:prSet presAssocID="{E97141B3-3D76-4677-B846-03392172A435}" presName="aNode" presStyleLbl="fgAcc1" presStyleIdx="5" presStyleCnt="6" custScaleX="156327" custScaleY="2000000">
        <dgm:presLayoutVars>
          <dgm:bulletEnabled val="1"/>
        </dgm:presLayoutVars>
      </dgm:prSet>
      <dgm:spPr/>
    </dgm:pt>
    <dgm:pt modelId="{BCD0A95D-2612-4E62-B2A8-182C122F7E82}" type="pres">
      <dgm:prSet presAssocID="{E97141B3-3D76-4677-B846-03392172A435}" presName="aSpace" presStyleCnt="0"/>
      <dgm:spPr/>
    </dgm:pt>
  </dgm:ptLst>
  <dgm:cxnLst>
    <dgm:cxn modelId="{B8AD9D0F-5AFC-46E9-96C8-4F7971F350AC}" srcId="{A1C64F54-D895-460C-A4A2-8641268634AB}" destId="{CD392FCE-9460-4B80-B1E9-5F2BB667603B}" srcOrd="3" destOrd="0" parTransId="{4E224125-B5FF-4082-93BD-B57686063C2A}" sibTransId="{E4483F97-DAE5-4A28-8498-2429DEF7605E}"/>
    <dgm:cxn modelId="{32A06D1B-B87A-4257-BD34-ACD067EA8CF8}" type="presOf" srcId="{D73566BC-149B-4340-8D8A-8D8BA607A71A}" destId="{6432D69E-5087-483D-AC5C-F327C7ADACA0}" srcOrd="0" destOrd="0" presId="urn:microsoft.com/office/officeart/2005/8/layout/pyramid2#1"/>
    <dgm:cxn modelId="{D361731C-4BFA-4992-9A24-EEFB9A124264}" srcId="{A1C64F54-D895-460C-A4A2-8641268634AB}" destId="{0E7CAF0A-BAA8-4FB3-B003-AD95F7D1D263}" srcOrd="4" destOrd="0" parTransId="{6772D164-9572-45FF-8CB1-5CB2107EC140}" sibTransId="{997085D3-F6A6-472F-BA60-8C835F04EF7F}"/>
    <dgm:cxn modelId="{75235D26-72BD-424F-BF48-C809DC0D9E81}" type="presOf" srcId="{0E7CAF0A-BAA8-4FB3-B003-AD95F7D1D263}" destId="{CDE5BB7E-8881-44CF-9802-F7E70EDACAA2}" srcOrd="0" destOrd="0" presId="urn:microsoft.com/office/officeart/2005/8/layout/pyramid2#1"/>
    <dgm:cxn modelId="{CEBDB227-633F-4403-B3DE-10BD99A0E20E}" srcId="{A1C64F54-D895-460C-A4A2-8641268634AB}" destId="{4ABA1EB7-EE90-451B-8946-19C019DA58A9}" srcOrd="0" destOrd="0" parTransId="{F9069FAC-6934-49F6-AB98-BD4ADD4D96F8}" sibTransId="{E509C50D-B515-47F7-8089-1405F905006B}"/>
    <dgm:cxn modelId="{8F1C7365-9F2B-4738-9CDF-D675F5EBACB4}" type="presOf" srcId="{A1C64F54-D895-460C-A4A2-8641268634AB}" destId="{F1D1BFB9-3A33-4368-BA30-933C79D53E51}" srcOrd="0" destOrd="0" presId="urn:microsoft.com/office/officeart/2005/8/layout/pyramid2#1"/>
    <dgm:cxn modelId="{717B4F79-9867-44E0-BB68-256A6CB41298}" srcId="{A1C64F54-D895-460C-A4A2-8641268634AB}" destId="{E97141B3-3D76-4677-B846-03392172A435}" srcOrd="5" destOrd="0" parTransId="{36DD3017-FA66-4298-A414-6E2731B05D83}" sibTransId="{A3A5AE47-9979-4627-840E-7AAE10F17242}"/>
    <dgm:cxn modelId="{96D5937D-F8C3-4F7C-AF24-A63EA523BA46}" type="presOf" srcId="{CD392FCE-9460-4B80-B1E9-5F2BB667603B}" destId="{2C06FBA8-669F-43DD-A0E8-3FBBBDEDF37E}" srcOrd="0" destOrd="0" presId="urn:microsoft.com/office/officeart/2005/8/layout/pyramid2#1"/>
    <dgm:cxn modelId="{A69A1F9F-A835-4168-89AB-6B1F4CEE911E}" srcId="{A1C64F54-D895-460C-A4A2-8641268634AB}" destId="{1198D5BB-C672-46DF-95BD-7F05EFF62673}" srcOrd="1" destOrd="0" parTransId="{594D20AE-A12E-491A-A7D4-7EAB3FE2C4FB}" sibTransId="{7F1504EF-7AA0-44AF-A889-9846BE3795BC}"/>
    <dgm:cxn modelId="{81DBBCB7-F657-4A5C-AECA-AD196AF53C72}" type="presOf" srcId="{E97141B3-3D76-4677-B846-03392172A435}" destId="{B3B8B78F-B8B5-45BF-8B11-C7B9CB4ECA35}" srcOrd="0" destOrd="0" presId="urn:microsoft.com/office/officeart/2005/8/layout/pyramid2#1"/>
    <dgm:cxn modelId="{2CC607C3-925F-4FE7-B6FD-21A77636BDD4}" srcId="{A1C64F54-D895-460C-A4A2-8641268634AB}" destId="{D73566BC-149B-4340-8D8A-8D8BA607A71A}" srcOrd="2" destOrd="0" parTransId="{4CC18118-FA97-40F8-8F11-1C985CB1EE48}" sibTransId="{D346D951-FDD1-4872-A1B9-697F2EF3B9F0}"/>
    <dgm:cxn modelId="{2F0E21F4-C831-4E39-8C01-CA0B5AD1F073}" type="presOf" srcId="{1198D5BB-C672-46DF-95BD-7F05EFF62673}" destId="{F53A0C5C-4301-4A9D-8FBF-B102377A7677}" srcOrd="0" destOrd="0" presId="urn:microsoft.com/office/officeart/2005/8/layout/pyramid2#1"/>
    <dgm:cxn modelId="{8FF2C3F9-CF5D-4A69-9172-C847006289AF}" type="presOf" srcId="{4ABA1EB7-EE90-451B-8946-19C019DA58A9}" destId="{658122AD-BC4B-48B3-A201-DF42373EE316}" srcOrd="0" destOrd="0" presId="urn:microsoft.com/office/officeart/2005/8/layout/pyramid2#1"/>
    <dgm:cxn modelId="{1F724AD3-0525-4075-A3D9-6F68CD2E503D}" type="presParOf" srcId="{F1D1BFB9-3A33-4368-BA30-933C79D53E51}" destId="{B13A31F6-1943-44E3-AA50-FFA14D82FEB9}" srcOrd="0" destOrd="0" presId="urn:microsoft.com/office/officeart/2005/8/layout/pyramid2#1"/>
    <dgm:cxn modelId="{DC6DFC6A-3EFD-425C-8534-2071DB0794D1}" type="presParOf" srcId="{F1D1BFB9-3A33-4368-BA30-933C79D53E51}" destId="{7EF8721D-EADC-4346-BDD1-22B478EA5DF9}" srcOrd="1" destOrd="0" presId="urn:microsoft.com/office/officeart/2005/8/layout/pyramid2#1"/>
    <dgm:cxn modelId="{18C6ED6D-9AE8-4595-8BDE-D3FBA48145FF}" type="presParOf" srcId="{7EF8721D-EADC-4346-BDD1-22B478EA5DF9}" destId="{658122AD-BC4B-48B3-A201-DF42373EE316}" srcOrd="0" destOrd="0" presId="urn:microsoft.com/office/officeart/2005/8/layout/pyramid2#1"/>
    <dgm:cxn modelId="{60867B23-EAFF-4A11-A6C1-E4300764EFC5}" type="presParOf" srcId="{7EF8721D-EADC-4346-BDD1-22B478EA5DF9}" destId="{77D007F0-173B-4B8D-B3EC-08E43A91EA2A}" srcOrd="1" destOrd="0" presId="urn:microsoft.com/office/officeart/2005/8/layout/pyramid2#1"/>
    <dgm:cxn modelId="{C4D8842B-9C82-4EB5-BBDD-2C50D210CE84}" type="presParOf" srcId="{7EF8721D-EADC-4346-BDD1-22B478EA5DF9}" destId="{F53A0C5C-4301-4A9D-8FBF-B102377A7677}" srcOrd="2" destOrd="0" presId="urn:microsoft.com/office/officeart/2005/8/layout/pyramid2#1"/>
    <dgm:cxn modelId="{E1196546-4F98-4DA4-967C-17A0CA7F370C}" type="presParOf" srcId="{7EF8721D-EADC-4346-BDD1-22B478EA5DF9}" destId="{9061B285-C9C4-4537-AB5C-5F4306C9F168}" srcOrd="3" destOrd="0" presId="urn:microsoft.com/office/officeart/2005/8/layout/pyramid2#1"/>
    <dgm:cxn modelId="{9BE55F52-D667-4591-913D-448EE9D1A71C}" type="presParOf" srcId="{7EF8721D-EADC-4346-BDD1-22B478EA5DF9}" destId="{6432D69E-5087-483D-AC5C-F327C7ADACA0}" srcOrd="4" destOrd="0" presId="urn:microsoft.com/office/officeart/2005/8/layout/pyramid2#1"/>
    <dgm:cxn modelId="{9BE7FED2-6B2E-4266-9746-FC9CAACAF0F1}" type="presParOf" srcId="{7EF8721D-EADC-4346-BDD1-22B478EA5DF9}" destId="{3FD54260-B54C-4A32-97F2-53CA9A5E9DDE}" srcOrd="5" destOrd="0" presId="urn:microsoft.com/office/officeart/2005/8/layout/pyramid2#1"/>
    <dgm:cxn modelId="{DE337C69-F577-4C38-96E8-46BE96A94AE7}" type="presParOf" srcId="{7EF8721D-EADC-4346-BDD1-22B478EA5DF9}" destId="{2C06FBA8-669F-43DD-A0E8-3FBBBDEDF37E}" srcOrd="6" destOrd="0" presId="urn:microsoft.com/office/officeart/2005/8/layout/pyramid2#1"/>
    <dgm:cxn modelId="{CE6EA761-6EB7-4D3B-B286-4D91FFDD427F}" type="presParOf" srcId="{7EF8721D-EADC-4346-BDD1-22B478EA5DF9}" destId="{FE1C65AA-F4E5-4AA4-B771-B5484D18FCFB}" srcOrd="7" destOrd="0" presId="urn:microsoft.com/office/officeart/2005/8/layout/pyramid2#1"/>
    <dgm:cxn modelId="{10C0F142-3F08-4A27-ADF7-63B785651F24}" type="presParOf" srcId="{7EF8721D-EADC-4346-BDD1-22B478EA5DF9}" destId="{CDE5BB7E-8881-44CF-9802-F7E70EDACAA2}" srcOrd="8" destOrd="0" presId="urn:microsoft.com/office/officeart/2005/8/layout/pyramid2#1"/>
    <dgm:cxn modelId="{593E9BF5-F443-48C8-BB85-A43483E14AAC}" type="presParOf" srcId="{7EF8721D-EADC-4346-BDD1-22B478EA5DF9}" destId="{6C322C31-1C10-4DD9-A988-D8DF8EE4913C}" srcOrd="9" destOrd="0" presId="urn:microsoft.com/office/officeart/2005/8/layout/pyramid2#1"/>
    <dgm:cxn modelId="{42BB9DF4-0C47-42C5-807A-3BD6549D2285}" type="presParOf" srcId="{7EF8721D-EADC-4346-BDD1-22B478EA5DF9}" destId="{B3B8B78F-B8B5-45BF-8B11-C7B9CB4ECA35}" srcOrd="10" destOrd="0" presId="urn:microsoft.com/office/officeart/2005/8/layout/pyramid2#1"/>
    <dgm:cxn modelId="{CD612DBA-2FC5-4951-995F-EB4390D0435D}" type="presParOf" srcId="{7EF8721D-EADC-4346-BDD1-22B478EA5DF9}" destId="{BCD0A95D-2612-4E62-B2A8-182C122F7E82}" srcOrd="11" destOrd="0" presId="urn:microsoft.com/office/officeart/2005/8/layout/pyramid2#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B8C80-2F89-43D8-9A0C-D37F7A900972}">
      <dsp:nvSpPr>
        <dsp:cNvPr id="0" name=""/>
        <dsp:cNvSpPr/>
      </dsp:nvSpPr>
      <dsp:spPr>
        <a:xfrm>
          <a:off x="3102" y="1220476"/>
          <a:ext cx="1446225" cy="1192833"/>
        </a:xfrm>
        <a:prstGeom prst="roundRect">
          <a:avLst>
            <a:gd name="adj" fmla="val 10000"/>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ctr" defTabSz="622300">
            <a:lnSpc>
              <a:spcPct val="90000"/>
            </a:lnSpc>
            <a:spcBef>
              <a:spcPct val="0"/>
            </a:spcBef>
            <a:spcAft>
              <a:spcPct val="15000"/>
            </a:spcAft>
            <a:buChar char="•"/>
          </a:pPr>
          <a:r>
            <a:rPr lang="en-IN" sz="1400" b="1" kern="1200" dirty="0"/>
            <a:t>50.21%</a:t>
          </a:r>
        </a:p>
        <a:p>
          <a:pPr marL="114300" lvl="1" indent="-114300" algn="ctr" defTabSz="622300">
            <a:lnSpc>
              <a:spcPct val="90000"/>
            </a:lnSpc>
            <a:spcBef>
              <a:spcPct val="0"/>
            </a:spcBef>
            <a:spcAft>
              <a:spcPct val="15000"/>
            </a:spcAft>
            <a:buChar char="•"/>
          </a:pPr>
          <a:r>
            <a:rPr lang="en-IN" sz="1400" b="1" kern="1200" dirty="0"/>
            <a:t>Permissible level -&lt;10%</a:t>
          </a:r>
        </a:p>
      </dsp:txBody>
      <dsp:txXfrm>
        <a:off x="30552" y="1247926"/>
        <a:ext cx="1391325" cy="882326"/>
      </dsp:txXfrm>
    </dsp:sp>
    <dsp:sp modelId="{1FE5ABED-1044-400D-87CB-2AEF1BA82A55}">
      <dsp:nvSpPr>
        <dsp:cNvPr id="0" name=""/>
        <dsp:cNvSpPr/>
      </dsp:nvSpPr>
      <dsp:spPr>
        <a:xfrm>
          <a:off x="770890" y="1343123"/>
          <a:ext cx="1833425" cy="1833425"/>
        </a:xfrm>
        <a:prstGeom prst="leftCircularArrow">
          <a:avLst>
            <a:gd name="adj1" fmla="val 4446"/>
            <a:gd name="adj2" fmla="val 564432"/>
            <a:gd name="adj3" fmla="val 2339943"/>
            <a:gd name="adj4" fmla="val 9024489"/>
            <a:gd name="adj5" fmla="val 5187"/>
          </a:avLst>
        </a:prstGeom>
        <a:gradFill rotWithShape="0">
          <a:gsLst>
            <a:gs pos="0">
              <a:schemeClr val="accent1">
                <a:shade val="90000"/>
                <a:hueOff val="0"/>
                <a:satOff val="0"/>
                <a:lumOff val="0"/>
                <a:alphaOff val="0"/>
                <a:tint val="68000"/>
                <a:alpha val="90000"/>
                <a:lumMod val="100000"/>
              </a:schemeClr>
            </a:gs>
            <a:gs pos="100000">
              <a:schemeClr val="accent1">
                <a:shade val="90000"/>
                <a:hueOff val="0"/>
                <a:satOff val="0"/>
                <a:lumOff val="0"/>
                <a:alphaOff val="0"/>
                <a:tint val="90000"/>
                <a:lumMod val="95000"/>
              </a:schemeClr>
            </a:gs>
          </a:gsLst>
          <a:lin ang="5400000" scaled="1"/>
        </a:gradFill>
        <a:ln>
          <a:noFill/>
        </a:ln>
        <a:effectLst/>
      </dsp:spPr>
      <dsp:style>
        <a:lnRef idx="0">
          <a:scrgbClr r="0" g="0" b="0"/>
        </a:lnRef>
        <a:fillRef idx="2">
          <a:scrgbClr r="0" g="0" b="0"/>
        </a:fillRef>
        <a:effectRef idx="1">
          <a:scrgbClr r="0" g="0" b="0"/>
        </a:effectRef>
        <a:fontRef idx="minor">
          <a:schemeClr val="dk1"/>
        </a:fontRef>
      </dsp:style>
    </dsp:sp>
    <dsp:sp modelId="{F4B4510B-507A-43A4-83F7-2F0EEC2AB17D}">
      <dsp:nvSpPr>
        <dsp:cNvPr id="0" name=""/>
        <dsp:cNvSpPr/>
      </dsp:nvSpPr>
      <dsp:spPr>
        <a:xfrm>
          <a:off x="324485" y="2157702"/>
          <a:ext cx="1285533" cy="511214"/>
        </a:xfrm>
        <a:prstGeom prst="roundRect">
          <a:avLst>
            <a:gd name="adj" fmla="val 10000"/>
          </a:avLst>
        </a:prstGeom>
        <a:gradFill rotWithShape="0">
          <a:gsLst>
            <a:gs pos="0">
              <a:schemeClr val="accent1">
                <a:shade val="80000"/>
                <a:hueOff val="0"/>
                <a:satOff val="0"/>
                <a:lumOff val="0"/>
                <a:alphaOff val="0"/>
                <a:tint val="68000"/>
                <a:alpha val="90000"/>
                <a:lumMod val="100000"/>
              </a:schemeClr>
            </a:gs>
            <a:gs pos="100000">
              <a:schemeClr val="accent1">
                <a:shade val="80000"/>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latin typeface="Franklin Gothic Demi" panose="020B0502020104020203"/>
              <a:ea typeface="+mn-ea"/>
              <a:cs typeface="+mn-cs"/>
            </a:rPr>
            <a:t>Attrition</a:t>
          </a:r>
          <a:endParaRPr lang="en-US" sz="1100" kern="1200" dirty="0">
            <a:latin typeface="Franklin Gothic Demi" panose="020B0502020104020203"/>
            <a:ea typeface="+mn-ea"/>
            <a:cs typeface="+mn-cs"/>
          </a:endParaRPr>
        </a:p>
      </dsp:txBody>
      <dsp:txXfrm>
        <a:off x="339458" y="2172675"/>
        <a:ext cx="1255587" cy="481268"/>
      </dsp:txXfrm>
    </dsp:sp>
    <dsp:sp modelId="{26B28410-8213-40E1-9D1E-850A96990533}">
      <dsp:nvSpPr>
        <dsp:cNvPr id="0" name=""/>
        <dsp:cNvSpPr/>
      </dsp:nvSpPr>
      <dsp:spPr>
        <a:xfrm>
          <a:off x="1998190" y="1220476"/>
          <a:ext cx="1446225" cy="1192833"/>
        </a:xfrm>
        <a:prstGeom prst="roundRect">
          <a:avLst>
            <a:gd name="adj" fmla="val 10000"/>
          </a:avLst>
        </a:prstGeom>
        <a:solidFill>
          <a:schemeClr val="lt1">
            <a:alpha val="90000"/>
            <a:hueOff val="0"/>
            <a:satOff val="0"/>
            <a:lumOff val="0"/>
            <a:alphaOff val="0"/>
          </a:schemeClr>
        </a:solidFill>
        <a:ln w="12700" cap="rnd" cmpd="sng" algn="ctr">
          <a:solidFill>
            <a:schemeClr val="accent1">
              <a:shade val="80000"/>
              <a:hueOff val="89238"/>
              <a:satOff val="-1812"/>
              <a:lumOff val="613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ctr" defTabSz="622300">
            <a:lnSpc>
              <a:spcPct val="90000"/>
            </a:lnSpc>
            <a:spcBef>
              <a:spcPct val="0"/>
            </a:spcBef>
            <a:spcAft>
              <a:spcPct val="15000"/>
            </a:spcAft>
            <a:buChar char="•"/>
          </a:pPr>
          <a:r>
            <a:rPr lang="en-IN" sz="1400" b="1" kern="1200" dirty="0"/>
            <a:t>115(both male and female)</a:t>
          </a:r>
        </a:p>
      </dsp:txBody>
      <dsp:txXfrm>
        <a:off x="2025640" y="1503534"/>
        <a:ext cx="1391325" cy="882326"/>
      </dsp:txXfrm>
    </dsp:sp>
    <dsp:sp modelId="{9E288ADC-3895-4949-9B0A-F6FCE67909EB}">
      <dsp:nvSpPr>
        <dsp:cNvPr id="0" name=""/>
        <dsp:cNvSpPr/>
      </dsp:nvSpPr>
      <dsp:spPr>
        <a:xfrm>
          <a:off x="2753927" y="410467"/>
          <a:ext cx="2018220" cy="2018220"/>
        </a:xfrm>
        <a:prstGeom prst="circularArrow">
          <a:avLst>
            <a:gd name="adj1" fmla="val 4039"/>
            <a:gd name="adj2" fmla="val 507685"/>
            <a:gd name="adj3" fmla="val 19316804"/>
            <a:gd name="adj4" fmla="val 12575511"/>
            <a:gd name="adj5" fmla="val 4712"/>
          </a:avLst>
        </a:prstGeom>
        <a:gradFill rotWithShape="0">
          <a:gsLst>
            <a:gs pos="0">
              <a:schemeClr val="accent1">
                <a:shade val="90000"/>
                <a:hueOff val="111553"/>
                <a:satOff val="-2150"/>
                <a:lumOff val="7031"/>
                <a:alphaOff val="0"/>
                <a:tint val="68000"/>
                <a:alpha val="90000"/>
                <a:lumMod val="100000"/>
              </a:schemeClr>
            </a:gs>
            <a:gs pos="100000">
              <a:schemeClr val="accent1">
                <a:shade val="90000"/>
                <a:hueOff val="111553"/>
                <a:satOff val="-2150"/>
                <a:lumOff val="7031"/>
                <a:alphaOff val="0"/>
                <a:tint val="90000"/>
                <a:lumMod val="95000"/>
              </a:schemeClr>
            </a:gs>
          </a:gsLst>
          <a:lin ang="5400000" scaled="1"/>
        </a:gradFill>
        <a:ln>
          <a:noFill/>
        </a:ln>
        <a:effectLst/>
      </dsp:spPr>
      <dsp:style>
        <a:lnRef idx="0">
          <a:scrgbClr r="0" g="0" b="0"/>
        </a:lnRef>
        <a:fillRef idx="2">
          <a:scrgbClr r="0" g="0" b="0"/>
        </a:fillRef>
        <a:effectRef idx="1">
          <a:scrgbClr r="0" g="0" b="0"/>
        </a:effectRef>
        <a:fontRef idx="minor">
          <a:schemeClr val="dk1"/>
        </a:fontRef>
      </dsp:style>
    </dsp:sp>
    <dsp:sp modelId="{D6510A7E-300F-4B43-B66D-0515814616EB}">
      <dsp:nvSpPr>
        <dsp:cNvPr id="0" name=""/>
        <dsp:cNvSpPr/>
      </dsp:nvSpPr>
      <dsp:spPr>
        <a:xfrm>
          <a:off x="2319574" y="964869"/>
          <a:ext cx="1285533" cy="511214"/>
        </a:xfrm>
        <a:prstGeom prst="roundRect">
          <a:avLst>
            <a:gd name="adj" fmla="val 10000"/>
          </a:avLst>
        </a:prstGeom>
        <a:gradFill rotWithShape="0">
          <a:gsLst>
            <a:gs pos="0">
              <a:schemeClr val="accent1">
                <a:shade val="80000"/>
                <a:hueOff val="89238"/>
                <a:satOff val="-1812"/>
                <a:lumOff val="6135"/>
                <a:alphaOff val="0"/>
                <a:tint val="68000"/>
                <a:alpha val="90000"/>
                <a:lumMod val="100000"/>
              </a:schemeClr>
            </a:gs>
            <a:gs pos="100000">
              <a:schemeClr val="accent1">
                <a:shade val="80000"/>
                <a:hueOff val="89238"/>
                <a:satOff val="-1812"/>
                <a:lumOff val="6135"/>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Font typeface="+mj-lt"/>
            <a:buNone/>
          </a:pPr>
          <a:r>
            <a:rPr lang="en-IN" sz="1100" kern="1200" dirty="0">
              <a:latin typeface="+mj-lt"/>
            </a:rPr>
            <a:t>Average Hourly rate of Male Research Scientist</a:t>
          </a:r>
          <a:endParaRPr lang="en-US" sz="1100" kern="1200" dirty="0"/>
        </a:p>
      </dsp:txBody>
      <dsp:txXfrm>
        <a:off x="2334547" y="979842"/>
        <a:ext cx="1255587" cy="481268"/>
      </dsp:txXfrm>
    </dsp:sp>
    <dsp:sp modelId="{BCCB830B-C096-459E-80B2-709B1467985A}">
      <dsp:nvSpPr>
        <dsp:cNvPr id="0" name=""/>
        <dsp:cNvSpPr/>
      </dsp:nvSpPr>
      <dsp:spPr>
        <a:xfrm>
          <a:off x="3993279" y="1220476"/>
          <a:ext cx="1446225" cy="1192833"/>
        </a:xfrm>
        <a:prstGeom prst="roundRect">
          <a:avLst>
            <a:gd name="adj" fmla="val 10000"/>
          </a:avLst>
        </a:prstGeom>
        <a:solidFill>
          <a:schemeClr val="lt1">
            <a:alpha val="90000"/>
            <a:hueOff val="0"/>
            <a:satOff val="0"/>
            <a:lumOff val="0"/>
            <a:alphaOff val="0"/>
          </a:schemeClr>
        </a:solidFill>
        <a:ln w="12700" cap="rnd" cmpd="sng" algn="ctr">
          <a:solidFill>
            <a:schemeClr val="accent1">
              <a:shade val="80000"/>
              <a:hueOff val="178477"/>
              <a:satOff val="-3623"/>
              <a:lumOff val="1227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ctr" defTabSz="600075">
            <a:lnSpc>
              <a:spcPct val="90000"/>
            </a:lnSpc>
            <a:spcBef>
              <a:spcPct val="0"/>
            </a:spcBef>
            <a:spcAft>
              <a:spcPct val="15000"/>
            </a:spcAft>
            <a:buChar char="•"/>
          </a:pPr>
          <a:r>
            <a:rPr lang="en-IN" sz="1350" b="1" kern="1200" dirty="0"/>
            <a:t>26000 vs 8 %</a:t>
          </a:r>
        </a:p>
      </dsp:txBody>
      <dsp:txXfrm>
        <a:off x="4020729" y="1247926"/>
        <a:ext cx="1391325" cy="882326"/>
      </dsp:txXfrm>
    </dsp:sp>
    <dsp:sp modelId="{CD492FD7-890B-40DA-8CDE-BAA637384198}">
      <dsp:nvSpPr>
        <dsp:cNvPr id="0" name=""/>
        <dsp:cNvSpPr/>
      </dsp:nvSpPr>
      <dsp:spPr>
        <a:xfrm>
          <a:off x="4761067" y="1343123"/>
          <a:ext cx="1833425" cy="1833425"/>
        </a:xfrm>
        <a:prstGeom prst="leftCircularArrow">
          <a:avLst>
            <a:gd name="adj1" fmla="val 4446"/>
            <a:gd name="adj2" fmla="val 564432"/>
            <a:gd name="adj3" fmla="val 2339943"/>
            <a:gd name="adj4" fmla="val 9024489"/>
            <a:gd name="adj5" fmla="val 5187"/>
          </a:avLst>
        </a:prstGeom>
        <a:gradFill rotWithShape="0">
          <a:gsLst>
            <a:gs pos="0">
              <a:schemeClr val="accent1">
                <a:shade val="90000"/>
                <a:hueOff val="223106"/>
                <a:satOff val="-4301"/>
                <a:lumOff val="14062"/>
                <a:alphaOff val="0"/>
                <a:tint val="68000"/>
                <a:alpha val="90000"/>
                <a:lumMod val="100000"/>
              </a:schemeClr>
            </a:gs>
            <a:gs pos="100000">
              <a:schemeClr val="accent1">
                <a:shade val="90000"/>
                <a:hueOff val="223106"/>
                <a:satOff val="-4301"/>
                <a:lumOff val="14062"/>
                <a:alphaOff val="0"/>
                <a:tint val="90000"/>
                <a:lumMod val="95000"/>
              </a:schemeClr>
            </a:gs>
          </a:gsLst>
          <a:lin ang="5400000" scaled="1"/>
        </a:gradFill>
        <a:ln>
          <a:noFill/>
        </a:ln>
        <a:effectLst/>
      </dsp:spPr>
      <dsp:style>
        <a:lnRef idx="0">
          <a:scrgbClr r="0" g="0" b="0"/>
        </a:lnRef>
        <a:fillRef idx="2">
          <a:scrgbClr r="0" g="0" b="0"/>
        </a:fillRef>
        <a:effectRef idx="1">
          <a:scrgbClr r="0" g="0" b="0"/>
        </a:effectRef>
        <a:fontRef idx="minor">
          <a:schemeClr val="dk1"/>
        </a:fontRef>
      </dsp:style>
    </dsp:sp>
    <dsp:sp modelId="{4D8F8F82-2089-42F3-96E8-314090D7F5CB}">
      <dsp:nvSpPr>
        <dsp:cNvPr id="0" name=""/>
        <dsp:cNvSpPr/>
      </dsp:nvSpPr>
      <dsp:spPr>
        <a:xfrm>
          <a:off x="4314662" y="2157702"/>
          <a:ext cx="1285533" cy="511214"/>
        </a:xfrm>
        <a:prstGeom prst="roundRect">
          <a:avLst>
            <a:gd name="adj" fmla="val 10000"/>
          </a:avLst>
        </a:prstGeom>
        <a:gradFill rotWithShape="0">
          <a:gsLst>
            <a:gs pos="0">
              <a:schemeClr val="accent1">
                <a:shade val="80000"/>
                <a:hueOff val="178477"/>
                <a:satOff val="-3623"/>
                <a:lumOff val="12271"/>
                <a:alphaOff val="0"/>
                <a:tint val="68000"/>
                <a:alpha val="90000"/>
                <a:lumMod val="100000"/>
              </a:schemeClr>
            </a:gs>
            <a:gs pos="100000">
              <a:schemeClr val="accent1">
                <a:shade val="80000"/>
                <a:hueOff val="178477"/>
                <a:satOff val="-3623"/>
                <a:lumOff val="12271"/>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mj-lt"/>
            </a:rPr>
            <a:t>Attrition rate Vs Monthly income stats</a:t>
          </a:r>
        </a:p>
      </dsp:txBody>
      <dsp:txXfrm>
        <a:off x="4329635" y="2172675"/>
        <a:ext cx="1255587" cy="481268"/>
      </dsp:txXfrm>
    </dsp:sp>
    <dsp:sp modelId="{3B5B6784-AA2A-4998-ABA3-8722D8EB500E}">
      <dsp:nvSpPr>
        <dsp:cNvPr id="0" name=""/>
        <dsp:cNvSpPr/>
      </dsp:nvSpPr>
      <dsp:spPr>
        <a:xfrm>
          <a:off x="5988367" y="1220476"/>
          <a:ext cx="1446225" cy="1192833"/>
        </a:xfrm>
        <a:prstGeom prst="roundRect">
          <a:avLst>
            <a:gd name="adj" fmla="val 10000"/>
          </a:avLst>
        </a:prstGeom>
        <a:solidFill>
          <a:schemeClr val="lt1">
            <a:alpha val="90000"/>
            <a:hueOff val="0"/>
            <a:satOff val="0"/>
            <a:lumOff val="0"/>
            <a:alphaOff val="0"/>
          </a:schemeClr>
        </a:solidFill>
        <a:ln w="12700" cap="rnd" cmpd="sng" algn="ctr">
          <a:solidFill>
            <a:schemeClr val="accent1">
              <a:shade val="80000"/>
              <a:hueOff val="267715"/>
              <a:satOff val="-5435"/>
              <a:lumOff val="184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ctr" defTabSz="622300">
            <a:lnSpc>
              <a:spcPct val="90000"/>
            </a:lnSpc>
            <a:spcBef>
              <a:spcPct val="0"/>
            </a:spcBef>
            <a:spcAft>
              <a:spcPct val="15000"/>
            </a:spcAft>
            <a:buChar char="•"/>
          </a:pPr>
          <a:r>
            <a:rPr lang="en-IN" sz="1400" b="1" kern="1200" dirty="0"/>
            <a:t>20.50</a:t>
          </a:r>
        </a:p>
      </dsp:txBody>
      <dsp:txXfrm>
        <a:off x="6015817" y="1503534"/>
        <a:ext cx="1391325" cy="882326"/>
      </dsp:txXfrm>
    </dsp:sp>
    <dsp:sp modelId="{D1FE4BAC-33DC-40FD-BD87-532A63A730DA}">
      <dsp:nvSpPr>
        <dsp:cNvPr id="0" name=""/>
        <dsp:cNvSpPr/>
      </dsp:nvSpPr>
      <dsp:spPr>
        <a:xfrm>
          <a:off x="6744103" y="423909"/>
          <a:ext cx="2018220" cy="2018220"/>
        </a:xfrm>
        <a:prstGeom prst="circularArrow">
          <a:avLst>
            <a:gd name="adj1" fmla="val 4039"/>
            <a:gd name="adj2" fmla="val 507685"/>
            <a:gd name="adj3" fmla="val 19316804"/>
            <a:gd name="adj4" fmla="val 12575511"/>
            <a:gd name="adj5" fmla="val 4712"/>
          </a:avLst>
        </a:prstGeom>
        <a:gradFill rotWithShape="0">
          <a:gsLst>
            <a:gs pos="0">
              <a:schemeClr val="accent1">
                <a:shade val="90000"/>
                <a:hueOff val="334659"/>
                <a:satOff val="-6451"/>
                <a:lumOff val="21093"/>
                <a:alphaOff val="0"/>
                <a:tint val="68000"/>
                <a:alpha val="90000"/>
                <a:lumMod val="100000"/>
              </a:schemeClr>
            </a:gs>
            <a:gs pos="100000">
              <a:schemeClr val="accent1">
                <a:shade val="90000"/>
                <a:hueOff val="334659"/>
                <a:satOff val="-6451"/>
                <a:lumOff val="21093"/>
                <a:alphaOff val="0"/>
                <a:tint val="90000"/>
                <a:lumMod val="95000"/>
              </a:schemeClr>
            </a:gs>
          </a:gsLst>
          <a:lin ang="5400000" scaled="1"/>
        </a:gradFill>
        <a:ln>
          <a:noFill/>
        </a:ln>
        <a:effectLst/>
      </dsp:spPr>
      <dsp:style>
        <a:lnRef idx="0">
          <a:scrgbClr r="0" g="0" b="0"/>
        </a:lnRef>
        <a:fillRef idx="2">
          <a:scrgbClr r="0" g="0" b="0"/>
        </a:fillRef>
        <a:effectRef idx="1">
          <a:scrgbClr r="0" g="0" b="0"/>
        </a:effectRef>
        <a:fontRef idx="minor">
          <a:schemeClr val="dk1"/>
        </a:fontRef>
      </dsp:style>
    </dsp:sp>
    <dsp:sp modelId="{7EBE1595-21C2-486B-99B2-A183D0644D37}">
      <dsp:nvSpPr>
        <dsp:cNvPr id="0" name=""/>
        <dsp:cNvSpPr/>
      </dsp:nvSpPr>
      <dsp:spPr>
        <a:xfrm>
          <a:off x="6309750" y="964869"/>
          <a:ext cx="1285533" cy="511214"/>
        </a:xfrm>
        <a:prstGeom prst="roundRect">
          <a:avLst>
            <a:gd name="adj" fmla="val 10000"/>
          </a:avLst>
        </a:prstGeom>
        <a:gradFill rotWithShape="0">
          <a:gsLst>
            <a:gs pos="0">
              <a:schemeClr val="accent1">
                <a:shade val="80000"/>
                <a:hueOff val="267715"/>
                <a:satOff val="-5435"/>
                <a:lumOff val="18406"/>
                <a:alphaOff val="0"/>
                <a:tint val="68000"/>
                <a:alpha val="90000"/>
                <a:lumMod val="100000"/>
              </a:schemeClr>
            </a:gs>
            <a:gs pos="100000">
              <a:schemeClr val="accent1">
                <a:shade val="80000"/>
                <a:hueOff val="267715"/>
                <a:satOff val="-5435"/>
                <a:lumOff val="18406"/>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mj-lt"/>
            </a:rPr>
            <a:t>Average working years for each Department</a:t>
          </a:r>
        </a:p>
      </dsp:txBody>
      <dsp:txXfrm>
        <a:off x="6324723" y="979842"/>
        <a:ext cx="1255587" cy="481268"/>
      </dsp:txXfrm>
    </dsp:sp>
    <dsp:sp modelId="{5781D5DA-5917-4E6F-9DE0-B90AF7533742}">
      <dsp:nvSpPr>
        <dsp:cNvPr id="0" name=""/>
        <dsp:cNvSpPr/>
      </dsp:nvSpPr>
      <dsp:spPr>
        <a:xfrm>
          <a:off x="7983455" y="1220476"/>
          <a:ext cx="1446225" cy="1192833"/>
        </a:xfrm>
        <a:prstGeom prst="roundRect">
          <a:avLst>
            <a:gd name="adj" fmla="val 10000"/>
          </a:avLst>
        </a:prstGeom>
        <a:solidFill>
          <a:schemeClr val="lt1">
            <a:alpha val="90000"/>
            <a:hueOff val="0"/>
            <a:satOff val="0"/>
            <a:lumOff val="0"/>
            <a:alphaOff val="0"/>
          </a:schemeClr>
        </a:solidFill>
        <a:ln w="12700" cap="rnd" cmpd="sng" algn="ctr">
          <a:solidFill>
            <a:schemeClr val="accent1">
              <a:shade val="80000"/>
              <a:hueOff val="356953"/>
              <a:satOff val="-7246"/>
              <a:lumOff val="2454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ctr" defTabSz="622300">
            <a:lnSpc>
              <a:spcPct val="90000"/>
            </a:lnSpc>
            <a:spcBef>
              <a:spcPct val="0"/>
            </a:spcBef>
            <a:spcAft>
              <a:spcPct val="15000"/>
            </a:spcAft>
            <a:buChar char="•"/>
          </a:pPr>
          <a:endParaRPr lang="en-IN" sz="1400" b="1" kern="1200" dirty="0"/>
        </a:p>
        <a:p>
          <a:pPr marL="114300" lvl="1" indent="-114300" algn="ctr" defTabSz="622300">
            <a:lnSpc>
              <a:spcPct val="90000"/>
            </a:lnSpc>
            <a:spcBef>
              <a:spcPct val="0"/>
            </a:spcBef>
            <a:spcAft>
              <a:spcPct val="15000"/>
            </a:spcAft>
            <a:buChar char="•"/>
          </a:pPr>
          <a:endParaRPr lang="en-IN" sz="1400" b="1" kern="1200" dirty="0"/>
        </a:p>
        <a:p>
          <a:pPr marL="114300" lvl="1" indent="-114300" algn="ctr" defTabSz="622300">
            <a:lnSpc>
              <a:spcPct val="90000"/>
            </a:lnSpc>
            <a:spcBef>
              <a:spcPct val="0"/>
            </a:spcBef>
            <a:spcAft>
              <a:spcPct val="15000"/>
            </a:spcAft>
            <a:buChar char="•"/>
          </a:pPr>
          <a:r>
            <a:rPr lang="en-IN" sz="1400" b="1" kern="1200" dirty="0"/>
            <a:t>2.5</a:t>
          </a:r>
        </a:p>
      </dsp:txBody>
      <dsp:txXfrm>
        <a:off x="8010905" y="1247926"/>
        <a:ext cx="1391325" cy="882326"/>
      </dsp:txXfrm>
    </dsp:sp>
    <dsp:sp modelId="{6C3FEA05-2770-4629-A0BF-BE15C0EA3B35}">
      <dsp:nvSpPr>
        <dsp:cNvPr id="0" name=""/>
        <dsp:cNvSpPr/>
      </dsp:nvSpPr>
      <dsp:spPr>
        <a:xfrm>
          <a:off x="8751243" y="1343123"/>
          <a:ext cx="1833425" cy="1833425"/>
        </a:xfrm>
        <a:prstGeom prst="leftCircularArrow">
          <a:avLst>
            <a:gd name="adj1" fmla="val 4446"/>
            <a:gd name="adj2" fmla="val 564432"/>
            <a:gd name="adj3" fmla="val 2339943"/>
            <a:gd name="adj4" fmla="val 9024489"/>
            <a:gd name="adj5" fmla="val 5187"/>
          </a:avLst>
        </a:prstGeom>
        <a:gradFill rotWithShape="0">
          <a:gsLst>
            <a:gs pos="0">
              <a:schemeClr val="accent1">
                <a:shade val="90000"/>
                <a:hueOff val="446212"/>
                <a:satOff val="-8602"/>
                <a:lumOff val="28124"/>
                <a:alphaOff val="0"/>
                <a:tint val="68000"/>
                <a:alpha val="90000"/>
                <a:lumMod val="100000"/>
              </a:schemeClr>
            </a:gs>
            <a:gs pos="100000">
              <a:schemeClr val="accent1">
                <a:shade val="90000"/>
                <a:hueOff val="446212"/>
                <a:satOff val="-8602"/>
                <a:lumOff val="28124"/>
                <a:alphaOff val="0"/>
                <a:tint val="90000"/>
                <a:lumMod val="95000"/>
              </a:schemeClr>
            </a:gs>
          </a:gsLst>
          <a:lin ang="5400000" scaled="1"/>
        </a:gradFill>
        <a:ln>
          <a:noFill/>
        </a:ln>
        <a:effectLst/>
      </dsp:spPr>
      <dsp:style>
        <a:lnRef idx="0">
          <a:scrgbClr r="0" g="0" b="0"/>
        </a:lnRef>
        <a:fillRef idx="2">
          <a:scrgbClr r="0" g="0" b="0"/>
        </a:fillRef>
        <a:effectRef idx="1">
          <a:scrgbClr r="0" g="0" b="0"/>
        </a:effectRef>
        <a:fontRef idx="minor">
          <a:schemeClr val="dk1"/>
        </a:fontRef>
      </dsp:style>
    </dsp:sp>
    <dsp:sp modelId="{BEA4DC1B-4FBD-4557-887A-C0BF3BDAF665}">
      <dsp:nvSpPr>
        <dsp:cNvPr id="0" name=""/>
        <dsp:cNvSpPr/>
      </dsp:nvSpPr>
      <dsp:spPr>
        <a:xfrm>
          <a:off x="8304838" y="2157702"/>
          <a:ext cx="1285533" cy="511214"/>
        </a:xfrm>
        <a:prstGeom prst="roundRect">
          <a:avLst>
            <a:gd name="adj" fmla="val 10000"/>
          </a:avLst>
        </a:prstGeom>
        <a:gradFill rotWithShape="0">
          <a:gsLst>
            <a:gs pos="0">
              <a:schemeClr val="accent1">
                <a:shade val="80000"/>
                <a:hueOff val="356953"/>
                <a:satOff val="-7246"/>
                <a:lumOff val="24542"/>
                <a:alphaOff val="0"/>
                <a:tint val="68000"/>
                <a:alpha val="90000"/>
                <a:lumMod val="100000"/>
              </a:schemeClr>
            </a:gs>
            <a:gs pos="100000">
              <a:schemeClr val="accent1">
                <a:shade val="80000"/>
                <a:hueOff val="356953"/>
                <a:satOff val="-7246"/>
                <a:lumOff val="24542"/>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mj-lt"/>
            </a:rPr>
            <a:t>Job Role Vs Work life balance</a:t>
          </a:r>
        </a:p>
      </dsp:txBody>
      <dsp:txXfrm>
        <a:off x="8319811" y="2172675"/>
        <a:ext cx="1255587" cy="481268"/>
      </dsp:txXfrm>
    </dsp:sp>
    <dsp:sp modelId="{0D150CB1-C479-49EC-ADAF-3B308D1CCAFB}">
      <dsp:nvSpPr>
        <dsp:cNvPr id="0" name=""/>
        <dsp:cNvSpPr/>
      </dsp:nvSpPr>
      <dsp:spPr>
        <a:xfrm>
          <a:off x="9978543" y="1220476"/>
          <a:ext cx="1446225" cy="1192833"/>
        </a:xfrm>
        <a:prstGeom prst="roundRect">
          <a:avLst>
            <a:gd name="adj" fmla="val 10000"/>
          </a:avLst>
        </a:prstGeom>
        <a:solidFill>
          <a:schemeClr val="lt1">
            <a:alpha val="90000"/>
            <a:hueOff val="0"/>
            <a:satOff val="0"/>
            <a:lumOff val="0"/>
            <a:alphaOff val="0"/>
          </a:schemeClr>
        </a:solidFill>
        <a:ln w="12700" cap="rnd" cmpd="sng" algn="ctr">
          <a:solidFill>
            <a:schemeClr val="accent1">
              <a:shade val="80000"/>
              <a:hueOff val="446191"/>
              <a:satOff val="-9058"/>
              <a:lumOff val="306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ctr" defTabSz="622300">
            <a:lnSpc>
              <a:spcPct val="90000"/>
            </a:lnSpc>
            <a:spcBef>
              <a:spcPct val="0"/>
            </a:spcBef>
            <a:spcAft>
              <a:spcPct val="15000"/>
            </a:spcAft>
            <a:buChar char="•"/>
          </a:pPr>
          <a:r>
            <a:rPr lang="en-IN" sz="1400" b="1" kern="1200" dirty="0"/>
            <a:t>1-10 – 41% -20718</a:t>
          </a:r>
        </a:p>
      </dsp:txBody>
      <dsp:txXfrm>
        <a:off x="10005993" y="1503534"/>
        <a:ext cx="1391325" cy="882326"/>
      </dsp:txXfrm>
    </dsp:sp>
    <dsp:sp modelId="{ABA5F6BA-C485-40A1-8282-E393DB8396CF}">
      <dsp:nvSpPr>
        <dsp:cNvPr id="0" name=""/>
        <dsp:cNvSpPr/>
      </dsp:nvSpPr>
      <dsp:spPr>
        <a:xfrm>
          <a:off x="10299927" y="964869"/>
          <a:ext cx="1285533" cy="511214"/>
        </a:xfrm>
        <a:prstGeom prst="roundRect">
          <a:avLst>
            <a:gd name="adj" fmla="val 10000"/>
          </a:avLst>
        </a:prstGeom>
        <a:gradFill rotWithShape="0">
          <a:gsLst>
            <a:gs pos="0">
              <a:schemeClr val="accent1">
                <a:shade val="80000"/>
                <a:hueOff val="446191"/>
                <a:satOff val="-9058"/>
                <a:lumOff val="30677"/>
                <a:alphaOff val="0"/>
                <a:tint val="68000"/>
                <a:alpha val="90000"/>
                <a:lumMod val="100000"/>
              </a:schemeClr>
            </a:gs>
            <a:gs pos="100000">
              <a:schemeClr val="accent1">
                <a:shade val="80000"/>
                <a:hueOff val="446191"/>
                <a:satOff val="-9058"/>
                <a:lumOff val="30677"/>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mj-lt"/>
            </a:rPr>
            <a:t>Attrition rate Vs Year since last promotion relation</a:t>
          </a:r>
        </a:p>
      </dsp:txBody>
      <dsp:txXfrm>
        <a:off x="10314900" y="979842"/>
        <a:ext cx="1255587" cy="481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F7FF7-D5C2-454B-BEE1-33BF02EADAF0}">
      <dsp:nvSpPr>
        <dsp:cNvPr id="0" name=""/>
        <dsp:cNvSpPr/>
      </dsp:nvSpPr>
      <dsp:spPr>
        <a:xfrm>
          <a:off x="0" y="345110"/>
          <a:ext cx="2760015" cy="554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20703C-78E9-4B0F-A8ED-83D13C1D47C9}">
      <dsp:nvSpPr>
        <dsp:cNvPr id="0" name=""/>
        <dsp:cNvSpPr/>
      </dsp:nvSpPr>
      <dsp:spPr>
        <a:xfrm>
          <a:off x="138000" y="20390"/>
          <a:ext cx="1932010" cy="6494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0" rIns="73025" bIns="0" numCol="1" spcCol="1270" anchor="ctr" anchorCtr="0">
          <a:noAutofit/>
        </a:bodyPr>
        <a:lstStyle/>
        <a:p>
          <a:pPr marL="0" lvl="0" indent="0" algn="ctr" defTabSz="889000">
            <a:lnSpc>
              <a:spcPct val="90000"/>
            </a:lnSpc>
            <a:spcBef>
              <a:spcPct val="0"/>
            </a:spcBef>
            <a:spcAft>
              <a:spcPct val="35000"/>
            </a:spcAft>
            <a:buNone/>
          </a:pPr>
          <a:r>
            <a:rPr lang="en-IN" sz="2000" kern="1200" dirty="0"/>
            <a:t>Inequity</a:t>
          </a:r>
        </a:p>
      </dsp:txBody>
      <dsp:txXfrm>
        <a:off x="169703" y="52093"/>
        <a:ext cx="1868604" cy="586034"/>
      </dsp:txXfrm>
    </dsp:sp>
    <dsp:sp modelId="{76B5C694-EE45-4CBB-8A50-59A7199BE57E}">
      <dsp:nvSpPr>
        <dsp:cNvPr id="0" name=""/>
        <dsp:cNvSpPr/>
      </dsp:nvSpPr>
      <dsp:spPr>
        <a:xfrm>
          <a:off x="0" y="1343030"/>
          <a:ext cx="2760015" cy="554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A45866-B2D6-4EEE-B9E1-5417049EF2B5}">
      <dsp:nvSpPr>
        <dsp:cNvPr id="0" name=""/>
        <dsp:cNvSpPr/>
      </dsp:nvSpPr>
      <dsp:spPr>
        <a:xfrm>
          <a:off x="50714" y="1004860"/>
          <a:ext cx="2627941" cy="6494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0" rIns="73025" bIns="0" numCol="1" spcCol="1270" anchor="ctr" anchorCtr="0">
          <a:noAutofit/>
        </a:bodyPr>
        <a:lstStyle/>
        <a:p>
          <a:pPr marL="0" lvl="0" indent="0" algn="ctr" defTabSz="889000">
            <a:lnSpc>
              <a:spcPct val="90000"/>
            </a:lnSpc>
            <a:spcBef>
              <a:spcPct val="0"/>
            </a:spcBef>
            <a:spcAft>
              <a:spcPct val="35000"/>
            </a:spcAft>
            <a:buNone/>
          </a:pPr>
          <a:r>
            <a:rPr lang="en-IN" sz="2000" kern="1200" dirty="0">
              <a:solidFill>
                <a:prstClr val="white"/>
              </a:solidFill>
              <a:latin typeface="Franklin Gothic Book" panose="020B0502020104020203"/>
              <a:ea typeface="+mn-ea"/>
              <a:cs typeface="+mn-cs"/>
            </a:rPr>
            <a:t>Lower</a:t>
          </a:r>
          <a:r>
            <a:rPr lang="en-IN" sz="2500" kern="1200" dirty="0"/>
            <a:t> </a:t>
          </a:r>
          <a:r>
            <a:rPr lang="en-IN" sz="2000" kern="1200" dirty="0"/>
            <a:t>P</a:t>
          </a:r>
          <a:r>
            <a:rPr lang="en-IN" sz="2000" kern="1200" dirty="0">
              <a:solidFill>
                <a:prstClr val="white"/>
              </a:solidFill>
              <a:latin typeface="Franklin Gothic Book" panose="020B0502020104020203"/>
              <a:ea typeface="+mn-ea"/>
              <a:cs typeface="+mn-cs"/>
            </a:rPr>
            <a:t>roductivity</a:t>
          </a:r>
        </a:p>
      </dsp:txBody>
      <dsp:txXfrm>
        <a:off x="82417" y="1036563"/>
        <a:ext cx="2564535" cy="586034"/>
      </dsp:txXfrm>
    </dsp:sp>
    <dsp:sp modelId="{D6648B77-81F4-4884-A219-35D6235E52CD}">
      <dsp:nvSpPr>
        <dsp:cNvPr id="0" name=""/>
        <dsp:cNvSpPr/>
      </dsp:nvSpPr>
      <dsp:spPr>
        <a:xfrm>
          <a:off x="0" y="2340950"/>
          <a:ext cx="2760015" cy="554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DCDB23-2742-41DA-BEAB-3FDEAA49E3A5}">
      <dsp:nvSpPr>
        <dsp:cNvPr id="0" name=""/>
        <dsp:cNvSpPr/>
      </dsp:nvSpPr>
      <dsp:spPr>
        <a:xfrm>
          <a:off x="138000" y="2016230"/>
          <a:ext cx="1932010" cy="6494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0" rIns="73025" bIns="0" numCol="1" spcCol="1270" anchor="ctr" anchorCtr="0">
          <a:noAutofit/>
        </a:bodyPr>
        <a:lstStyle/>
        <a:p>
          <a:pPr marL="0" lvl="0" indent="0" algn="ctr" defTabSz="889000">
            <a:lnSpc>
              <a:spcPct val="90000"/>
            </a:lnSpc>
            <a:spcBef>
              <a:spcPct val="0"/>
            </a:spcBef>
            <a:spcAft>
              <a:spcPct val="35000"/>
            </a:spcAft>
            <a:buNone/>
          </a:pPr>
          <a:r>
            <a:rPr lang="en-IN" sz="2000" kern="1200" dirty="0">
              <a:solidFill>
                <a:prstClr val="white"/>
              </a:solidFill>
              <a:latin typeface="Franklin Gothic Book" panose="020B0502020104020203"/>
              <a:ea typeface="+mn-ea"/>
              <a:cs typeface="+mn-cs"/>
            </a:rPr>
            <a:t>Absenteeism</a:t>
          </a:r>
        </a:p>
      </dsp:txBody>
      <dsp:txXfrm>
        <a:off x="169703" y="2047933"/>
        <a:ext cx="1868604" cy="586034"/>
      </dsp:txXfrm>
    </dsp:sp>
    <dsp:sp modelId="{AF747D29-3D32-42C8-9BF1-F581C05DC2B6}">
      <dsp:nvSpPr>
        <dsp:cNvPr id="0" name=""/>
        <dsp:cNvSpPr/>
      </dsp:nvSpPr>
      <dsp:spPr>
        <a:xfrm>
          <a:off x="0" y="3338870"/>
          <a:ext cx="2760015" cy="554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D4CB34-6232-4899-88AD-E4D16ADF6A12}">
      <dsp:nvSpPr>
        <dsp:cNvPr id="0" name=""/>
        <dsp:cNvSpPr/>
      </dsp:nvSpPr>
      <dsp:spPr>
        <a:xfrm>
          <a:off x="138000" y="3014150"/>
          <a:ext cx="1932010" cy="6494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0" rIns="73025" bIns="0" numCol="1" spcCol="1270" anchor="ctr" anchorCtr="0">
          <a:noAutofit/>
        </a:bodyPr>
        <a:lstStyle/>
        <a:p>
          <a:pPr marL="0" lvl="0" indent="0" algn="ctr" defTabSz="889000">
            <a:lnSpc>
              <a:spcPct val="90000"/>
            </a:lnSpc>
            <a:spcBef>
              <a:spcPct val="0"/>
            </a:spcBef>
            <a:spcAft>
              <a:spcPct val="35000"/>
            </a:spcAft>
            <a:buNone/>
          </a:pPr>
          <a:r>
            <a:rPr lang="en-IN" sz="2000" kern="1200" dirty="0">
              <a:solidFill>
                <a:prstClr val="white"/>
              </a:solidFill>
              <a:latin typeface="Franklin Gothic Book" panose="020B0502020104020203"/>
              <a:ea typeface="+mn-ea"/>
              <a:cs typeface="+mn-cs"/>
            </a:rPr>
            <a:t>Attrition</a:t>
          </a:r>
        </a:p>
      </dsp:txBody>
      <dsp:txXfrm>
        <a:off x="169703" y="3045853"/>
        <a:ext cx="1868604"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EE8CC-6385-4240-8972-0600C9D97439}">
      <dsp:nvSpPr>
        <dsp:cNvPr id="0" name=""/>
        <dsp:cNvSpPr/>
      </dsp:nvSpPr>
      <dsp:spPr>
        <a:xfrm>
          <a:off x="6033621" y="2431402"/>
          <a:ext cx="3794682" cy="1277077"/>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Loss that is irreversible</a:t>
          </a:r>
          <a:endParaRPr lang="en-IN" sz="1600" kern="1200" dirty="0"/>
        </a:p>
        <a:p>
          <a:pPr marL="171450" lvl="1" indent="-171450" algn="l" defTabSz="711200">
            <a:lnSpc>
              <a:spcPct val="90000"/>
            </a:lnSpc>
            <a:spcBef>
              <a:spcPct val="0"/>
            </a:spcBef>
            <a:spcAft>
              <a:spcPct val="15000"/>
            </a:spcAft>
            <a:buChar char="•"/>
          </a:pPr>
          <a:r>
            <a:rPr lang="en-US" sz="1600" kern="1200" dirty="0"/>
            <a:t>Brand loss</a:t>
          </a:r>
          <a:endParaRPr lang="en-IN" sz="1600" kern="1200" dirty="0"/>
        </a:p>
        <a:p>
          <a:pPr marL="171450" lvl="1" indent="-171450" algn="l" defTabSz="711200">
            <a:lnSpc>
              <a:spcPct val="90000"/>
            </a:lnSpc>
            <a:spcBef>
              <a:spcPct val="0"/>
            </a:spcBef>
            <a:spcAft>
              <a:spcPct val="15000"/>
            </a:spcAft>
            <a:buChar char="•"/>
          </a:pPr>
          <a:r>
            <a:rPr lang="en-US" sz="1600" kern="1200" dirty="0"/>
            <a:t>Employees </a:t>
          </a:r>
          <a:endParaRPr lang="en-IN" sz="1600" kern="1200" dirty="0"/>
        </a:p>
        <a:p>
          <a:pPr marL="57150" lvl="1" indent="-57150" algn="l" defTabSz="400050">
            <a:lnSpc>
              <a:spcPct val="90000"/>
            </a:lnSpc>
            <a:spcBef>
              <a:spcPct val="0"/>
            </a:spcBef>
            <a:spcAft>
              <a:spcPct val="15000"/>
            </a:spcAft>
            <a:buChar char="•"/>
          </a:pPr>
          <a:endParaRPr lang="en-IN" sz="900" kern="1200" dirty="0"/>
        </a:p>
        <a:p>
          <a:pPr marL="57150" lvl="1" indent="-57150" algn="l" defTabSz="400050">
            <a:lnSpc>
              <a:spcPct val="90000"/>
            </a:lnSpc>
            <a:spcBef>
              <a:spcPct val="0"/>
            </a:spcBef>
            <a:spcAft>
              <a:spcPct val="15000"/>
            </a:spcAft>
            <a:buChar char="•"/>
          </a:pPr>
          <a:endParaRPr lang="en-IN" sz="900" kern="1200" dirty="0"/>
        </a:p>
      </dsp:txBody>
      <dsp:txXfrm>
        <a:off x="7200079" y="2778725"/>
        <a:ext cx="2600171" cy="901702"/>
      </dsp:txXfrm>
    </dsp:sp>
    <dsp:sp modelId="{86AF826C-2CD3-40B0-A2E1-BAA601FDB060}">
      <dsp:nvSpPr>
        <dsp:cNvPr id="0" name=""/>
        <dsp:cNvSpPr/>
      </dsp:nvSpPr>
      <dsp:spPr>
        <a:xfrm>
          <a:off x="832245" y="2444058"/>
          <a:ext cx="3487997" cy="1250974"/>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Employee engagement </a:t>
          </a:r>
          <a:endParaRPr lang="en-IN" sz="1600" kern="1200" dirty="0"/>
        </a:p>
        <a:p>
          <a:pPr marL="171450" lvl="1" indent="-171450" algn="l" defTabSz="711200">
            <a:lnSpc>
              <a:spcPct val="90000"/>
            </a:lnSpc>
            <a:spcBef>
              <a:spcPct val="0"/>
            </a:spcBef>
            <a:spcAft>
              <a:spcPct val="15000"/>
            </a:spcAft>
            <a:buChar char="•"/>
          </a:pPr>
          <a:r>
            <a:rPr lang="en-US" sz="1600" kern="1200" dirty="0"/>
            <a:t>Employee experience</a:t>
          </a:r>
          <a:endParaRPr lang="en-IN" sz="1600" kern="1200" dirty="0"/>
        </a:p>
        <a:p>
          <a:pPr marL="171450" lvl="1" indent="-171450" algn="l" defTabSz="711200">
            <a:lnSpc>
              <a:spcPct val="90000"/>
            </a:lnSpc>
            <a:spcBef>
              <a:spcPct val="0"/>
            </a:spcBef>
            <a:spcAft>
              <a:spcPct val="15000"/>
            </a:spcAft>
            <a:buChar char="•"/>
          </a:pPr>
          <a:r>
            <a:rPr lang="en-US" sz="1600" kern="1200" dirty="0"/>
            <a:t>Retention strategy’s </a:t>
          </a:r>
          <a:endParaRPr lang="en-IN" sz="1600" kern="1200" dirty="0"/>
        </a:p>
      </dsp:txBody>
      <dsp:txXfrm>
        <a:off x="859725" y="2784282"/>
        <a:ext cx="2386638" cy="883270"/>
      </dsp:txXfrm>
    </dsp:sp>
    <dsp:sp modelId="{E2162E5F-4AF5-421E-AFD1-2AA1876CF365}">
      <dsp:nvSpPr>
        <dsp:cNvPr id="0" name=""/>
        <dsp:cNvSpPr/>
      </dsp:nvSpPr>
      <dsp:spPr>
        <a:xfrm>
          <a:off x="6151832" y="421652"/>
          <a:ext cx="1971488" cy="604721"/>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Attrition </a:t>
          </a:r>
          <a:endParaRPr lang="en-IN" sz="1600" kern="1200" dirty="0"/>
        </a:p>
      </dsp:txBody>
      <dsp:txXfrm>
        <a:off x="6756563" y="434936"/>
        <a:ext cx="1353474" cy="426973"/>
      </dsp:txXfrm>
    </dsp:sp>
    <dsp:sp modelId="{1A41D0AC-229E-47FA-9C37-BFBF2A928FE3}">
      <dsp:nvSpPr>
        <dsp:cNvPr id="0" name=""/>
        <dsp:cNvSpPr/>
      </dsp:nvSpPr>
      <dsp:spPr>
        <a:xfrm>
          <a:off x="2491450" y="430304"/>
          <a:ext cx="1971488" cy="416467"/>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Employee’s</a:t>
          </a:r>
          <a:r>
            <a:rPr lang="en-US" sz="900" kern="1200" dirty="0"/>
            <a:t> </a:t>
          </a:r>
          <a:endParaRPr lang="en-IN" sz="900" kern="1200" dirty="0"/>
        </a:p>
      </dsp:txBody>
      <dsp:txXfrm>
        <a:off x="2500598" y="439452"/>
        <a:ext cx="1361746" cy="294054"/>
      </dsp:txXfrm>
    </dsp:sp>
    <dsp:sp modelId="{6046433A-137F-4824-8B83-E0D61D5149EA}">
      <dsp:nvSpPr>
        <dsp:cNvPr id="0" name=""/>
        <dsp:cNvSpPr/>
      </dsp:nvSpPr>
      <dsp:spPr>
        <a:xfrm>
          <a:off x="3394230" y="227479"/>
          <a:ext cx="1728045" cy="1728045"/>
        </a:xfrm>
        <a:prstGeom prst="pieWedg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Strength</a:t>
          </a:r>
          <a:r>
            <a:rPr lang="en-US" sz="1400" kern="1200" dirty="0"/>
            <a:t> </a:t>
          </a:r>
          <a:endParaRPr lang="en-IN" sz="1400" kern="1200" dirty="0"/>
        </a:p>
      </dsp:txBody>
      <dsp:txXfrm>
        <a:off x="3900363" y="733612"/>
        <a:ext cx="1221912" cy="1221912"/>
      </dsp:txXfrm>
    </dsp:sp>
    <dsp:sp modelId="{34074361-4B55-4265-A393-506E0953C213}">
      <dsp:nvSpPr>
        <dsp:cNvPr id="0" name=""/>
        <dsp:cNvSpPr/>
      </dsp:nvSpPr>
      <dsp:spPr>
        <a:xfrm rot="5400000">
          <a:off x="5202094" y="227479"/>
          <a:ext cx="1728045" cy="1728045"/>
        </a:xfrm>
        <a:prstGeom prst="pieWedg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Weakness</a:t>
          </a:r>
          <a:r>
            <a:rPr lang="en-US" sz="1400" kern="1200" dirty="0"/>
            <a:t> </a:t>
          </a:r>
          <a:endParaRPr lang="en-IN" sz="1400" kern="1200" dirty="0"/>
        </a:p>
      </dsp:txBody>
      <dsp:txXfrm rot="-5400000">
        <a:off x="5202094" y="733612"/>
        <a:ext cx="1221912" cy="1221912"/>
      </dsp:txXfrm>
    </dsp:sp>
    <dsp:sp modelId="{8C4CC465-17DF-40C0-A3C3-4E22309E6A4D}">
      <dsp:nvSpPr>
        <dsp:cNvPr id="0" name=""/>
        <dsp:cNvSpPr/>
      </dsp:nvSpPr>
      <dsp:spPr>
        <a:xfrm rot="10800000">
          <a:off x="5202094" y="2035342"/>
          <a:ext cx="1728045" cy="1728045"/>
        </a:xfrm>
        <a:prstGeom prst="pieWedg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Threat</a:t>
          </a:r>
          <a:r>
            <a:rPr lang="en-US" sz="2600" kern="1200" dirty="0"/>
            <a:t> </a:t>
          </a:r>
          <a:endParaRPr lang="en-IN" sz="2600" kern="1200" dirty="0"/>
        </a:p>
      </dsp:txBody>
      <dsp:txXfrm rot="10800000">
        <a:off x="5202094" y="2035342"/>
        <a:ext cx="1221912" cy="1221912"/>
      </dsp:txXfrm>
    </dsp:sp>
    <dsp:sp modelId="{F2542859-41C5-4B14-8A64-9D4E6ECB443C}">
      <dsp:nvSpPr>
        <dsp:cNvPr id="0" name=""/>
        <dsp:cNvSpPr/>
      </dsp:nvSpPr>
      <dsp:spPr>
        <a:xfrm rot="16200000">
          <a:off x="3387327" y="2040250"/>
          <a:ext cx="1741852" cy="1718230"/>
        </a:xfrm>
        <a:prstGeom prst="pieWedg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44525">
            <a:lnSpc>
              <a:spcPct val="90000"/>
            </a:lnSpc>
            <a:spcBef>
              <a:spcPct val="0"/>
            </a:spcBef>
            <a:spcAft>
              <a:spcPct val="35000"/>
            </a:spcAft>
            <a:buNone/>
          </a:pPr>
          <a:r>
            <a:rPr lang="en-US" sz="1450" kern="1200" dirty="0"/>
            <a:t>Opportunity </a:t>
          </a:r>
          <a:endParaRPr lang="en-IN" sz="1450" kern="1200" dirty="0"/>
        </a:p>
      </dsp:txBody>
      <dsp:txXfrm rot="5400000">
        <a:off x="3902396" y="2028440"/>
        <a:ext cx="1214972" cy="1231675"/>
      </dsp:txXfrm>
    </dsp:sp>
    <dsp:sp modelId="{ADCC5B63-D335-4566-BF6A-C3C79971AC09}">
      <dsp:nvSpPr>
        <dsp:cNvPr id="0" name=""/>
        <dsp:cNvSpPr/>
      </dsp:nvSpPr>
      <dsp:spPr>
        <a:xfrm>
          <a:off x="4863868" y="1636255"/>
          <a:ext cx="596634" cy="518812"/>
        </a:xfrm>
        <a:prstGeom prst="circularArrow">
          <a:avLst/>
        </a:prstGeom>
        <a:solidFill>
          <a:schemeClr val="accent1">
            <a:tint val="6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49CADF-4194-4A47-A064-B456971EE5BB}">
      <dsp:nvSpPr>
        <dsp:cNvPr id="0" name=""/>
        <dsp:cNvSpPr/>
      </dsp:nvSpPr>
      <dsp:spPr>
        <a:xfrm rot="10800000">
          <a:off x="4863868" y="1835799"/>
          <a:ext cx="596634" cy="518812"/>
        </a:xfrm>
        <a:prstGeom prst="circularArrow">
          <a:avLst/>
        </a:prstGeom>
        <a:solidFill>
          <a:schemeClr val="accent1">
            <a:tint val="6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73A10-A8D2-41EA-93A5-E4A42FEF0848}">
      <dsp:nvSpPr>
        <dsp:cNvPr id="0" name=""/>
        <dsp:cNvSpPr/>
      </dsp:nvSpPr>
      <dsp:spPr>
        <a:xfrm>
          <a:off x="1840714" y="310782"/>
          <a:ext cx="2729645" cy="923374"/>
        </a:xfrm>
        <a:prstGeom prst="ellipse">
          <a:avLst/>
        </a:prstGeom>
        <a:solidFill>
          <a:schemeClr val="accent3">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BFE375-EC6B-4771-B7B2-56978A0F91B8}">
      <dsp:nvSpPr>
        <dsp:cNvPr id="0" name=""/>
        <dsp:cNvSpPr/>
      </dsp:nvSpPr>
      <dsp:spPr>
        <a:xfrm>
          <a:off x="2747468" y="3181251"/>
          <a:ext cx="668225" cy="427664"/>
        </a:xfrm>
        <a:prstGeom prst="downArrow">
          <a:avLst/>
        </a:prstGeom>
        <a:gradFill rotWithShape="0">
          <a:gsLst>
            <a:gs pos="0">
              <a:schemeClr val="accent3">
                <a:tint val="60000"/>
                <a:hueOff val="0"/>
                <a:satOff val="0"/>
                <a:lumOff val="0"/>
                <a:alphaOff val="0"/>
                <a:tint val="68000"/>
                <a:alpha val="90000"/>
                <a:lumMod val="100000"/>
              </a:schemeClr>
            </a:gs>
            <a:gs pos="100000">
              <a:schemeClr val="accent3">
                <a:tint val="60000"/>
                <a:hueOff val="0"/>
                <a:satOff val="0"/>
                <a:lumOff val="0"/>
                <a:alphaOff val="0"/>
                <a:tint val="90000"/>
                <a:lumMod val="95000"/>
              </a:schemeClr>
            </a:gs>
          </a:gsLst>
          <a:lin ang="5400000" scaled="1"/>
        </a:gradFill>
        <a:ln w="12700" cap="rnd"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412B1AB0-C0DE-41F6-A7AC-D842EF3E8700}">
      <dsp:nvSpPr>
        <dsp:cNvPr id="0" name=""/>
        <dsp:cNvSpPr/>
      </dsp:nvSpPr>
      <dsp:spPr bwMode="white">
        <a:xfrm>
          <a:off x="1607141" y="3448045"/>
          <a:ext cx="3207484" cy="801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3R- Approach</a:t>
          </a:r>
          <a:endParaRPr lang="en-IN" sz="1600" b="1" kern="1200" dirty="0"/>
        </a:p>
      </dsp:txBody>
      <dsp:txXfrm>
        <a:off x="1607141" y="3448045"/>
        <a:ext cx="3207484" cy="801871"/>
      </dsp:txXfrm>
    </dsp:sp>
    <dsp:sp modelId="{4EDE8BE6-4374-4FE1-942C-161089914015}">
      <dsp:nvSpPr>
        <dsp:cNvPr id="0" name=""/>
        <dsp:cNvSpPr/>
      </dsp:nvSpPr>
      <dsp:spPr bwMode="white">
        <a:xfrm>
          <a:off x="2735106" y="1463682"/>
          <a:ext cx="1202806" cy="1202806"/>
        </a:xfrm>
        <a:prstGeom prst="ellipse">
          <a:avLst/>
        </a:prstGeom>
        <a:gradFill rotWithShape="0">
          <a:gsLst>
            <a:gs pos="0">
              <a:schemeClr val="accent3">
                <a:hueOff val="0"/>
                <a:satOff val="0"/>
                <a:lumOff val="0"/>
                <a:alphaOff val="0"/>
                <a:tint val="68000"/>
                <a:alpha val="90000"/>
                <a:lumMod val="100000"/>
              </a:schemeClr>
            </a:gs>
            <a:gs pos="100000">
              <a:schemeClr val="accent3">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 Hire</a:t>
          </a:r>
          <a:endParaRPr lang="en-IN" sz="1500" kern="1200" dirty="0"/>
        </a:p>
      </dsp:txBody>
      <dsp:txXfrm>
        <a:off x="2911253" y="1639829"/>
        <a:ext cx="850512" cy="850512"/>
      </dsp:txXfrm>
    </dsp:sp>
    <dsp:sp modelId="{0DB9EDC5-ED2D-4EBA-BE1A-11B5DFF9E0C3}">
      <dsp:nvSpPr>
        <dsp:cNvPr id="0" name=""/>
        <dsp:cNvSpPr/>
      </dsp:nvSpPr>
      <dsp:spPr bwMode="white">
        <a:xfrm>
          <a:off x="1874431" y="561309"/>
          <a:ext cx="1202806" cy="1202806"/>
        </a:xfrm>
        <a:prstGeom prst="ellipse">
          <a:avLst/>
        </a:prstGeom>
        <a:gradFill rotWithShape="0">
          <a:gsLst>
            <a:gs pos="0">
              <a:schemeClr val="accent3">
                <a:hueOff val="0"/>
                <a:satOff val="0"/>
                <a:lumOff val="0"/>
                <a:alphaOff val="0"/>
                <a:tint val="68000"/>
                <a:alpha val="90000"/>
                <a:lumMod val="100000"/>
              </a:schemeClr>
            </a:gs>
            <a:gs pos="100000">
              <a:schemeClr val="accent3">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Retention</a:t>
          </a:r>
          <a:endParaRPr lang="en-IN" sz="1500" kern="1200" dirty="0"/>
        </a:p>
      </dsp:txBody>
      <dsp:txXfrm>
        <a:off x="2050578" y="737456"/>
        <a:ext cx="850512" cy="850512"/>
      </dsp:txXfrm>
    </dsp:sp>
    <dsp:sp modelId="{BA36DFBC-234A-411B-9D21-C306FA1DBC96}">
      <dsp:nvSpPr>
        <dsp:cNvPr id="0" name=""/>
        <dsp:cNvSpPr/>
      </dsp:nvSpPr>
      <dsp:spPr bwMode="white">
        <a:xfrm>
          <a:off x="3103967" y="270497"/>
          <a:ext cx="1202806" cy="1202806"/>
        </a:xfrm>
        <a:prstGeom prst="ellipse">
          <a:avLst/>
        </a:prstGeom>
        <a:gradFill rotWithShape="0">
          <a:gsLst>
            <a:gs pos="0">
              <a:schemeClr val="accent3">
                <a:hueOff val="0"/>
                <a:satOff val="0"/>
                <a:lumOff val="0"/>
                <a:alphaOff val="0"/>
                <a:tint val="68000"/>
                <a:alpha val="90000"/>
                <a:lumMod val="100000"/>
              </a:schemeClr>
            </a:gs>
            <a:gs pos="100000">
              <a:schemeClr val="accent3">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Revision</a:t>
          </a:r>
          <a:endParaRPr lang="en-IN" sz="1500" kern="1200" dirty="0"/>
        </a:p>
      </dsp:txBody>
      <dsp:txXfrm>
        <a:off x="3280114" y="446644"/>
        <a:ext cx="850512" cy="850512"/>
      </dsp:txXfrm>
    </dsp:sp>
    <dsp:sp modelId="{90304E5E-5901-4088-BDBF-DFB098657B34}">
      <dsp:nvSpPr>
        <dsp:cNvPr id="0" name=""/>
        <dsp:cNvSpPr/>
      </dsp:nvSpPr>
      <dsp:spPr>
        <a:xfrm>
          <a:off x="1862954" y="469011"/>
          <a:ext cx="2264847" cy="2993652"/>
        </a:xfrm>
        <a:prstGeom prst="funnel">
          <a:avLst/>
        </a:prstGeom>
        <a:solidFill>
          <a:schemeClr val="lt1">
            <a:alpha val="4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58B7C1-DD7C-47AF-809C-0A2BB8F17939}">
      <dsp:nvSpPr>
        <dsp:cNvPr id="0" name=""/>
        <dsp:cNvSpPr/>
      </dsp:nvSpPr>
      <dsp:spPr>
        <a:xfrm rot="5400000">
          <a:off x="3506806" y="130656"/>
          <a:ext cx="2008628" cy="1747506"/>
        </a:xfrm>
        <a:prstGeom prst="hexagon">
          <a:avLst>
            <a:gd name="adj" fmla="val 25000"/>
            <a:gd name="vf" fmla="val 1154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Employee Engagement Programs</a:t>
          </a:r>
          <a:endParaRPr lang="en-IN" sz="1400" kern="1200" dirty="0"/>
        </a:p>
      </dsp:txBody>
      <dsp:txXfrm rot="-5400000">
        <a:off x="3909687" y="313106"/>
        <a:ext cx="1202866" cy="1382606"/>
      </dsp:txXfrm>
    </dsp:sp>
    <dsp:sp modelId="{704E35E7-CA2A-4B4B-8E2D-7E5196DDFBF4}">
      <dsp:nvSpPr>
        <dsp:cNvPr id="0" name=""/>
        <dsp:cNvSpPr/>
      </dsp:nvSpPr>
      <dsp:spPr>
        <a:xfrm>
          <a:off x="5437901" y="401821"/>
          <a:ext cx="2241629" cy="1205177"/>
        </a:xfrm>
        <a:prstGeom prst="rect">
          <a:avLst/>
        </a:prstGeom>
        <a:noFill/>
        <a:ln>
          <a:noFill/>
        </a:ln>
        <a:effectLst/>
      </dsp:spPr>
      <dsp:style>
        <a:lnRef idx="0">
          <a:scrgbClr r="0" g="0" b="0"/>
        </a:lnRef>
        <a:fillRef idx="0">
          <a:scrgbClr r="0" g="0" b="0"/>
        </a:fillRef>
        <a:effectRef idx="0">
          <a:scrgbClr r="0" g="0" b="0"/>
        </a:effectRef>
        <a:fontRef idx="minor"/>
      </dsp:style>
    </dsp:sp>
    <dsp:sp modelId="{310910D9-16B5-461D-9951-6AA8AE03FBB3}">
      <dsp:nvSpPr>
        <dsp:cNvPr id="0" name=""/>
        <dsp:cNvSpPr/>
      </dsp:nvSpPr>
      <dsp:spPr>
        <a:xfrm rot="5400000">
          <a:off x="1511922" y="130560"/>
          <a:ext cx="2008628" cy="1747506"/>
        </a:xfrm>
        <a:prstGeom prst="hexagon">
          <a:avLst>
            <a:gd name="adj" fmla="val 25000"/>
            <a:gd name="vf" fmla="val 1154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IN" sz="2000" b="1" kern="1200"/>
            <a:t>Strategies for Retention </a:t>
          </a:r>
          <a:endParaRPr lang="en-IN" sz="2000" b="1" kern="1200" dirty="0"/>
        </a:p>
      </dsp:txBody>
      <dsp:txXfrm rot="-5400000">
        <a:off x="1914803" y="313010"/>
        <a:ext cx="1202866" cy="1382606"/>
      </dsp:txXfrm>
    </dsp:sp>
    <dsp:sp modelId="{0EDCC372-7518-4F66-B4E4-4F000F7EA854}">
      <dsp:nvSpPr>
        <dsp:cNvPr id="0" name=""/>
        <dsp:cNvSpPr/>
      </dsp:nvSpPr>
      <dsp:spPr>
        <a:xfrm rot="5400000">
          <a:off x="2559537" y="1835580"/>
          <a:ext cx="2008628" cy="1747506"/>
        </a:xfrm>
        <a:prstGeom prst="hexagon">
          <a:avLst>
            <a:gd name="adj" fmla="val 25000"/>
            <a:gd name="vf" fmla="val 1154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Professional Development </a:t>
          </a:r>
          <a:endParaRPr lang="en-IN" sz="1400" kern="1200" dirty="0"/>
        </a:p>
      </dsp:txBody>
      <dsp:txXfrm rot="-5400000">
        <a:off x="2962418" y="2018030"/>
        <a:ext cx="1202866" cy="1382606"/>
      </dsp:txXfrm>
    </dsp:sp>
    <dsp:sp modelId="{EC536557-61EC-41D6-A5FE-7F886E39F898}">
      <dsp:nvSpPr>
        <dsp:cNvPr id="0" name=""/>
        <dsp:cNvSpPr/>
      </dsp:nvSpPr>
      <dsp:spPr>
        <a:xfrm>
          <a:off x="448468" y="2106744"/>
          <a:ext cx="2169318" cy="1205177"/>
        </a:xfrm>
        <a:prstGeom prst="rect">
          <a:avLst/>
        </a:prstGeom>
        <a:noFill/>
        <a:ln>
          <a:noFill/>
        </a:ln>
        <a:effectLst/>
      </dsp:spPr>
      <dsp:style>
        <a:lnRef idx="0">
          <a:scrgbClr r="0" g="0" b="0"/>
        </a:lnRef>
        <a:fillRef idx="0">
          <a:scrgbClr r="0" g="0" b="0"/>
        </a:fillRef>
        <a:effectRef idx="0">
          <a:scrgbClr r="0" g="0" b="0"/>
        </a:effectRef>
        <a:fontRef idx="minor"/>
      </dsp:style>
    </dsp:sp>
    <dsp:sp modelId="{BC29E4C2-11AF-4D08-9A78-0ED726D704F1}">
      <dsp:nvSpPr>
        <dsp:cNvPr id="0" name=""/>
        <dsp:cNvSpPr/>
      </dsp:nvSpPr>
      <dsp:spPr>
        <a:xfrm rot="5400000">
          <a:off x="4487177" y="1835580"/>
          <a:ext cx="2008628" cy="1747506"/>
        </a:xfrm>
        <a:prstGeom prst="hexagon">
          <a:avLst>
            <a:gd name="adj" fmla="val 25000"/>
            <a:gd name="vf" fmla="val 1154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a:t>Opportunities</a:t>
          </a:r>
          <a:endParaRPr lang="en-IN" sz="1600" kern="1200" dirty="0"/>
        </a:p>
      </dsp:txBody>
      <dsp:txXfrm rot="-5400000">
        <a:off x="4890058" y="2018030"/>
        <a:ext cx="1202866" cy="1382606"/>
      </dsp:txXfrm>
    </dsp:sp>
    <dsp:sp modelId="{C445F866-BDD0-46C2-820E-64EC3BC4E164}">
      <dsp:nvSpPr>
        <dsp:cNvPr id="0" name=""/>
        <dsp:cNvSpPr/>
      </dsp:nvSpPr>
      <dsp:spPr>
        <a:xfrm rot="5400000">
          <a:off x="3506806" y="3540503"/>
          <a:ext cx="2008628" cy="1747506"/>
        </a:xfrm>
        <a:prstGeom prst="hexagon">
          <a:avLst>
            <a:gd name="adj" fmla="val 25000"/>
            <a:gd name="vf" fmla="val 1154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Flexible Work Arrangements</a:t>
          </a:r>
          <a:endParaRPr lang="en-IN" sz="1400" kern="1200" dirty="0"/>
        </a:p>
      </dsp:txBody>
      <dsp:txXfrm rot="-5400000">
        <a:off x="3909687" y="3722953"/>
        <a:ext cx="1202866" cy="1382606"/>
      </dsp:txXfrm>
    </dsp:sp>
    <dsp:sp modelId="{25A275E2-052D-44B7-BF25-3B29562CBC07}">
      <dsp:nvSpPr>
        <dsp:cNvPr id="0" name=""/>
        <dsp:cNvSpPr/>
      </dsp:nvSpPr>
      <dsp:spPr>
        <a:xfrm>
          <a:off x="5437901" y="3811668"/>
          <a:ext cx="2241629" cy="1205177"/>
        </a:xfrm>
        <a:prstGeom prst="rect">
          <a:avLst/>
        </a:prstGeom>
        <a:noFill/>
        <a:ln>
          <a:noFill/>
        </a:ln>
        <a:effectLst/>
      </dsp:spPr>
      <dsp:style>
        <a:lnRef idx="0">
          <a:scrgbClr r="0" g="0" b="0"/>
        </a:lnRef>
        <a:fillRef idx="0">
          <a:scrgbClr r="0" g="0" b="0"/>
        </a:fillRef>
        <a:effectRef idx="0">
          <a:scrgbClr r="0" g="0" b="0"/>
        </a:effectRef>
        <a:fontRef idx="minor"/>
      </dsp:style>
    </dsp:sp>
    <dsp:sp modelId="{8BE942FC-FC80-4594-BF03-5763480D1C70}">
      <dsp:nvSpPr>
        <dsp:cNvPr id="0" name=""/>
        <dsp:cNvSpPr/>
      </dsp:nvSpPr>
      <dsp:spPr>
        <a:xfrm rot="5400000">
          <a:off x="1619499" y="3540503"/>
          <a:ext cx="2008628" cy="1747506"/>
        </a:xfrm>
        <a:prstGeom prst="hexagon">
          <a:avLst>
            <a:gd name="adj" fmla="val 25000"/>
            <a:gd name="vf" fmla="val 1154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a:t>Competitive Compensation and Benefits</a:t>
          </a:r>
          <a:endParaRPr lang="en-IN" sz="1500" kern="1200" dirty="0"/>
        </a:p>
      </dsp:txBody>
      <dsp:txXfrm rot="-5400000">
        <a:off x="2022380" y="3722953"/>
        <a:ext cx="1202866" cy="13826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F6EE6-8252-41A6-BABA-C461EBA23928}">
      <dsp:nvSpPr>
        <dsp:cNvPr id="0" name=""/>
        <dsp:cNvSpPr/>
      </dsp:nvSpPr>
      <dsp:spPr>
        <a:xfrm>
          <a:off x="0" y="0"/>
          <a:ext cx="3283499" cy="5013354"/>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Implementing Change</a:t>
          </a:r>
        </a:p>
        <a:p>
          <a:pPr marL="0" lvl="0" indent="0" algn="l" defTabSz="622300">
            <a:lnSpc>
              <a:spcPct val="90000"/>
            </a:lnSpc>
            <a:spcBef>
              <a:spcPct val="0"/>
            </a:spcBef>
            <a:spcAft>
              <a:spcPct val="35000"/>
            </a:spcAft>
            <a:buNone/>
          </a:pPr>
          <a:r>
            <a:rPr lang="en-US" sz="1400" kern="1200" dirty="0"/>
            <a:t>- Communicate the plan to the entire organization</a:t>
          </a:r>
        </a:p>
        <a:p>
          <a:pPr marL="0" lvl="0" indent="0" algn="l" defTabSz="622300">
            <a:lnSpc>
              <a:spcPct val="90000"/>
            </a:lnSpc>
            <a:spcBef>
              <a:spcPct val="0"/>
            </a:spcBef>
            <a:spcAft>
              <a:spcPct val="35000"/>
            </a:spcAft>
            <a:buFont typeface="Arial" panose="020B0604020202020204" pitchFamily="34" charset="0"/>
            <a:buNone/>
          </a:pPr>
          <a:r>
            <a:rPr lang="en-US" sz="1400" kern="1200" dirty="0"/>
            <a:t>- Assign responsibilities to relevant teams or individuals </a:t>
          </a:r>
          <a:endParaRPr lang="en-IN" sz="1400" kern="1200" dirty="0"/>
        </a:p>
      </dsp:txBody>
      <dsp:txXfrm>
        <a:off x="0" y="2005341"/>
        <a:ext cx="3283499" cy="2005341"/>
      </dsp:txXfrm>
    </dsp:sp>
    <dsp:sp modelId="{86A34960-F6FA-4D11-AE47-DA606A797679}">
      <dsp:nvSpPr>
        <dsp:cNvPr id="0" name=""/>
        <dsp:cNvSpPr/>
      </dsp:nvSpPr>
      <dsp:spPr>
        <a:xfrm>
          <a:off x="809892" y="300801"/>
          <a:ext cx="1669446" cy="1669446"/>
        </a:xfrm>
        <a:prstGeom prst="ellipse">
          <a:avLst/>
        </a:prstGeom>
        <a:solidFill>
          <a:schemeClr val="accent1">
            <a:tint val="5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D1E1AFF9-132D-471F-B7B8-51CF6F4AE11B}">
      <dsp:nvSpPr>
        <dsp:cNvPr id="0" name=""/>
        <dsp:cNvSpPr/>
      </dsp:nvSpPr>
      <dsp:spPr>
        <a:xfrm>
          <a:off x="3384870" y="0"/>
          <a:ext cx="3283499" cy="5013354"/>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Monitoring and Feedback</a:t>
          </a:r>
        </a:p>
        <a:p>
          <a:pPr marL="0" lvl="0" indent="0" algn="ctr" defTabSz="622300">
            <a:lnSpc>
              <a:spcPct val="90000"/>
            </a:lnSpc>
            <a:spcBef>
              <a:spcPct val="0"/>
            </a:spcBef>
            <a:spcAft>
              <a:spcPct val="35000"/>
            </a:spcAft>
            <a:buNone/>
          </a:pPr>
          <a:endParaRPr lang="en-US" sz="1400" kern="1200"/>
        </a:p>
        <a:p>
          <a:pPr marL="0" lvl="0" indent="0" algn="l" defTabSz="622300">
            <a:lnSpc>
              <a:spcPct val="90000"/>
            </a:lnSpc>
            <a:spcBef>
              <a:spcPct val="0"/>
            </a:spcBef>
            <a:spcAft>
              <a:spcPct val="35000"/>
            </a:spcAft>
            <a:buNone/>
          </a:pPr>
          <a:r>
            <a:rPr lang="en-US" sz="1400" kern="1200"/>
            <a:t>- Establish a system for ongoing employee feedback</a:t>
          </a:r>
        </a:p>
        <a:p>
          <a:pPr marL="0" lvl="0" indent="0" algn="l" defTabSz="622300">
            <a:lnSpc>
              <a:spcPct val="90000"/>
            </a:lnSpc>
            <a:spcBef>
              <a:spcPct val="0"/>
            </a:spcBef>
            <a:spcAft>
              <a:spcPct val="35000"/>
            </a:spcAft>
            <a:buFont typeface="Arial" panose="020B0604020202020204" pitchFamily="34" charset="0"/>
            <a:buNone/>
          </a:pPr>
          <a:endParaRPr lang="en-US" sz="1400" kern="1200"/>
        </a:p>
        <a:p>
          <a:pPr marL="0" lvl="0" indent="0" algn="l" defTabSz="622300">
            <a:lnSpc>
              <a:spcPct val="90000"/>
            </a:lnSpc>
            <a:spcBef>
              <a:spcPct val="0"/>
            </a:spcBef>
            <a:spcAft>
              <a:spcPct val="35000"/>
            </a:spcAft>
            <a:buFont typeface="Arial" panose="020B0604020202020204" pitchFamily="34" charset="0"/>
            <a:buNone/>
          </a:pPr>
          <a:r>
            <a:rPr lang="en-US" sz="1400" kern="1200"/>
            <a:t>- Regularly assess the effectiveness of retention strategies </a:t>
          </a:r>
        </a:p>
        <a:p>
          <a:pPr marL="0" lvl="0" indent="0" algn="ctr" defTabSz="622300">
            <a:lnSpc>
              <a:spcPct val="90000"/>
            </a:lnSpc>
            <a:spcBef>
              <a:spcPct val="0"/>
            </a:spcBef>
            <a:spcAft>
              <a:spcPct val="35000"/>
            </a:spcAft>
            <a:buNone/>
          </a:pPr>
          <a:endParaRPr lang="en-IN" sz="1400" kern="1200" dirty="0"/>
        </a:p>
      </dsp:txBody>
      <dsp:txXfrm>
        <a:off x="3384870" y="2005341"/>
        <a:ext cx="3283499" cy="2005341"/>
      </dsp:txXfrm>
    </dsp:sp>
    <dsp:sp modelId="{56F0D3E8-CB58-42ED-8F4A-34794AED5213}">
      <dsp:nvSpPr>
        <dsp:cNvPr id="0" name=""/>
        <dsp:cNvSpPr/>
      </dsp:nvSpPr>
      <dsp:spPr>
        <a:xfrm>
          <a:off x="4191897" y="300801"/>
          <a:ext cx="1669446" cy="1669446"/>
        </a:xfrm>
        <a:prstGeom prst="ellipse">
          <a:avLst/>
        </a:prstGeom>
        <a:solidFill>
          <a:schemeClr val="accent1">
            <a:tint val="5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370BFE97-88EF-4DC5-B4A2-C373745022A3}">
      <dsp:nvSpPr>
        <dsp:cNvPr id="0" name=""/>
        <dsp:cNvSpPr/>
      </dsp:nvSpPr>
      <dsp:spPr>
        <a:xfrm>
          <a:off x="266849" y="4010683"/>
          <a:ext cx="6137538" cy="752003"/>
        </a:xfrm>
        <a:prstGeom prst="leftRightArrow">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A31F6-1943-44E3-AA50-FFA14D82FEB9}">
      <dsp:nvSpPr>
        <dsp:cNvPr id="0" name=""/>
        <dsp:cNvSpPr/>
      </dsp:nvSpPr>
      <dsp:spPr>
        <a:xfrm>
          <a:off x="1917741" y="0"/>
          <a:ext cx="4845987" cy="4845987"/>
        </a:xfrm>
        <a:prstGeom prst="triangl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8122AD-BC4B-48B3-A201-DF42373EE316}">
      <dsp:nvSpPr>
        <dsp:cNvPr id="0" name=""/>
        <dsp:cNvSpPr/>
      </dsp:nvSpPr>
      <dsp:spPr bwMode="white">
        <a:xfrm>
          <a:off x="3488748" y="487245"/>
          <a:ext cx="4924130" cy="641241"/>
        </a:xfrm>
        <a:prstGeom prst="round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2">
                  <a:lumMod val="25000"/>
                </a:schemeClr>
              </a:solidFill>
            </a:rPr>
            <a:t>Improving workplace culture </a:t>
          </a:r>
          <a:endParaRPr lang="en-IN" sz="1500" kern="1200" dirty="0">
            <a:solidFill>
              <a:schemeClr val="bg2">
                <a:lumMod val="25000"/>
              </a:schemeClr>
            </a:solidFill>
          </a:endParaRPr>
        </a:p>
      </dsp:txBody>
      <dsp:txXfrm>
        <a:off x="3520051" y="518548"/>
        <a:ext cx="4861524" cy="578635"/>
      </dsp:txXfrm>
    </dsp:sp>
    <dsp:sp modelId="{F53A0C5C-4301-4A9D-8FBF-B102377A7677}">
      <dsp:nvSpPr>
        <dsp:cNvPr id="0" name=""/>
        <dsp:cNvSpPr/>
      </dsp:nvSpPr>
      <dsp:spPr bwMode="white">
        <a:xfrm>
          <a:off x="3488748" y="1132495"/>
          <a:ext cx="4924130" cy="641241"/>
        </a:xfrm>
        <a:prstGeom prst="round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Addressing employee concerns</a:t>
          </a:r>
          <a:endParaRPr lang="en-IN" sz="1500" kern="1200" dirty="0"/>
        </a:p>
      </dsp:txBody>
      <dsp:txXfrm>
        <a:off x="3520051" y="1163798"/>
        <a:ext cx="4861524" cy="578635"/>
      </dsp:txXfrm>
    </dsp:sp>
    <dsp:sp modelId="{6432D69E-5087-483D-AC5C-F327C7ADACA0}">
      <dsp:nvSpPr>
        <dsp:cNvPr id="0" name=""/>
        <dsp:cNvSpPr/>
      </dsp:nvSpPr>
      <dsp:spPr bwMode="white">
        <a:xfrm>
          <a:off x="3488748" y="1777744"/>
          <a:ext cx="4924130" cy="641241"/>
        </a:xfrm>
        <a:prstGeom prst="round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Providing growth opportunities and recognizing achievements </a:t>
          </a:r>
          <a:endParaRPr lang="en-IN" sz="1500" kern="1200" dirty="0"/>
        </a:p>
      </dsp:txBody>
      <dsp:txXfrm>
        <a:off x="3520051" y="1809047"/>
        <a:ext cx="4861524" cy="578635"/>
      </dsp:txXfrm>
    </dsp:sp>
    <dsp:sp modelId="{2C06FBA8-669F-43DD-A0E8-3FBBBDEDF37E}">
      <dsp:nvSpPr>
        <dsp:cNvPr id="0" name=""/>
        <dsp:cNvSpPr/>
      </dsp:nvSpPr>
      <dsp:spPr bwMode="white">
        <a:xfrm>
          <a:off x="3488748" y="2422993"/>
          <a:ext cx="4924130" cy="641241"/>
        </a:xfrm>
        <a:prstGeom prst="round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Conduct exit interviews and use feedback to make positive changes</a:t>
          </a:r>
          <a:endParaRPr lang="en-IN" sz="1500" kern="1200" dirty="0"/>
        </a:p>
      </dsp:txBody>
      <dsp:txXfrm>
        <a:off x="3520051" y="2454296"/>
        <a:ext cx="4861524" cy="578635"/>
      </dsp:txXfrm>
    </dsp:sp>
    <dsp:sp modelId="{CDE5BB7E-8881-44CF-9802-F7E70EDACAA2}">
      <dsp:nvSpPr>
        <dsp:cNvPr id="0" name=""/>
        <dsp:cNvSpPr/>
      </dsp:nvSpPr>
      <dsp:spPr bwMode="white">
        <a:xfrm>
          <a:off x="3488748" y="3068242"/>
          <a:ext cx="4924130" cy="641241"/>
        </a:xfrm>
        <a:prstGeom prst="round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2">
                  <a:lumMod val="25000"/>
                </a:schemeClr>
              </a:solidFill>
            </a:rPr>
            <a:t>Implementing mentorship programs, offering competitive benefits, and fostering work-life balance</a:t>
          </a:r>
          <a:endParaRPr lang="en-IN" sz="1400" kern="1200" dirty="0">
            <a:solidFill>
              <a:schemeClr val="bg2">
                <a:lumMod val="25000"/>
              </a:schemeClr>
            </a:solidFill>
          </a:endParaRPr>
        </a:p>
      </dsp:txBody>
      <dsp:txXfrm>
        <a:off x="3520051" y="3099545"/>
        <a:ext cx="4861524" cy="578635"/>
      </dsp:txXfrm>
    </dsp:sp>
    <dsp:sp modelId="{B3B8B78F-B8B5-45BF-8B11-C7B9CB4ECA35}">
      <dsp:nvSpPr>
        <dsp:cNvPr id="0" name=""/>
        <dsp:cNvSpPr/>
      </dsp:nvSpPr>
      <dsp:spPr bwMode="white">
        <a:xfrm>
          <a:off x="3488748" y="3713491"/>
          <a:ext cx="4924130" cy="641241"/>
        </a:xfrm>
        <a:prstGeom prst="round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Regularly assess and adjust your strategies based on employee feedback and industry trends</a:t>
          </a:r>
          <a:endParaRPr lang="en-IN" sz="1400" kern="1200" dirty="0"/>
        </a:p>
      </dsp:txBody>
      <dsp:txXfrm>
        <a:off x="3520051" y="3744794"/>
        <a:ext cx="4861524" cy="57863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1">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rSet qsTypeId="urn:microsoft.com/office/officeart/2005/8/quickstyle/simple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pyramid2#1">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p:cNvSpPr>
            <a:spLocks noGrp="1"/>
          </p:cNvSpPr>
          <p:nvPr>
            <p:ph type="dt" sz="half" idx="10"/>
          </p:nvPr>
        </p:nvSpPr>
        <p:spPr/>
        <p:txBody>
          <a:bodyPr/>
          <a:lstStyle/>
          <a:p>
            <a:fld id="{ED291B17-9318-49DB-B28B-6E5994AE9581}" type="datetime1">
              <a:rPr lang="en-US" smtClean="0"/>
              <a:t>12/1/2023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12/1/2023</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8DD82B9-B8EE-4375-B6FF-88FA6ABB15D9}" type="datetime1">
              <a:rPr lang="en-US" smtClean="0"/>
              <a:t>12/1/2023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12/1/2023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12/1/2023</a:t>
            </a:fld>
            <a:endParaRPr lang="en-US" dirty="0"/>
          </a:p>
        </p:txBody>
      </p:sp>
      <p:sp>
        <p:nvSpPr>
          <p:cNvPr id="10" name="Footer Placeholder 9"/>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diagramLayout" Target="../diagrams/layout7.xml"/><Relationship Id="rId7" Type="http://schemas.openxmlformats.org/officeDocument/2006/relationships/image" Target="../media/image4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image" Target="../media/image46.png"/><Relationship Id="rId5" Type="http://schemas.openxmlformats.org/officeDocument/2006/relationships/diagramColors" Target="../diagrams/colors7.xml"/><Relationship Id="rId10" Type="http://schemas.openxmlformats.org/officeDocument/2006/relationships/image" Target="../media/image45.svg"/><Relationship Id="rId4" Type="http://schemas.openxmlformats.org/officeDocument/2006/relationships/diagramQuickStyle" Target="../diagrams/quickStyle7.xml"/><Relationship Id="rId9" Type="http://schemas.openxmlformats.org/officeDocument/2006/relationships/image" Target="../media/image44.png"/></Relationships>
</file>

<file path=ppt/slides/_rels/slide2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svg"/><Relationship Id="rId3" Type="http://schemas.openxmlformats.org/officeDocument/2006/relationships/image" Target="../media/image48.svg"/><Relationship Id="rId7" Type="http://schemas.openxmlformats.org/officeDocument/2006/relationships/image" Target="../media/image52.svg"/><Relationship Id="rId12" Type="http://schemas.openxmlformats.org/officeDocument/2006/relationships/image" Target="../media/image57.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svg"/><Relationship Id="rId5" Type="http://schemas.openxmlformats.org/officeDocument/2006/relationships/image" Target="../media/image50.sv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svg"/></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diagramLayout" Target="../diagrams/layout1.xml"/><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8.png"/><Relationship Id="rId5" Type="http://schemas.openxmlformats.org/officeDocument/2006/relationships/diagramColors" Target="../diagrams/colors1.xml"/><Relationship Id="rId10" Type="http://schemas.openxmlformats.org/officeDocument/2006/relationships/image" Target="../media/image7.svg"/><Relationship Id="rId4" Type="http://schemas.openxmlformats.org/officeDocument/2006/relationships/diagramQuickStyle" Target="../diagrams/quickStyle1.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17.png"/><Relationship Id="rId7" Type="http://schemas.openxmlformats.org/officeDocument/2006/relationships/image" Target="../media/image21.emf"/><Relationship Id="rId12" Type="http://schemas.microsoft.com/office/2007/relationships/diagramDrawing" Target="../diagrams/drawing2.xml"/><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diagramColors" Target="../diagrams/colors2.xml"/><Relationship Id="rId5" Type="http://schemas.openxmlformats.org/officeDocument/2006/relationships/image" Target="../media/image19.png"/><Relationship Id="rId10" Type="http://schemas.openxmlformats.org/officeDocument/2006/relationships/diagramQuickStyle" Target="../diagrams/quickStyle2.xml"/><Relationship Id="rId4" Type="http://schemas.openxmlformats.org/officeDocument/2006/relationships/image" Target="../media/image18.svg"/><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3.svg"/><Relationship Id="rId13" Type="http://schemas.microsoft.com/office/2007/relationships/diagramDrawing" Target="../diagrams/drawing4.xml"/><Relationship Id="rId3" Type="http://schemas.openxmlformats.org/officeDocument/2006/relationships/diagramLayout" Target="../diagrams/layout3.xml"/><Relationship Id="rId7" Type="http://schemas.openxmlformats.org/officeDocument/2006/relationships/image" Target="../media/image22.png"/><Relationship Id="rId12" Type="http://schemas.openxmlformats.org/officeDocument/2006/relationships/diagramColors" Target="../diagrams/colors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diagramQuickStyle" Target="../diagrams/quickStyle4.xml"/><Relationship Id="rId5" Type="http://schemas.openxmlformats.org/officeDocument/2006/relationships/diagramColors" Target="../diagrams/colors3.xml"/><Relationship Id="rId10" Type="http://schemas.openxmlformats.org/officeDocument/2006/relationships/diagramLayout" Target="../diagrams/layout4.xml"/><Relationship Id="rId4" Type="http://schemas.openxmlformats.org/officeDocument/2006/relationships/diagramQuickStyle" Target="../diagrams/quickStyle3.xml"/><Relationship Id="rId9" Type="http://schemas.openxmlformats.org/officeDocument/2006/relationships/diagramData" Target="../diagrams/data4.xml"/><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26.svg"/><Relationship Id="rId18" Type="http://schemas.openxmlformats.org/officeDocument/2006/relationships/image" Target="../media/image31.png"/><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diagramData" Target="../diagrams/data5.xml"/><Relationship Id="rId16" Type="http://schemas.openxmlformats.org/officeDocument/2006/relationships/image" Target="../media/image29.png"/><Relationship Id="rId20" Type="http://schemas.openxmlformats.org/officeDocument/2006/relationships/image" Target="../media/image33.svg"/><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image" Target="../media/image28.svg"/><Relationship Id="rId10" Type="http://schemas.openxmlformats.org/officeDocument/2006/relationships/diagramColors" Target="../diagrams/colors6.xml"/><Relationship Id="rId19" Type="http://schemas.openxmlformats.org/officeDocument/2006/relationships/image" Target="../media/image32.png"/><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69807" y="545805"/>
            <a:ext cx="10993549" cy="704129"/>
          </a:xfrm>
        </p:spPr>
        <p:txBody>
          <a:bodyPr>
            <a:normAutofit/>
          </a:bodyPr>
          <a:lstStyle/>
          <a:p>
            <a:pPr algn="ctr"/>
            <a:r>
              <a:rPr lang="en-IN" dirty="0">
                <a:latin typeface="+mj-lt"/>
              </a:rPr>
              <a:t>HR Analytics -Employee Retention</a:t>
            </a:r>
            <a:endParaRPr lang="en-US" dirty="0"/>
          </a:p>
        </p:txBody>
      </p:sp>
      <p:sp>
        <p:nvSpPr>
          <p:cNvPr id="3" name="Subtitle 2"/>
          <p:cNvSpPr>
            <a:spLocks noGrp="1"/>
          </p:cNvSpPr>
          <p:nvPr>
            <p:ph type="subTitle" idx="1"/>
          </p:nvPr>
        </p:nvSpPr>
        <p:spPr>
          <a:xfrm>
            <a:off x="9312442" y="1011472"/>
            <a:ext cx="2574175" cy="1647099"/>
          </a:xfrm>
        </p:spPr>
        <p:txBody>
          <a:bodyPr>
            <a:noAutofit/>
          </a:bodyPr>
          <a:lstStyle/>
          <a:p>
            <a:pPr algn="r"/>
            <a:r>
              <a:rPr lang="en-US" sz="1500" b="1" dirty="0"/>
              <a:t>Kavita Joshi</a:t>
            </a:r>
          </a:p>
          <a:p>
            <a:pPr algn="r"/>
            <a:r>
              <a:rPr lang="en-US" sz="1500" b="1" dirty="0"/>
              <a:t> Sunanda Jakani </a:t>
            </a:r>
          </a:p>
          <a:p>
            <a:pPr algn="r"/>
            <a:r>
              <a:rPr lang="en-US" sz="1500" b="1" dirty="0"/>
              <a:t>BHAVYA C P</a:t>
            </a:r>
          </a:p>
          <a:p>
            <a:pPr algn="r"/>
            <a:r>
              <a:rPr lang="en-US" sz="1500" b="1" dirty="0"/>
              <a:t>AMRUTHA M S </a:t>
            </a:r>
          </a:p>
          <a:p>
            <a:pPr algn="r"/>
            <a:r>
              <a:rPr lang="en-US" sz="1500" b="1" dirty="0"/>
              <a:t>Shruti Vinod Shukla p.Ashwin Kumar</a:t>
            </a:r>
            <a:r>
              <a:rPr lang="en-US" sz="1400" dirty="0"/>
              <a:t> </a:t>
            </a: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448733" y="3081867"/>
            <a:ext cx="11260667" cy="3310466"/>
          </a:xfrm>
          <a:prstGeom prst="rect">
            <a:avLst/>
          </a:prstGeom>
        </p:spPr>
      </p:pic>
      <p:sp>
        <p:nvSpPr>
          <p:cNvPr id="5" name="TextBox 4">
            <a:extLst>
              <a:ext uri="{FF2B5EF4-FFF2-40B4-BE49-F238E27FC236}">
                <a16:creationId xmlns:a16="http://schemas.microsoft.com/office/drawing/2014/main" id="{60DDCD02-C6B8-1449-CE9F-0C64EE444102}"/>
              </a:ext>
            </a:extLst>
          </p:cNvPr>
          <p:cNvSpPr txBox="1"/>
          <p:nvPr/>
        </p:nvSpPr>
        <p:spPr>
          <a:xfrm>
            <a:off x="3200400" y="1576137"/>
            <a:ext cx="4487779" cy="369332"/>
          </a:xfrm>
          <a:prstGeom prst="rect">
            <a:avLst/>
          </a:prstGeom>
          <a:noFill/>
          <a:ln w="38100">
            <a:solidFill>
              <a:schemeClr val="accent1">
                <a:lumMod val="60000"/>
                <a:lumOff val="40000"/>
              </a:schemeClr>
            </a:solidFill>
          </a:ln>
        </p:spPr>
        <p:txBody>
          <a:bodyPr wrap="square" rtlCol="0">
            <a:spAutoFit/>
          </a:bodyPr>
          <a:lstStyle/>
          <a:p>
            <a:pPr algn="ctr"/>
            <a:r>
              <a:rPr lang="en-IN" b="1" dirty="0"/>
              <a:t>TEAM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563" y="895869"/>
            <a:ext cx="11609473" cy="5451429"/>
          </a:xfrm>
          <a:prstGeom prst="rect">
            <a:avLst/>
          </a:prstGeom>
          <a:noFill/>
        </p:spPr>
        <p:txBody>
          <a:bodyPr wrap="square" rtlCol="0">
            <a:spAutoFit/>
          </a:bodyPr>
          <a:lstStyle/>
          <a:p>
            <a:pPr>
              <a:lnSpc>
                <a:spcPct val="150000"/>
              </a:lnSpc>
            </a:pPr>
            <a:r>
              <a:rPr lang="en-US" dirty="0">
                <a:latin typeface="Palatino Linotype" panose="02040502050505030304" pitchFamily="18" charset="0"/>
              </a:rPr>
              <a:t>OBSERVATIONS:</a:t>
            </a:r>
          </a:p>
          <a:p>
            <a:pPr marL="342900" indent="-342900">
              <a:lnSpc>
                <a:spcPct val="150000"/>
              </a:lnSpc>
              <a:buFont typeface="Courier New" panose="02070309020205020404" pitchFamily="49" charset="0"/>
              <a:buChar char="o"/>
            </a:pPr>
            <a:r>
              <a:rPr lang="en-US" dirty="0">
                <a:latin typeface="Palatino Linotype" panose="02040502050505030304" pitchFamily="18" charset="0"/>
              </a:rPr>
              <a:t>Among 50,000 number of employees 25059 are males and  24941 are females.</a:t>
            </a:r>
          </a:p>
          <a:p>
            <a:pPr marL="342900" indent="-342900">
              <a:lnSpc>
                <a:spcPct val="150000"/>
              </a:lnSpc>
              <a:buFont typeface="Courier New" panose="02070309020205020404" pitchFamily="49" charset="0"/>
              <a:buChar char="o"/>
            </a:pPr>
            <a:r>
              <a:rPr lang="en-US" dirty="0">
                <a:latin typeface="Palatino Linotype" panose="02040502050505030304" pitchFamily="18" charset="0"/>
              </a:rPr>
              <a:t> As compared to the department ,the laboratory technician it is found that males have the average hourly rate of 117.201.</a:t>
            </a:r>
          </a:p>
          <a:p>
            <a:pPr>
              <a:lnSpc>
                <a:spcPct val="150000"/>
              </a:lnSpc>
            </a:pPr>
            <a:endParaRPr lang="en-US" dirty="0">
              <a:latin typeface="Palatino Linotype" panose="02040502050505030304" pitchFamily="18" charset="0"/>
            </a:endParaRPr>
          </a:p>
          <a:p>
            <a:pPr>
              <a:lnSpc>
                <a:spcPct val="150000"/>
              </a:lnSpc>
            </a:pPr>
            <a:r>
              <a:rPr lang="en-US" dirty="0">
                <a:latin typeface="Palatino Linotype" panose="02040502050505030304" pitchFamily="18" charset="0"/>
              </a:rPr>
              <a:t>SUGGESTIONS:</a:t>
            </a:r>
          </a:p>
          <a:p>
            <a:pPr marL="342900" indent="-342900">
              <a:lnSpc>
                <a:spcPct val="150000"/>
              </a:lnSpc>
              <a:buFont typeface="Courier New" panose="02070309020205020404" pitchFamily="49" charset="0"/>
              <a:buChar char="o"/>
            </a:pPr>
            <a:r>
              <a:rPr lang="en-US" dirty="0">
                <a:latin typeface="Palatino Linotype" panose="02040502050505030304" pitchFamily="18" charset="0"/>
              </a:rPr>
              <a:t>On  considering  new skills or certifications relevant to the field, gaining more experience, showcasing a strong portfolio, negotiating effectively, and targeting higher-paying clients or projects and by improving efficiency and productivity can contribute to higher earnings and can increase average hourly rate.</a:t>
            </a:r>
          </a:p>
          <a:p>
            <a:pPr marL="342900" indent="-342900">
              <a:lnSpc>
                <a:spcPct val="150000"/>
              </a:lnSpc>
              <a:buFont typeface="Courier New" panose="02070309020205020404" pitchFamily="49" charset="0"/>
              <a:buChar char="o"/>
            </a:pPr>
            <a:r>
              <a:rPr lang="en-US" dirty="0">
                <a:latin typeface="Palatino Linotype" panose="02040502050505030304" pitchFamily="18" charset="0"/>
              </a:rPr>
              <a:t>By increasing  average income, focusing on career development with regular Performance appraisals and  assured raise, continuous upskilling by regular training and development  programs- which enhances the motivation and increases the hygiene factors of the organization . Overall , it will improves the average rate automatically.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207" y="1655147"/>
            <a:ext cx="10964494" cy="1711944"/>
          </a:xfrm>
          <a:prstGeom prst="rect">
            <a:avLst/>
          </a:prstGeom>
          <a:noFill/>
        </p:spPr>
        <p:txBody>
          <a:bodyPr wrap="square" rtlCol="0">
            <a:spAutoFit/>
          </a:bodyPr>
          <a:lstStyle/>
          <a:p>
            <a:pPr>
              <a:lnSpc>
                <a:spcPct val="150000"/>
              </a:lnSpc>
            </a:pPr>
            <a:r>
              <a:rPr lang="en-US" dirty="0">
                <a:latin typeface="Palatino Linotype" panose="02040502050505030304" pitchFamily="18" charset="0"/>
              </a:rPr>
              <a:t>CONCLUSIONS:</a:t>
            </a: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This rate signifies the average compensation received per hour by male research scientists in the dataset.</a:t>
            </a: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The average hourly rate of research scientist males is calculated as $114.45.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4000" dirty="0">
                <a:latin typeface="Palatino Linotype" panose="02040502050505030304" pitchFamily="18" charset="0"/>
              </a:rPr>
              <a:t>KPI -3</a:t>
            </a:r>
          </a:p>
        </p:txBody>
      </p:sp>
      <p:sp>
        <p:nvSpPr>
          <p:cNvPr id="3" name="Subtitle 2"/>
          <p:cNvSpPr>
            <a:spLocks noGrp="1"/>
          </p:cNvSpPr>
          <p:nvPr>
            <p:ph type="subTitle" idx="1"/>
          </p:nvPr>
        </p:nvSpPr>
        <p:spPr/>
        <p:txBody>
          <a:bodyPr>
            <a:normAutofit/>
          </a:bodyPr>
          <a:lstStyle/>
          <a:p>
            <a:pPr algn="ctr"/>
            <a:r>
              <a:rPr lang="en-IN" sz="2000" b="1" dirty="0">
                <a:latin typeface="Palatino Linotype" panose="02040502050505030304" pitchFamily="18" charset="0"/>
              </a:rPr>
              <a:t>ATTRITION RATE VS MONTHLY INCOME STATS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11913" y="1276824"/>
            <a:ext cx="4735589" cy="2424225"/>
          </a:xfrm>
          <a:prstGeom prst="rect">
            <a:avLst/>
          </a:prstGeom>
        </p:spPr>
      </p:pic>
      <p:pic>
        <p:nvPicPr>
          <p:cNvPr id="7" name="Picture 6"/>
          <p:cNvPicPr>
            <a:picLocks noChangeAspect="1"/>
          </p:cNvPicPr>
          <p:nvPr/>
        </p:nvPicPr>
        <p:blipFill>
          <a:blip r:embed="rId3"/>
          <a:stretch>
            <a:fillRect/>
          </a:stretch>
        </p:blipFill>
        <p:spPr>
          <a:xfrm>
            <a:off x="4323166" y="4114169"/>
            <a:ext cx="4235948" cy="2576093"/>
          </a:xfrm>
          <a:prstGeom prst="rect">
            <a:avLst/>
          </a:prstGeom>
        </p:spPr>
      </p:pic>
      <p:graphicFrame>
        <p:nvGraphicFramePr>
          <p:cNvPr id="9" name="Chart 8"/>
          <p:cNvGraphicFramePr/>
          <p:nvPr/>
        </p:nvGraphicFramePr>
        <p:xfrm>
          <a:off x="6944499" y="1066323"/>
          <a:ext cx="4177229" cy="2693766"/>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400701" y="679038"/>
            <a:ext cx="11346540" cy="369332"/>
          </a:xfrm>
          <a:prstGeom prst="rect">
            <a:avLst/>
          </a:prstGeom>
          <a:noFill/>
        </p:spPr>
        <p:txBody>
          <a:bodyPr wrap="square" rtlCol="0">
            <a:spAutoFit/>
          </a:bodyPr>
          <a:lstStyle/>
          <a:p>
            <a:pPr algn="ctr"/>
            <a:r>
              <a:rPr lang="en-IN" dirty="0">
                <a:latin typeface="Palatino Linotype" panose="02040502050505030304" pitchFamily="18" charset="0"/>
              </a:rPr>
              <a:t>Data Visualization using different tools: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700" y="564786"/>
            <a:ext cx="11452600" cy="5728428"/>
          </a:xfrm>
          <a:prstGeom prst="rect">
            <a:avLst/>
          </a:prstGeom>
          <a:noFill/>
        </p:spPr>
        <p:txBody>
          <a:bodyPr wrap="square" rtlCol="0">
            <a:spAutoFit/>
          </a:bodyPr>
          <a:lstStyle/>
          <a:p>
            <a:r>
              <a:rPr lang="en-US" dirty="0">
                <a:latin typeface="Palatino Linotype" panose="02040502050505030304" pitchFamily="18" charset="0"/>
              </a:rPr>
              <a:t>OBSERVATIONS:</a:t>
            </a:r>
          </a:p>
          <a:p>
            <a:endParaRPr lang="en-US" dirty="0">
              <a:latin typeface="Palatino Linotype" panose="02040502050505030304" pitchFamily="18" charset="0"/>
            </a:endParaRP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The attrition rates across departments seem relatively close, hovering around 8.08% to 8.52%. The highest attrition rate belongs to the Research &amp; Development department at 8.52%, while Hardware stands with the lowest at 8.08%</a:t>
            </a: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There's minimal disparity in attrition rates among these departments.</a:t>
            </a: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The average monthly income varies slightly across departments, with values ranging from 26000 to 26170.</a:t>
            </a:r>
          </a:p>
          <a:p>
            <a:pPr>
              <a:lnSpc>
                <a:spcPct val="150000"/>
              </a:lnSpc>
            </a:pPr>
            <a:endParaRPr lang="en-US" dirty="0">
              <a:latin typeface="Palatino Linotype" panose="02040502050505030304" pitchFamily="18" charset="0"/>
            </a:endParaRPr>
          </a:p>
          <a:p>
            <a:r>
              <a:rPr lang="en-US" dirty="0">
                <a:latin typeface="Palatino Linotype" panose="02040502050505030304" pitchFamily="18" charset="0"/>
              </a:rPr>
              <a:t> SUGGESTIONS:</a:t>
            </a:r>
          </a:p>
          <a:p>
            <a:endParaRPr lang="en-US" dirty="0">
              <a:latin typeface="Palatino Linotype" panose="02040502050505030304" pitchFamily="18" charset="0"/>
            </a:endParaRP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Explore non-income-related factors impacting attrition, such as job satisfaction or growth opportunities.</a:t>
            </a: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Investigate the reasons behind slight disparity in avg monthly incomes among department , assessing whether if affects job satisfaction and employee retention. </a:t>
            </a: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Collect feedback through exit interviews or surveys to comprehend the reasons behind employees leaving.</a:t>
            </a: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Provide opportunity for career growth and development to motivate employees to stay.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367" y="1054444"/>
            <a:ext cx="10313773" cy="3235437"/>
          </a:xfrm>
          <a:prstGeom prst="rect">
            <a:avLst/>
          </a:prstGeom>
          <a:noFill/>
        </p:spPr>
        <p:txBody>
          <a:bodyPr wrap="square" rtlCol="0">
            <a:spAutoFit/>
          </a:bodyPr>
          <a:lstStyle/>
          <a:p>
            <a:r>
              <a:rPr lang="en-US" dirty="0">
                <a:latin typeface="Palatino Linotype" panose="02040502050505030304" pitchFamily="18" charset="0"/>
              </a:rPr>
              <a:t>CONCLUSIONS :</a:t>
            </a:r>
          </a:p>
          <a:p>
            <a:pPr>
              <a:lnSpc>
                <a:spcPct val="150000"/>
              </a:lnSpc>
            </a:pPr>
            <a:endParaRPr lang="en-US" dirty="0">
              <a:latin typeface="Palatino Linotype" panose="02040502050505030304" pitchFamily="18" charset="0"/>
            </a:endParaRPr>
          </a:p>
          <a:p>
            <a:pPr marL="342900" indent="-342900">
              <a:lnSpc>
                <a:spcPct val="150000"/>
              </a:lnSpc>
              <a:buFont typeface="Courier New" panose="02070309020205020404" pitchFamily="49" charset="0"/>
              <a:buChar char="o"/>
            </a:pPr>
            <a:r>
              <a:rPr lang="en-US" dirty="0">
                <a:latin typeface="Palatino Linotype" panose="02040502050505030304" pitchFamily="18" charset="0"/>
              </a:rPr>
              <a:t>Attrition rates appear consistent across departments, suggesting other factors beyond income drive employee turnover.</a:t>
            </a:r>
          </a:p>
          <a:p>
            <a:pPr marL="342900" indent="-342900">
              <a:lnSpc>
                <a:spcPct val="150000"/>
              </a:lnSpc>
              <a:buFont typeface="Courier New" panose="02070309020205020404" pitchFamily="49" charset="0"/>
              <a:buChar char="o"/>
            </a:pPr>
            <a:r>
              <a:rPr lang="en-US" dirty="0">
                <a:latin typeface="Palatino Linotype" panose="02040502050505030304" pitchFamily="18" charset="0"/>
              </a:rPr>
              <a:t>While income is a factor, it doesn't seem to singularly drive attrition in these departments.</a:t>
            </a:r>
          </a:p>
          <a:p>
            <a:pPr marL="342900" indent="-342900">
              <a:lnSpc>
                <a:spcPct val="150000"/>
              </a:lnSpc>
              <a:buFont typeface="Courier New" panose="02070309020205020404" pitchFamily="49" charset="0"/>
              <a:buChar char="o"/>
            </a:pPr>
            <a:r>
              <a:rPr lang="en-US" dirty="0">
                <a:latin typeface="Palatino Linotype" panose="02040502050505030304" pitchFamily="18" charset="0"/>
              </a:rPr>
              <a:t>To gain deeper insights, investigating qualitative aspects like workplace environment or career development prospects might offer more insights into reducing attrition rates and improve employee retention.</a:t>
            </a:r>
            <a:endParaRPr lang="en-IN" dirty="0">
              <a:latin typeface="Palatino Linotype" panose="0204050205050503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b="1" dirty="0">
                <a:latin typeface="Palatino Linotype" panose="02040502050505030304" pitchFamily="18" charset="0"/>
              </a:rPr>
              <a:t>KPI - </a:t>
            </a:r>
            <a:r>
              <a:rPr lang="en-US" altLang="en-IN" b="1" dirty="0">
                <a:latin typeface="Palatino Linotype" panose="02040502050505030304" pitchFamily="18" charset="0"/>
              </a:rPr>
              <a:t>4</a:t>
            </a:r>
          </a:p>
        </p:txBody>
      </p:sp>
      <p:sp>
        <p:nvSpPr>
          <p:cNvPr id="3" name="Subtitle 2"/>
          <p:cNvSpPr>
            <a:spLocks noGrp="1"/>
          </p:cNvSpPr>
          <p:nvPr>
            <p:ph type="subTitle" idx="1"/>
          </p:nvPr>
        </p:nvSpPr>
        <p:spPr/>
        <p:txBody>
          <a:bodyPr/>
          <a:lstStyle/>
          <a:p>
            <a:pPr algn="ctr">
              <a:buFont typeface="+mj-lt"/>
            </a:pPr>
            <a:r>
              <a:rPr lang="en-IN" dirty="0">
                <a:latin typeface="+mj-lt"/>
                <a:sym typeface="+mn-ea"/>
              </a:rPr>
              <a:t>Average working years for each Department</a:t>
            </a:r>
            <a:endParaRPr lang="en-IN"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shot (314)"/>
          <p:cNvPicPr>
            <a:picLocks noChangeAspect="1"/>
          </p:cNvPicPr>
          <p:nvPr/>
        </p:nvPicPr>
        <p:blipFill>
          <a:blip r:embed="rId2"/>
          <a:stretch>
            <a:fillRect/>
          </a:stretch>
        </p:blipFill>
        <p:spPr>
          <a:xfrm>
            <a:off x="6768465" y="1166495"/>
            <a:ext cx="4853940" cy="4150995"/>
          </a:xfrm>
          <a:prstGeom prst="rect">
            <a:avLst/>
          </a:prstGeom>
          <a:effectLst>
            <a:glow rad="63500">
              <a:srgbClr val="D557C2">
                <a:alpha val="40000"/>
              </a:srgbClr>
            </a:glow>
          </a:effectLst>
        </p:spPr>
      </p:pic>
      <p:pic>
        <p:nvPicPr>
          <p:cNvPr id="8" name="Picture 7" descr="Screenshot (313)"/>
          <p:cNvPicPr>
            <a:picLocks noChangeAspect="1"/>
          </p:cNvPicPr>
          <p:nvPr/>
        </p:nvPicPr>
        <p:blipFill>
          <a:blip r:embed="rId3"/>
          <a:stretch>
            <a:fillRect/>
          </a:stretch>
        </p:blipFill>
        <p:spPr>
          <a:xfrm>
            <a:off x="276860" y="1165860"/>
            <a:ext cx="6257925" cy="4151630"/>
          </a:xfrm>
          <a:prstGeom prst="rect">
            <a:avLst/>
          </a:prstGeom>
          <a:effectLst>
            <a:glow rad="63500">
              <a:schemeClr val="accent1">
                <a:satMod val="175000"/>
                <a:alpha val="40000"/>
              </a:schemeClr>
            </a:glow>
          </a:effectLst>
        </p:spPr>
      </p:pic>
      <p:cxnSp>
        <p:nvCxnSpPr>
          <p:cNvPr id="9" name="Straight Arrow Connector 8"/>
          <p:cNvCxnSpPr/>
          <p:nvPr/>
        </p:nvCxnSpPr>
        <p:spPr>
          <a:xfrm>
            <a:off x="7809865" y="3646170"/>
            <a:ext cx="0" cy="2011045"/>
          </a:xfrm>
          <a:prstGeom prst="straightConnector1">
            <a:avLst/>
          </a:prstGeom>
          <a:ln>
            <a:solidFill>
              <a:srgbClr val="D557C2"/>
            </a:solidFill>
            <a:tailEnd type="arrow"/>
          </a:ln>
        </p:spPr>
        <p:style>
          <a:lnRef idx="2">
            <a:schemeClr val="accent1"/>
          </a:lnRef>
          <a:fillRef idx="0">
            <a:srgbClr val="FFFFFF"/>
          </a:fillRef>
          <a:effectRef idx="0">
            <a:srgbClr val="FFFFFF"/>
          </a:effectRef>
          <a:fontRef idx="minor">
            <a:schemeClr val="tx1"/>
          </a:fontRef>
        </p:style>
      </p:cxnSp>
      <p:cxnSp>
        <p:nvCxnSpPr>
          <p:cNvPr id="10" name="Straight Arrow Connector 9"/>
          <p:cNvCxnSpPr/>
          <p:nvPr/>
        </p:nvCxnSpPr>
        <p:spPr>
          <a:xfrm>
            <a:off x="10287635" y="4737100"/>
            <a:ext cx="15240" cy="935355"/>
          </a:xfrm>
          <a:prstGeom prst="straightConnector1">
            <a:avLst/>
          </a:prstGeom>
          <a:ln>
            <a:solidFill>
              <a:srgbClr val="D557C2"/>
            </a:solidFill>
            <a:tailEnd type="arrow"/>
          </a:ln>
        </p:spPr>
        <p:style>
          <a:lnRef idx="2">
            <a:schemeClr val="accent1"/>
          </a:lnRef>
          <a:fillRef idx="0">
            <a:srgbClr val="FFFFFF"/>
          </a:fillRef>
          <a:effectRef idx="0">
            <a:srgbClr val="FFFFFF"/>
          </a:effectRef>
          <a:fontRef idx="minor">
            <a:schemeClr val="tx1"/>
          </a:fontRef>
        </p:style>
      </p:cxnSp>
      <p:cxnSp>
        <p:nvCxnSpPr>
          <p:cNvPr id="11" name="Straight Arrow Connector 10"/>
          <p:cNvCxnSpPr/>
          <p:nvPr/>
        </p:nvCxnSpPr>
        <p:spPr>
          <a:xfrm flipH="1">
            <a:off x="1278890" y="4908550"/>
            <a:ext cx="15875" cy="7016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Straight Arrow Connector 11"/>
          <p:cNvCxnSpPr/>
          <p:nvPr/>
        </p:nvCxnSpPr>
        <p:spPr>
          <a:xfrm>
            <a:off x="6017260" y="5064760"/>
            <a:ext cx="0" cy="6076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5" name="Round Single Corner Rectangle 24"/>
          <p:cNvSpPr/>
          <p:nvPr/>
        </p:nvSpPr>
        <p:spPr>
          <a:xfrm>
            <a:off x="6768465" y="5672455"/>
            <a:ext cx="1792605" cy="810260"/>
          </a:xfrm>
          <a:prstGeom prst="round1Rect">
            <a:avLst/>
          </a:prstGeom>
          <a:solidFill>
            <a:schemeClr val="bg1"/>
          </a:solidFill>
          <a:ln>
            <a:solidFill>
              <a:srgbClr val="D557C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rgbClr val="D557C2"/>
                </a:solidFill>
              </a:rPr>
              <a:t>Max</a:t>
            </a:r>
          </a:p>
        </p:txBody>
      </p:sp>
      <p:sp>
        <p:nvSpPr>
          <p:cNvPr id="26" name="Round Single Corner Rectangle 25"/>
          <p:cNvSpPr/>
          <p:nvPr/>
        </p:nvSpPr>
        <p:spPr>
          <a:xfrm>
            <a:off x="9829800" y="5641340"/>
            <a:ext cx="1792605" cy="810260"/>
          </a:xfrm>
          <a:prstGeom prst="round1Rect">
            <a:avLst/>
          </a:prstGeom>
          <a:solidFill>
            <a:schemeClr val="bg1"/>
          </a:solidFill>
          <a:ln>
            <a:solidFill>
              <a:srgbClr val="D557C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rgbClr val="D557C2"/>
                </a:solidFill>
              </a:rPr>
              <a:t>Min</a:t>
            </a:r>
          </a:p>
        </p:txBody>
      </p:sp>
      <p:sp>
        <p:nvSpPr>
          <p:cNvPr id="24" name="Round Single Corner Rectangle 23" descr="Lowest"/>
          <p:cNvSpPr/>
          <p:nvPr/>
        </p:nvSpPr>
        <p:spPr>
          <a:xfrm>
            <a:off x="4742180" y="5672455"/>
            <a:ext cx="1792605" cy="810260"/>
          </a:xfrm>
          <a:prstGeom prst="round1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tIns="0" rtlCol="0" anchor="ctr" anchorCtr="0"/>
          <a:lstStyle/>
          <a:p>
            <a:pPr algn="ctr" fontAlgn="base">
              <a:lnSpc>
                <a:spcPct val="100000"/>
              </a:lnSpc>
            </a:pPr>
            <a:r>
              <a:rPr lang="en-US">
                <a:solidFill>
                  <a:srgbClr val="0070C0"/>
                </a:solidFill>
              </a:rPr>
              <a:t>Lowest</a:t>
            </a:r>
          </a:p>
        </p:txBody>
      </p:sp>
      <p:sp>
        <p:nvSpPr>
          <p:cNvPr id="28" name="Round Single Corner Rectangle 27" descr="Lowest"/>
          <p:cNvSpPr/>
          <p:nvPr/>
        </p:nvSpPr>
        <p:spPr>
          <a:xfrm>
            <a:off x="276860" y="5641340"/>
            <a:ext cx="1792605" cy="810260"/>
          </a:xfrm>
          <a:prstGeom prst="round1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tIns="0" rtlCol="0" anchor="ctr" anchorCtr="0"/>
          <a:lstStyle/>
          <a:p>
            <a:pPr algn="ctr"/>
            <a:r>
              <a:rPr lang="en-US">
                <a:solidFill>
                  <a:srgbClr val="0070C0"/>
                </a:solidFill>
              </a:rPr>
              <a:t>Highest</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9900"/>
            <a:ext cx="10515600" cy="5932170"/>
          </a:xfrm>
        </p:spPr>
        <p:txBody>
          <a:bodyPr>
            <a:normAutofit/>
          </a:bodyPr>
          <a:lstStyle/>
          <a:p>
            <a:pPr marL="0" indent="0">
              <a:buNone/>
            </a:pPr>
            <a:r>
              <a:rPr lang="en-US" b="1" dirty="0">
                <a:latin typeface="Cambria" panose="02040503050406030204" charset="0"/>
                <a:cs typeface="Cambria" panose="02040503050406030204" charset="0"/>
              </a:rPr>
              <a:t>OBSERVATIONS</a:t>
            </a:r>
            <a:r>
              <a:rPr lang="en-US" b="1">
                <a:latin typeface="Cambria" panose="02040503050406030204" charset="0"/>
                <a:cs typeface="Cambria" panose="02040503050406030204" charset="0"/>
              </a:rPr>
              <a:t>:</a:t>
            </a:r>
          </a:p>
          <a:p>
            <a:pPr marL="114300" indent="-342900" algn="l">
              <a:buClrTx/>
              <a:buSzTx/>
              <a:buFont typeface="Wingdings" panose="05000000000000000000" charset="0"/>
              <a:buChar char="§"/>
            </a:pPr>
            <a:r>
              <a:rPr lang="en-US" dirty="0">
                <a:latin typeface="Cambria" panose="02040503050406030204" charset="0"/>
                <a:cs typeface="Cambria" panose="02040503050406030204" charset="0"/>
              </a:rPr>
              <a:t>The  Avg Working Years for each Department wise Ranges from 20.30 to 20.65.</a:t>
            </a:r>
          </a:p>
          <a:p>
            <a:pPr marL="114300" indent="-342900" algn="l">
              <a:buClrTx/>
              <a:buSzTx/>
              <a:buFont typeface="Wingdings" panose="05000000000000000000" charset="0"/>
              <a:buChar char="§"/>
            </a:pPr>
            <a:r>
              <a:rPr lang="en-US" dirty="0">
                <a:latin typeface="Cambria" panose="02040503050406030204" charset="0"/>
                <a:cs typeface="Cambria" panose="02040503050406030204" charset="0"/>
              </a:rPr>
              <a:t>The Software is the Department with highest Avg Working Years at 20.65 where as Research and Development is the </a:t>
            </a:r>
            <a:r>
              <a:rPr lang="en-US" dirty="0">
                <a:latin typeface="Cambria" panose="02040503050406030204" charset="0"/>
                <a:cs typeface="Cambria" panose="02040503050406030204" charset="0"/>
                <a:sym typeface="+mn-ea"/>
              </a:rPr>
              <a:t>Department with lowest Avg Working Years at 20.30.</a:t>
            </a:r>
          </a:p>
          <a:p>
            <a:pPr marL="0" indent="0">
              <a:buNone/>
            </a:pPr>
            <a:endParaRPr lang="en-US">
              <a:latin typeface="Cambria" panose="02040503050406030204" charset="0"/>
              <a:cs typeface="Cambria" panose="02040503050406030204" charset="0"/>
            </a:endParaRPr>
          </a:p>
          <a:p>
            <a:pPr marL="0" indent="0">
              <a:buNone/>
            </a:pPr>
            <a:r>
              <a:rPr lang="en-US" b="1" dirty="0">
                <a:latin typeface="Cambria" panose="02040503050406030204" charset="0"/>
                <a:cs typeface="Cambria" panose="02040503050406030204" charset="0"/>
                <a:sym typeface="+mn-ea"/>
              </a:rPr>
              <a:t> SUGGESTIONS:</a:t>
            </a:r>
          </a:p>
          <a:p>
            <a:pPr>
              <a:buFont typeface="Wingdings" panose="05000000000000000000" charset="0"/>
              <a:buChar char="§"/>
            </a:pPr>
            <a:r>
              <a:rPr lang="en-US" dirty="0">
                <a:latin typeface="Cambria" panose="02040503050406030204" charset="0"/>
                <a:cs typeface="Cambria" panose="02040503050406030204" charset="0"/>
                <a:sym typeface="+mn-ea"/>
              </a:rPr>
              <a:t>Conducting Exit Interviews, Focus more on </a:t>
            </a:r>
            <a:r>
              <a:rPr lang="en-US">
                <a:latin typeface="Cambria" panose="02040503050406030204" charset="0"/>
                <a:cs typeface="Cambria" panose="02040503050406030204" charset="0"/>
                <a:sym typeface="+mn-ea"/>
              </a:rPr>
              <a:t>Research and Development Department as they have lowest Avg Working Y</a:t>
            </a:r>
            <a:r>
              <a:rPr lang="en-US" dirty="0">
                <a:latin typeface="Cambria" panose="02040503050406030204" charset="0"/>
                <a:cs typeface="Cambria" panose="02040503050406030204" charset="0"/>
                <a:sym typeface="+mn-ea"/>
              </a:rPr>
              <a:t>ears.</a:t>
            </a:r>
            <a:endParaRPr lang="en-US">
              <a:latin typeface="Cambria" panose="02040503050406030204" charset="0"/>
              <a:cs typeface="Cambria" panose="02040503050406030204" charset="0"/>
              <a:sym typeface="+mn-ea"/>
            </a:endParaRPr>
          </a:p>
          <a:p>
            <a:pPr>
              <a:buFont typeface="Wingdings" panose="05000000000000000000" charset="0"/>
              <a:buChar char="§"/>
            </a:pPr>
            <a:r>
              <a:rPr lang="en-US" dirty="0">
                <a:latin typeface="Cambria" panose="02040503050406030204" charset="0"/>
                <a:cs typeface="Cambria" panose="02040503050406030204" charset="0"/>
                <a:sym typeface="+mn-ea"/>
              </a:rPr>
              <a:t>Improving Employee Engagement activities in the Company.</a:t>
            </a:r>
          </a:p>
          <a:p>
            <a:pPr>
              <a:buFont typeface="Wingdings" panose="05000000000000000000" charset="0"/>
              <a:buChar char="§"/>
            </a:pPr>
            <a:r>
              <a:rPr lang="en-US" dirty="0">
                <a:latin typeface="Cambria" panose="02040503050406030204" charset="0"/>
                <a:cs typeface="Cambria" panose="02040503050406030204" charset="0"/>
                <a:sym typeface="+mn-ea"/>
              </a:rPr>
              <a:t>Figure out the other factors which are leading more Attrition rate and take necessary actions to over come from it.</a:t>
            </a:r>
          </a:p>
          <a:p>
            <a:pPr marL="0" indent="0">
              <a:buNone/>
            </a:pPr>
            <a:endParaRPr lang="en-US" dirty="0">
              <a:latin typeface="Palatino Linotype" panose="02040502050505030304" pitchFamily="18" charset="0"/>
              <a:sym typeface="+mn-ea"/>
            </a:endParaRPr>
          </a:p>
          <a:p>
            <a:pPr marL="0" indent="0">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49985"/>
            <a:ext cx="11029315" cy="3362325"/>
          </a:xfrm>
        </p:spPr>
        <p:txBody>
          <a:bodyPr>
            <a:normAutofit/>
          </a:bodyPr>
          <a:lstStyle/>
          <a:p>
            <a:pPr marL="0" indent="0">
              <a:buFont typeface="Wingdings" panose="05000000000000000000" charset="0"/>
              <a:buNone/>
            </a:pPr>
            <a:r>
              <a:rPr lang="en-US" b="1" dirty="0">
                <a:latin typeface="Cambria" panose="02040503050406030204" charset="0"/>
                <a:cs typeface="Cambria" panose="02040503050406030204" charset="0"/>
              </a:rPr>
              <a:t>CONCLUSION</a:t>
            </a:r>
            <a:r>
              <a:rPr lang="en-US">
                <a:latin typeface="Cambria" panose="02040503050406030204" charset="0"/>
                <a:cs typeface="Cambria" panose="02040503050406030204" charset="0"/>
              </a:rPr>
              <a:t>:</a:t>
            </a:r>
          </a:p>
          <a:p>
            <a:pPr>
              <a:buFont typeface="Wingdings" panose="05000000000000000000" charset="0"/>
              <a:buChar char="§"/>
            </a:pPr>
            <a:r>
              <a:rPr lang="en-US">
                <a:latin typeface="Cambria" panose="02040503050406030204" charset="0"/>
                <a:cs typeface="Cambria" panose="02040503050406030204" charset="0"/>
              </a:rPr>
              <a:t>Software and Sales Departments have Great Working Years.  </a:t>
            </a:r>
          </a:p>
          <a:p>
            <a:pPr>
              <a:buFont typeface="Wingdings" panose="05000000000000000000" charset="0"/>
              <a:buChar char="§"/>
            </a:pPr>
            <a:r>
              <a:rPr lang="en-US">
                <a:latin typeface="Cambria" panose="02040503050406030204" charset="0"/>
                <a:cs typeface="Cambria" panose="02040503050406030204" charset="0"/>
              </a:rPr>
              <a:t>Support, Hardware and Human Resources have Good Working Years.</a:t>
            </a:r>
          </a:p>
          <a:p>
            <a:pPr>
              <a:buFont typeface="Wingdings" panose="05000000000000000000" charset="0"/>
              <a:buChar char="§"/>
            </a:pPr>
            <a:r>
              <a:rPr lang="en-US">
                <a:latin typeface="Cambria" panose="02040503050406030204" charset="0"/>
                <a:cs typeface="Cambria" panose="02040503050406030204" charset="0"/>
                <a:sym typeface="+mn-ea"/>
              </a:rPr>
              <a:t>Research and Development Department have Poor Working Years.</a:t>
            </a:r>
          </a:p>
          <a:p>
            <a:pPr>
              <a:buFont typeface="Wingdings" panose="05000000000000000000" charset="0"/>
              <a:buChar char="§"/>
            </a:pPr>
            <a:r>
              <a:rPr lang="en-US">
                <a:latin typeface="Cambria" panose="02040503050406030204" charset="0"/>
                <a:cs typeface="Cambria" panose="02040503050406030204" charset="0"/>
                <a:sym typeface="+mn-ea"/>
              </a:rPr>
              <a:t>Though the R &amp; D’s average working years is less across the organization, the retention policies weren’t enforced to a make better workforce. Hence very stringent and focussed employee-centric policies are needed  to churn the cream/talent.</a:t>
            </a:r>
            <a:endParaRPr lang="en-US">
              <a:latin typeface="Cambria" panose="02040503050406030204" charset="0"/>
              <a:cs typeface="Cambria" panose="02040503050406030204" charset="0"/>
            </a:endParaRPr>
          </a:p>
          <a:p>
            <a:pPr>
              <a:buFont typeface="Wingdings" panose="05000000000000000000" charset="0"/>
              <a:buChar char="§"/>
            </a:pPr>
            <a:endParaRPr lang="en-US">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34" y="-121024"/>
            <a:ext cx="11029616" cy="578224"/>
          </a:xfrm>
        </p:spPr>
        <p:txBody>
          <a:bodyPr/>
          <a:lstStyle/>
          <a:p>
            <a:pPr algn="ctr"/>
            <a:r>
              <a:rPr lang="en-IN" dirty="0"/>
              <a:t>Project overview</a:t>
            </a:r>
          </a:p>
        </p:txBody>
      </p:sp>
      <p:sp>
        <p:nvSpPr>
          <p:cNvPr id="3" name="Content Placeholder 2"/>
          <p:cNvSpPr>
            <a:spLocks noGrp="1"/>
          </p:cNvSpPr>
          <p:nvPr>
            <p:ph idx="1"/>
          </p:nvPr>
        </p:nvSpPr>
        <p:spPr>
          <a:xfrm>
            <a:off x="392934" y="713769"/>
            <a:ext cx="11480819" cy="5929077"/>
          </a:xfrm>
        </p:spPr>
        <p:txBody>
          <a:bodyPr>
            <a:normAutofit/>
          </a:bodyPr>
          <a:lstStyle/>
          <a:p>
            <a:pPr>
              <a:lnSpc>
                <a:spcPct val="200000"/>
              </a:lnSpc>
            </a:pPr>
            <a:r>
              <a:rPr lang="en-IN" b="1" u="sng" dirty="0"/>
              <a:t>Project Name</a:t>
            </a:r>
            <a:r>
              <a:rPr lang="en-IN" dirty="0"/>
              <a:t>: Employee Retention</a:t>
            </a:r>
          </a:p>
          <a:p>
            <a:pPr>
              <a:lnSpc>
                <a:spcPct val="200000"/>
              </a:lnSpc>
            </a:pPr>
            <a:r>
              <a:rPr lang="en-IN" b="1" u="sng" dirty="0"/>
              <a:t>Domain</a:t>
            </a:r>
            <a:r>
              <a:rPr lang="en-IN" dirty="0"/>
              <a:t>: HR Analytics</a:t>
            </a:r>
          </a:p>
          <a:p>
            <a:pPr>
              <a:lnSpc>
                <a:spcPct val="200000"/>
              </a:lnSpc>
            </a:pPr>
            <a:r>
              <a:rPr lang="en-IN" b="1" u="sng" dirty="0"/>
              <a:t>Dataset Name</a:t>
            </a:r>
            <a:r>
              <a:rPr lang="en-IN" dirty="0"/>
              <a:t>: HR_1 &amp; HR_2</a:t>
            </a:r>
          </a:p>
          <a:p>
            <a:pPr>
              <a:lnSpc>
                <a:spcPct val="200000"/>
              </a:lnSpc>
            </a:pPr>
            <a:r>
              <a:rPr lang="en-IN" b="1" u="sng" dirty="0"/>
              <a:t>Objective/ Challenge</a:t>
            </a:r>
            <a:r>
              <a:rPr lang="en-IN" dirty="0"/>
              <a:t>: Reducing the Very high Attrition of Organization</a:t>
            </a:r>
          </a:p>
          <a:p>
            <a:pPr>
              <a:lnSpc>
                <a:spcPct val="200000"/>
              </a:lnSpc>
            </a:pPr>
            <a:r>
              <a:rPr lang="en-IN" b="1" u="sng" dirty="0"/>
              <a:t>Dataset Type</a:t>
            </a:r>
            <a:r>
              <a:rPr lang="en-IN" dirty="0"/>
              <a:t>: Excel Data</a:t>
            </a:r>
          </a:p>
          <a:p>
            <a:pPr>
              <a:lnSpc>
                <a:spcPct val="200000"/>
              </a:lnSpc>
            </a:pPr>
            <a:r>
              <a:rPr lang="en-IN" b="1" u="sng" dirty="0"/>
              <a:t>Dataset Size</a:t>
            </a:r>
            <a:r>
              <a:rPr lang="en-IN" dirty="0"/>
              <a:t>: 50k records each</a:t>
            </a:r>
          </a:p>
          <a:p>
            <a:pPr>
              <a:lnSpc>
                <a:spcPct val="200000"/>
              </a:lnSpc>
            </a:pPr>
            <a:r>
              <a:rPr lang="en-IN" b="1" u="sng" dirty="0"/>
              <a:t>Dashboard Visualisation is done through</a:t>
            </a:r>
            <a:r>
              <a:rPr lang="en-IN" b="1" dirty="0"/>
              <a:t> </a:t>
            </a:r>
            <a:r>
              <a:rPr lang="en-IN" dirty="0"/>
              <a:t>– MS-Excel, Tableau, MYSQL, </a:t>
            </a:r>
            <a:r>
              <a:rPr lang="en-IN" dirty="0" err="1"/>
              <a:t>PowerBI</a:t>
            </a:r>
            <a:endParaRPr lang="en-IN" dirty="0"/>
          </a:p>
          <a:p>
            <a:endParaRPr lang="en-IN" dirty="0"/>
          </a:p>
        </p:txBody>
      </p:sp>
      <p:pic>
        <p:nvPicPr>
          <p:cNvPr id="5" name="Picture 4"/>
          <p:cNvPicPr>
            <a:picLocks noChangeAspect="1"/>
          </p:cNvPicPr>
          <p:nvPr/>
        </p:nvPicPr>
        <p:blipFill>
          <a:blip r:embed="rId2"/>
          <a:stretch>
            <a:fillRect/>
          </a:stretch>
        </p:blipFill>
        <p:spPr>
          <a:xfrm>
            <a:off x="5156648" y="833717"/>
            <a:ext cx="3454116" cy="2010605"/>
          </a:xfrm>
          <a:prstGeom prst="rect">
            <a:avLst/>
          </a:prstGeom>
        </p:spPr>
      </p:pic>
      <p:pic>
        <p:nvPicPr>
          <p:cNvPr id="7" name="Picture 6"/>
          <p:cNvPicPr>
            <a:picLocks noChangeAspect="1"/>
          </p:cNvPicPr>
          <p:nvPr/>
        </p:nvPicPr>
        <p:blipFill>
          <a:blip r:embed="rId3"/>
          <a:stretch>
            <a:fillRect/>
          </a:stretch>
        </p:blipFill>
        <p:spPr>
          <a:xfrm>
            <a:off x="8610764" y="3233590"/>
            <a:ext cx="3454116" cy="244896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4000" dirty="0">
                <a:latin typeface="Palatino Linotype" panose="02040502050505030304" pitchFamily="18" charset="0"/>
              </a:rPr>
              <a:t>KPI -5</a:t>
            </a:r>
          </a:p>
        </p:txBody>
      </p:sp>
      <p:sp>
        <p:nvSpPr>
          <p:cNvPr id="3" name="Subtitle 2"/>
          <p:cNvSpPr>
            <a:spLocks noGrp="1"/>
          </p:cNvSpPr>
          <p:nvPr>
            <p:ph type="subTitle" idx="1"/>
          </p:nvPr>
        </p:nvSpPr>
        <p:spPr/>
        <p:txBody>
          <a:bodyPr>
            <a:normAutofit/>
          </a:bodyPr>
          <a:lstStyle/>
          <a:p>
            <a:pPr algn="ctr"/>
            <a:r>
              <a:rPr lang="en-US" sz="2000" b="1" dirty="0">
                <a:latin typeface="Palatino Linotype" panose="02040502050505030304" pitchFamily="18" charset="0"/>
              </a:rPr>
              <a:t>JOB Role vs Work life balance</a:t>
            </a:r>
            <a:endParaRPr lang="en-IN" sz="2000" b="1" dirty="0">
              <a:latin typeface="Palatino Linotype" panose="0204050205050503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992" y="634036"/>
            <a:ext cx="6214995" cy="5589928"/>
          </a:xfrm>
          <a:prstGeom prst="rect">
            <a:avLst/>
          </a:prstGeom>
          <a:noFill/>
        </p:spPr>
        <p:txBody>
          <a:bodyPr wrap="square" rtlCol="0">
            <a:spAutoFit/>
          </a:bodyPr>
          <a:lstStyle/>
          <a:p>
            <a:endParaRPr lang="en-US" dirty="0">
              <a:latin typeface="Palatino Linotype" panose="02040502050505030304" pitchFamily="18" charset="0"/>
            </a:endParaRPr>
          </a:p>
          <a:p>
            <a:r>
              <a:rPr lang="en-US" dirty="0">
                <a:latin typeface="Palatino Linotype" panose="02040502050505030304" pitchFamily="18" charset="0"/>
              </a:rPr>
              <a:t>OVERVIEW:</a:t>
            </a:r>
          </a:p>
          <a:p>
            <a:endParaRPr lang="en-US" dirty="0">
              <a:latin typeface="Palatino Linotype" panose="02040502050505030304" pitchFamily="18" charset="0"/>
            </a:endParaRP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The data provided presents the average Work-Life Balance ratings across various job roles within the organization.</a:t>
            </a: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The average Work-Life Balance ratings range from 2.47 to 2.51, with most job roles clustered around 2.50.</a:t>
            </a:r>
          </a:p>
          <a:p>
            <a:pPr marL="285750" indent="-285750">
              <a:lnSpc>
                <a:spcPct val="150000"/>
              </a:lnSpc>
              <a:buFont typeface="Courier New" panose="02070309020205020404" pitchFamily="49" charset="0"/>
              <a:buChar char="o"/>
            </a:pPr>
            <a:endParaRPr lang="en-US" dirty="0">
              <a:latin typeface="Palatino Linotype" panose="02040502050505030304" pitchFamily="18" charset="0"/>
            </a:endParaRPr>
          </a:p>
          <a:p>
            <a:r>
              <a:rPr lang="en-US" dirty="0">
                <a:latin typeface="Palatino Linotype" panose="02040502050505030304" pitchFamily="18" charset="0"/>
              </a:rPr>
              <a:t>OBSERVATIONS:</a:t>
            </a:r>
          </a:p>
          <a:p>
            <a:endParaRPr lang="en-US" dirty="0">
              <a:latin typeface="Palatino Linotype" panose="02040502050505030304" pitchFamily="18" charset="0"/>
            </a:endParaRP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HR is having poor work life balance.</a:t>
            </a: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Employees from HR department are not getting promotion frequently and they are getting less monthly income.</a:t>
            </a:r>
          </a:p>
        </p:txBody>
      </p:sp>
      <p:pic>
        <p:nvPicPr>
          <p:cNvPr id="5" name="Picture 4"/>
          <p:cNvPicPr>
            <a:picLocks noChangeAspect="1"/>
          </p:cNvPicPr>
          <p:nvPr/>
        </p:nvPicPr>
        <p:blipFill>
          <a:blip r:embed="rId2"/>
          <a:stretch>
            <a:fillRect/>
          </a:stretch>
        </p:blipFill>
        <p:spPr>
          <a:xfrm>
            <a:off x="6536987" y="1350834"/>
            <a:ext cx="5333021" cy="2822331"/>
          </a:xfrm>
          <a:prstGeom prst="rect">
            <a:avLst/>
          </a:prstGeom>
        </p:spPr>
      </p:pic>
      <p:sp>
        <p:nvSpPr>
          <p:cNvPr id="8" name="Google Shape;300;p11"/>
          <p:cNvSpPr/>
          <p:nvPr/>
        </p:nvSpPr>
        <p:spPr>
          <a:xfrm>
            <a:off x="10420571" y="1960857"/>
            <a:ext cx="394042" cy="2134488"/>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 name="Google Shape;300;p11"/>
          <p:cNvSpPr/>
          <p:nvPr/>
        </p:nvSpPr>
        <p:spPr>
          <a:xfrm rot="16200000">
            <a:off x="7553162" y="1585975"/>
            <a:ext cx="257784" cy="1862111"/>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4" name="Straight Arrow Connector 3"/>
          <p:cNvCxnSpPr/>
          <p:nvPr/>
        </p:nvCxnSpPr>
        <p:spPr>
          <a:xfrm>
            <a:off x="8126963" y="2673915"/>
            <a:ext cx="0" cy="1711473"/>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7193902" y="4385388"/>
            <a:ext cx="1604865" cy="646331"/>
          </a:xfrm>
          <a:prstGeom prst="rect">
            <a:avLst/>
          </a:prstGeom>
          <a:noFill/>
        </p:spPr>
        <p:txBody>
          <a:bodyPr wrap="square" rtlCol="0">
            <a:spAutoFit/>
          </a:bodyPr>
          <a:lstStyle/>
          <a:p>
            <a:r>
              <a:rPr lang="en-US" dirty="0"/>
              <a:t>Poor Work-Life Balance</a:t>
            </a:r>
            <a:endParaRPr lang="en-IN" dirty="0"/>
          </a:p>
        </p:txBody>
      </p:sp>
      <p:cxnSp>
        <p:nvCxnSpPr>
          <p:cNvPr id="10" name="Straight Arrow Connector 9"/>
          <p:cNvCxnSpPr/>
          <p:nvPr/>
        </p:nvCxnSpPr>
        <p:spPr>
          <a:xfrm flipV="1">
            <a:off x="10814613" y="1035698"/>
            <a:ext cx="690032" cy="126910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420571" y="718457"/>
            <a:ext cx="1606588" cy="369332"/>
          </a:xfrm>
          <a:prstGeom prst="rect">
            <a:avLst/>
          </a:prstGeom>
          <a:noFill/>
        </p:spPr>
        <p:txBody>
          <a:bodyPr wrap="square" rtlCol="0">
            <a:spAutoFit/>
          </a:bodyPr>
          <a:lstStyle/>
          <a:p>
            <a:r>
              <a:rPr lang="en-US" dirty="0"/>
              <a:t>Lowest Value</a:t>
            </a:r>
            <a:endParaRPr lang="en-IN" dirty="0"/>
          </a:p>
        </p:txBody>
      </p:sp>
      <p:cxnSp>
        <p:nvCxnSpPr>
          <p:cNvPr id="14" name="Straight Arrow Connector 13"/>
          <p:cNvCxnSpPr/>
          <p:nvPr/>
        </p:nvCxnSpPr>
        <p:spPr>
          <a:xfrm>
            <a:off x="10652278" y="4035808"/>
            <a:ext cx="0" cy="66956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058400" y="4705368"/>
            <a:ext cx="1604865" cy="369332"/>
          </a:xfrm>
          <a:prstGeom prst="rect">
            <a:avLst/>
          </a:prstGeom>
          <a:noFill/>
        </p:spPr>
        <p:txBody>
          <a:bodyPr wrap="square" rtlCol="0">
            <a:spAutoFit/>
          </a:bodyPr>
          <a:lstStyle/>
          <a:p>
            <a:r>
              <a:rPr lang="en-US" dirty="0"/>
              <a:t>Highest Value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700" y="564786"/>
            <a:ext cx="11452600" cy="6836423"/>
          </a:xfrm>
          <a:prstGeom prst="rect">
            <a:avLst/>
          </a:prstGeom>
          <a:noFill/>
        </p:spPr>
        <p:txBody>
          <a:bodyPr wrap="square" rtlCol="0">
            <a:spAutoFit/>
          </a:bodyPr>
          <a:lstStyle/>
          <a:p>
            <a:endParaRPr lang="en-US" dirty="0">
              <a:latin typeface="Palatino Linotype" panose="02040502050505030304" pitchFamily="18" charset="0"/>
            </a:endParaRPr>
          </a:p>
          <a:p>
            <a:r>
              <a:rPr lang="en-US" dirty="0">
                <a:latin typeface="Palatino Linotype" panose="02040502050505030304" pitchFamily="18" charset="0"/>
              </a:rPr>
              <a:t>SUGGESTIONS:</a:t>
            </a:r>
          </a:p>
          <a:p>
            <a:endParaRPr lang="en-US" dirty="0">
              <a:latin typeface="Palatino Linotype" panose="02040502050505030304" pitchFamily="18" charset="0"/>
            </a:endParaRP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To present the average Work-Life Balance ratings for each job role and discuss the significance of work-life balance for employee well-being and organizational success.</a:t>
            </a: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Explain how a healthy work-life balance contributes to employee satisfaction, engagement, productivity.</a:t>
            </a: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Collect employee feedback to understand their work-life balance with respect to job.</a:t>
            </a:r>
          </a:p>
          <a:p>
            <a:pPr marL="285750" indent="-285750">
              <a:lnSpc>
                <a:spcPct val="150000"/>
              </a:lnSpc>
              <a:buFont typeface="Courier New" panose="02070309020205020404" pitchFamily="49" charset="0"/>
              <a:buChar char="o"/>
            </a:pPr>
            <a:r>
              <a:rPr lang="en-US" dirty="0">
                <a:latin typeface="Palatino Linotype" panose="02040502050505030304" pitchFamily="18" charset="0"/>
              </a:rPr>
              <a:t>Provide career growth</a:t>
            </a:r>
            <a:r>
              <a:rPr lang="en-US">
                <a:latin typeface="Palatino Linotype" panose="02040502050505030304" pitchFamily="18" charset="0"/>
              </a:rPr>
              <a:t>, medication, </a:t>
            </a:r>
            <a:r>
              <a:rPr lang="en-US" dirty="0">
                <a:latin typeface="Palatino Linotype" panose="02040502050505030304" pitchFamily="18" charset="0"/>
              </a:rPr>
              <a:t>events to motivate employees.</a:t>
            </a:r>
          </a:p>
          <a:p>
            <a:pPr marL="285750" indent="-285750">
              <a:lnSpc>
                <a:spcPct val="150000"/>
              </a:lnSpc>
              <a:buFont typeface="Courier New" panose="02070309020205020404" pitchFamily="49" charset="0"/>
              <a:buChar char="o"/>
            </a:pPr>
            <a:endParaRPr lang="en-US" dirty="0">
              <a:latin typeface="Palatino Linotype" panose="02040502050505030304" pitchFamily="18" charset="0"/>
            </a:endParaRPr>
          </a:p>
          <a:p>
            <a:r>
              <a:rPr lang="en-US" dirty="0">
                <a:latin typeface="Palatino Linotype" panose="02040502050505030304" pitchFamily="18" charset="0"/>
              </a:rPr>
              <a:t>CONCLUSIONS :</a:t>
            </a:r>
          </a:p>
          <a:p>
            <a:endParaRPr lang="en-US" dirty="0">
              <a:latin typeface="Palatino Linotype" panose="02040502050505030304" pitchFamily="18" charset="0"/>
            </a:endParaRPr>
          </a:p>
          <a:p>
            <a:pPr marL="285750" indent="-285750">
              <a:lnSpc>
                <a:spcPct val="150000"/>
              </a:lnSpc>
              <a:buFont typeface="Courier New" panose="02070309020205020404" pitchFamily="49" charset="0"/>
              <a:buChar char="o"/>
            </a:pPr>
            <a:r>
              <a:rPr lang="en-IN" dirty="0"/>
              <a:t>Research directors , Human resources ,Developers, laboratory technicians and Healthcare representatives have the work life balance is poor. </a:t>
            </a:r>
          </a:p>
          <a:p>
            <a:pPr marL="285750" indent="-285750">
              <a:lnSpc>
                <a:spcPct val="150000"/>
              </a:lnSpc>
              <a:buFont typeface="Courier New" panose="02070309020205020404" pitchFamily="49" charset="0"/>
              <a:buChar char="o"/>
            </a:pPr>
            <a:r>
              <a:rPr lang="en-IN" dirty="0"/>
              <a:t>The Sales representatives and  Sales executives have  the work life balance is average.</a:t>
            </a:r>
          </a:p>
          <a:p>
            <a:pPr marL="285750" indent="-285750">
              <a:lnSpc>
                <a:spcPct val="150000"/>
              </a:lnSpc>
              <a:buFont typeface="Courier New" panose="02070309020205020404" pitchFamily="49" charset="0"/>
              <a:buChar char="o"/>
            </a:pPr>
            <a:r>
              <a:rPr lang="en-IN" dirty="0"/>
              <a:t>Research Scientists and   Managers have the work life balance is good.</a:t>
            </a:r>
          </a:p>
          <a:p>
            <a:pPr marL="285750" indent="-285750">
              <a:lnSpc>
                <a:spcPct val="150000"/>
              </a:lnSpc>
              <a:buFont typeface="Courier New" panose="02070309020205020404" pitchFamily="49" charset="0"/>
              <a:buChar char="o"/>
            </a:pPr>
            <a:r>
              <a:rPr lang="en-IN" dirty="0"/>
              <a:t>Sales executives, Manufacturing Directors , Laboratory technicians have the work life balance is excellent.</a:t>
            </a:r>
          </a:p>
          <a:p>
            <a:pPr marL="285750" indent="-285750">
              <a:lnSpc>
                <a:spcPct val="150000"/>
              </a:lnSpc>
              <a:buFont typeface="Courier New" panose="02070309020205020404" pitchFamily="49" charset="0"/>
              <a:buChar char="o"/>
            </a:pPr>
            <a:endParaRPr lang="en-US" dirty="0">
              <a:latin typeface="Palatino Linotype" panose="02040502050505030304" pitchFamily="18" charset="0"/>
            </a:endParaRPr>
          </a:p>
          <a:p>
            <a:pPr marL="285750" indent="-285750">
              <a:lnSpc>
                <a:spcPct val="150000"/>
              </a:lnSpc>
              <a:buFont typeface="Courier New" panose="02070309020205020404" pitchFamily="49" charset="0"/>
              <a:buChar char="o"/>
            </a:pPr>
            <a:endParaRPr lang="en-US" dirty="0">
              <a:latin typeface="Palatino Linotype" panose="0204050205050503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142242"/>
            <a:ext cx="11029616" cy="642550"/>
          </a:xfrm>
        </p:spPr>
        <p:txBody>
          <a:bodyPr/>
          <a:lstStyle/>
          <a:p>
            <a:pPr algn="ctr"/>
            <a:r>
              <a:rPr lang="en-IN" dirty="0"/>
              <a:t>FINAL Conclusion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9969797"/>
              </p:ext>
            </p:extLst>
          </p:nvPr>
        </p:nvGraphicFramePr>
        <p:xfrm>
          <a:off x="-1835366" y="672353"/>
          <a:ext cx="10365755" cy="4845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Bar graph with upward trend"/>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3992" y="5901176"/>
            <a:ext cx="914400" cy="914400"/>
          </a:xfrm>
          <a:prstGeom prst="rect">
            <a:avLst/>
          </a:prstGeom>
        </p:spPr>
      </p:pic>
      <p:pic>
        <p:nvPicPr>
          <p:cNvPr id="9" name="Graphic 8" descr="Bar graph with downward trend"/>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96408" y="672353"/>
            <a:ext cx="914400" cy="914400"/>
          </a:xfrm>
          <a:prstGeom prst="rect">
            <a:avLst/>
          </a:prstGeom>
        </p:spPr>
      </p:pic>
      <p:sp>
        <p:nvSpPr>
          <p:cNvPr id="10" name="TextBox 9"/>
          <p:cNvSpPr txBox="1"/>
          <p:nvPr/>
        </p:nvSpPr>
        <p:spPr>
          <a:xfrm>
            <a:off x="581192" y="5716510"/>
            <a:ext cx="1855694" cy="369332"/>
          </a:xfrm>
          <a:prstGeom prst="rect">
            <a:avLst/>
          </a:prstGeom>
          <a:noFill/>
        </p:spPr>
        <p:txBody>
          <a:bodyPr wrap="square" rtlCol="0">
            <a:spAutoFit/>
          </a:bodyPr>
          <a:lstStyle/>
          <a:p>
            <a:r>
              <a:rPr lang="en-IN" dirty="0"/>
              <a:t>Productivity</a:t>
            </a:r>
          </a:p>
        </p:txBody>
      </p:sp>
      <p:sp>
        <p:nvSpPr>
          <p:cNvPr id="11" name="TextBox 10"/>
          <p:cNvSpPr txBox="1"/>
          <p:nvPr/>
        </p:nvSpPr>
        <p:spPr>
          <a:xfrm>
            <a:off x="11264153" y="623612"/>
            <a:ext cx="1855694" cy="369332"/>
          </a:xfrm>
          <a:prstGeom prst="rect">
            <a:avLst/>
          </a:prstGeom>
          <a:noFill/>
        </p:spPr>
        <p:txBody>
          <a:bodyPr wrap="square" rtlCol="0">
            <a:spAutoFit/>
          </a:bodyPr>
          <a:lstStyle/>
          <a:p>
            <a:r>
              <a:rPr lang="en-IN" dirty="0"/>
              <a:t>Attrition </a:t>
            </a:r>
          </a:p>
        </p:txBody>
      </p:sp>
      <p:pic>
        <p:nvPicPr>
          <p:cNvPr id="3" name="Picture 2">
            <a:extLst>
              <a:ext uri="{FF2B5EF4-FFF2-40B4-BE49-F238E27FC236}">
                <a16:creationId xmlns:a16="http://schemas.microsoft.com/office/drawing/2014/main" id="{3DA90D8D-207F-109E-AFA8-04C37DBEE150}"/>
              </a:ext>
            </a:extLst>
          </p:cNvPr>
          <p:cNvPicPr>
            <a:picLocks noChangeAspect="1"/>
          </p:cNvPicPr>
          <p:nvPr/>
        </p:nvPicPr>
        <p:blipFill>
          <a:blip r:embed="rId11"/>
          <a:stretch>
            <a:fillRect/>
          </a:stretch>
        </p:blipFill>
        <p:spPr>
          <a:xfrm>
            <a:off x="6642619" y="2292483"/>
            <a:ext cx="5549381" cy="1938292"/>
          </a:xfrm>
          <a:prstGeom prst="rect">
            <a:avLst/>
          </a:prstGeom>
        </p:spPr>
      </p:pic>
      <p:sp>
        <p:nvSpPr>
          <p:cNvPr id="4" name="TextBox 3">
            <a:extLst>
              <a:ext uri="{FF2B5EF4-FFF2-40B4-BE49-F238E27FC236}">
                <a16:creationId xmlns:a16="http://schemas.microsoft.com/office/drawing/2014/main" id="{75C73BB5-B7D5-AA43-267F-C1D20A6233DA}"/>
              </a:ext>
            </a:extLst>
          </p:cNvPr>
          <p:cNvSpPr txBox="1"/>
          <p:nvPr/>
        </p:nvSpPr>
        <p:spPr>
          <a:xfrm>
            <a:off x="7759208" y="2290824"/>
            <a:ext cx="3708381" cy="369332"/>
          </a:xfrm>
          <a:prstGeom prst="rect">
            <a:avLst/>
          </a:prstGeom>
          <a:solidFill>
            <a:schemeClr val="accent3">
              <a:lumMod val="40000"/>
              <a:lumOff val="60000"/>
            </a:schemeClr>
          </a:solidFill>
        </p:spPr>
        <p:txBody>
          <a:bodyPr wrap="square" rtlCol="0">
            <a:spAutoFit/>
          </a:bodyPr>
          <a:lstStyle/>
          <a:p>
            <a:pPr algn="ctr"/>
            <a:r>
              <a:rPr lang="en-US" b="1" dirty="0"/>
              <a:t>Mantra for higher productivity</a:t>
            </a:r>
            <a:r>
              <a:rPr lang="en-US" dirty="0"/>
              <a:t> </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710" y="562694"/>
            <a:ext cx="10956384" cy="5525665"/>
          </a:xfrm>
        </p:spPr>
        <p:txBody>
          <a:bodyPr>
            <a:normAutofit/>
          </a:bodyPr>
          <a:lstStyle/>
          <a:p>
            <a:pPr marL="0" indent="0" algn="ctr">
              <a:buNone/>
            </a:pPr>
            <a:r>
              <a:rPr lang="en-IN" sz="6600" dirty="0">
                <a:latin typeface="Palatino Linotype" panose="02040502050505030304" pitchFamily="18" charset="0"/>
              </a:rPr>
              <a:t>Thank You</a:t>
            </a:r>
          </a:p>
        </p:txBody>
      </p:sp>
      <p:pic>
        <p:nvPicPr>
          <p:cNvPr id="5" name="Graphic 4" descr="Customer review"/>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9906" y="809981"/>
            <a:ext cx="914400" cy="914400"/>
          </a:xfrm>
          <a:prstGeom prst="rect">
            <a:avLst/>
          </a:prstGeom>
        </p:spPr>
      </p:pic>
      <p:pic>
        <p:nvPicPr>
          <p:cNvPr id="7" name="Graphic 6" descr="Meeti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77024" y="5133619"/>
            <a:ext cx="914400" cy="914400"/>
          </a:xfrm>
          <a:prstGeom prst="rect">
            <a:avLst/>
          </a:prstGeom>
        </p:spPr>
      </p:pic>
      <p:pic>
        <p:nvPicPr>
          <p:cNvPr id="9" name="Graphic 8" descr="Dance"/>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77024" y="605055"/>
            <a:ext cx="914400" cy="914400"/>
          </a:xfrm>
          <a:prstGeom prst="rect">
            <a:avLst/>
          </a:prstGeom>
        </p:spPr>
      </p:pic>
      <p:pic>
        <p:nvPicPr>
          <p:cNvPr id="11" name="Graphic 10" descr="Cheers"/>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3694" y="5133619"/>
            <a:ext cx="914400" cy="914400"/>
          </a:xfrm>
          <a:prstGeom prst="rect">
            <a:avLst/>
          </a:prstGeom>
        </p:spPr>
      </p:pic>
      <p:pic>
        <p:nvPicPr>
          <p:cNvPr id="13" name="Graphic 12" descr="Podium"/>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88419" y="5133619"/>
            <a:ext cx="914400" cy="914400"/>
          </a:xfrm>
          <a:prstGeom prst="rect">
            <a:avLst/>
          </a:prstGeom>
        </p:spPr>
      </p:pic>
      <p:pic>
        <p:nvPicPr>
          <p:cNvPr id="15" name="Graphic 14" descr="Wreath"/>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588419" y="809981"/>
            <a:ext cx="914400" cy="914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834" y="-119390"/>
            <a:ext cx="11029616" cy="561868"/>
          </a:xfrm>
        </p:spPr>
        <p:txBody>
          <a:bodyPr/>
          <a:lstStyle/>
          <a:p>
            <a:pPr algn="ctr"/>
            <a:r>
              <a:rPr lang="en-US" dirty="0"/>
              <a:t>Observations and suggestions of kpi’s </a:t>
            </a:r>
          </a:p>
        </p:txBody>
      </p:sp>
      <p:graphicFrame>
        <p:nvGraphicFramePr>
          <p:cNvPr id="4" name="Content Placeholder 2" descr="timeline"/>
          <p:cNvGraphicFramePr>
            <a:graphicFrameLocks noGrp="1"/>
          </p:cNvGraphicFramePr>
          <p:nvPr>
            <p:ph idx="1"/>
          </p:nvPr>
        </p:nvGraphicFramePr>
        <p:xfrm>
          <a:off x="234577" y="269232"/>
          <a:ext cx="11588563"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Beveled 13"/>
          <p:cNvSpPr/>
          <p:nvPr/>
        </p:nvSpPr>
        <p:spPr>
          <a:xfrm>
            <a:off x="324224" y="3973947"/>
            <a:ext cx="3471995" cy="2541495"/>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u="sng" dirty="0">
              <a:solidFill>
                <a:schemeClr val="bg2">
                  <a:lumMod val="25000"/>
                </a:schemeClr>
              </a:solidFill>
            </a:endParaRPr>
          </a:p>
          <a:p>
            <a:pPr algn="ctr"/>
            <a:r>
              <a:rPr lang="en-IN" b="1" u="sng" dirty="0">
                <a:solidFill>
                  <a:schemeClr val="bg2">
                    <a:lumMod val="25000"/>
                  </a:schemeClr>
                </a:solidFill>
              </a:rPr>
              <a:t>Observations’</a:t>
            </a:r>
          </a:p>
          <a:p>
            <a:pPr algn="ctr"/>
            <a:endParaRPr lang="en-IN" b="1" u="sng" dirty="0">
              <a:solidFill>
                <a:schemeClr val="bg2">
                  <a:lumMod val="25000"/>
                </a:schemeClr>
              </a:solidFill>
            </a:endParaRPr>
          </a:p>
          <a:p>
            <a:pPr marL="285750" indent="-285750">
              <a:buFont typeface="Arial" panose="020B0604020202020204" pitchFamily="34" charset="0"/>
              <a:buChar char="•"/>
            </a:pPr>
            <a:r>
              <a:rPr lang="en-IN" sz="1600" dirty="0">
                <a:solidFill>
                  <a:schemeClr val="bg2">
                    <a:lumMod val="25000"/>
                  </a:schemeClr>
                </a:solidFill>
              </a:rPr>
              <a:t>Very High attrition</a:t>
            </a:r>
          </a:p>
          <a:p>
            <a:pPr marL="285750" indent="-285750">
              <a:buFont typeface="Arial" panose="020B0604020202020204" pitchFamily="34" charset="0"/>
              <a:buChar char="•"/>
            </a:pPr>
            <a:r>
              <a:rPr lang="en-IN" sz="1600" dirty="0">
                <a:solidFill>
                  <a:schemeClr val="bg2">
                    <a:lumMod val="25000"/>
                  </a:schemeClr>
                </a:solidFill>
              </a:rPr>
              <a:t>Overall the female attrition rate is higher than the male</a:t>
            </a:r>
          </a:p>
          <a:p>
            <a:pPr marL="285750" indent="-285750">
              <a:buFont typeface="Arial" panose="020B0604020202020204" pitchFamily="34" charset="0"/>
              <a:buChar char="•"/>
            </a:pPr>
            <a:r>
              <a:rPr lang="en-IN" sz="1600" dirty="0">
                <a:solidFill>
                  <a:schemeClr val="bg2">
                    <a:lumMod val="25000"/>
                  </a:schemeClr>
                </a:solidFill>
              </a:rPr>
              <a:t>Active employees form 49%</a:t>
            </a:r>
          </a:p>
          <a:p>
            <a:endParaRPr lang="en-IN" sz="1600" dirty="0"/>
          </a:p>
          <a:p>
            <a:pPr marL="285750" indent="-285750">
              <a:buFont typeface="Arial" panose="020B0604020202020204" pitchFamily="34" charset="0"/>
              <a:buChar char="•"/>
            </a:pPr>
            <a:endParaRPr lang="en-IN" dirty="0"/>
          </a:p>
        </p:txBody>
      </p:sp>
      <p:pic>
        <p:nvPicPr>
          <p:cNvPr id="11" name="Graphic 10" descr="Eye"/>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18630" y="3855427"/>
            <a:ext cx="711366" cy="605116"/>
          </a:xfrm>
          <a:prstGeom prst="rect">
            <a:avLst/>
          </a:prstGeom>
        </p:spPr>
      </p:pic>
      <p:sp>
        <p:nvSpPr>
          <p:cNvPr id="15" name="Callout: Left Arrow 14"/>
          <p:cNvSpPr/>
          <p:nvPr/>
        </p:nvSpPr>
        <p:spPr>
          <a:xfrm>
            <a:off x="4004735" y="4343581"/>
            <a:ext cx="3254188" cy="1802226"/>
          </a:xfrm>
          <a:prstGeom prst="lef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chemeClr val="bg2">
                    <a:lumMod val="25000"/>
                  </a:schemeClr>
                </a:solidFill>
              </a:rPr>
              <a:t>Department wise-Attrition for Research &amp; Development  is highest – Female attrition rate  </a:t>
            </a:r>
            <a:r>
              <a:rPr lang="en-US" sz="1600" dirty="0">
                <a:solidFill>
                  <a:schemeClr val="bg2">
                    <a:lumMod val="25000"/>
                  </a:schemeClr>
                </a:solidFill>
              </a:rPr>
              <a:t>is higher than the male</a:t>
            </a:r>
            <a:endParaRPr lang="en-IN" sz="1600" dirty="0">
              <a:solidFill>
                <a:schemeClr val="bg2">
                  <a:lumMod val="25000"/>
                </a:schemeClr>
              </a:solidFill>
            </a:endParaRPr>
          </a:p>
        </p:txBody>
      </p:sp>
      <p:sp>
        <p:nvSpPr>
          <p:cNvPr id="16" name="Rectangle: Top Corners One Rounded and One Snipped 15"/>
          <p:cNvSpPr/>
          <p:nvPr/>
        </p:nvSpPr>
        <p:spPr>
          <a:xfrm>
            <a:off x="7933765" y="4331377"/>
            <a:ext cx="3106270" cy="1802226"/>
          </a:xfrm>
          <a:prstGeom prst="snip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25000"/>
                  </a:schemeClr>
                </a:solidFill>
              </a:rPr>
              <a:t>The probable reason for high attrition in R &amp; D may be the average income being less  compared to other departments and many more. Let’s explore…  </a:t>
            </a:r>
          </a:p>
        </p:txBody>
      </p:sp>
      <p:pic>
        <p:nvPicPr>
          <p:cNvPr id="18" name="Graphic 17" descr="Glasses"/>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42847" y="4184524"/>
            <a:ext cx="616076" cy="616076"/>
          </a:xfrm>
          <a:prstGeom prst="rect">
            <a:avLst/>
          </a:prstGeom>
        </p:spPr>
      </p:pic>
      <p:pic>
        <p:nvPicPr>
          <p:cNvPr id="20" name="Graphic 19" descr="Magnifying glass"/>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699843" y="4460542"/>
            <a:ext cx="340192" cy="34005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50715348"/>
              </p:ext>
            </p:extLst>
          </p:nvPr>
        </p:nvGraphicFramePr>
        <p:xfrm>
          <a:off x="58272" y="577597"/>
          <a:ext cx="12075459" cy="6168731"/>
        </p:xfrm>
        <a:graphic>
          <a:graphicData uri="http://schemas.openxmlformats.org/drawingml/2006/table">
            <a:tbl>
              <a:tblPr firstRow="1" bandRow="1">
                <a:tableStyleId>{69CF1AB2-1976-4502-BF36-3FF5EA218861}</a:tableStyleId>
              </a:tblPr>
              <a:tblGrid>
                <a:gridCol w="4025153">
                  <a:extLst>
                    <a:ext uri="{9D8B030D-6E8A-4147-A177-3AD203B41FA5}">
                      <a16:colId xmlns:a16="http://schemas.microsoft.com/office/drawing/2014/main" val="20000"/>
                    </a:ext>
                  </a:extLst>
                </a:gridCol>
                <a:gridCol w="4025153">
                  <a:extLst>
                    <a:ext uri="{9D8B030D-6E8A-4147-A177-3AD203B41FA5}">
                      <a16:colId xmlns:a16="http://schemas.microsoft.com/office/drawing/2014/main" val="20001"/>
                    </a:ext>
                  </a:extLst>
                </a:gridCol>
                <a:gridCol w="4025153">
                  <a:extLst>
                    <a:ext uri="{9D8B030D-6E8A-4147-A177-3AD203B41FA5}">
                      <a16:colId xmlns:a16="http://schemas.microsoft.com/office/drawing/2014/main" val="20002"/>
                    </a:ext>
                  </a:extLst>
                </a:gridCol>
              </a:tblGrid>
              <a:tr h="327463">
                <a:tc>
                  <a:txBody>
                    <a:bodyPr/>
                    <a:lstStyle/>
                    <a:p>
                      <a:r>
                        <a:rPr lang="en-IN" sz="1500" dirty="0"/>
                        <a:t>Subject of Comparison </a:t>
                      </a:r>
                    </a:p>
                  </a:txBody>
                  <a:tcPr/>
                </a:tc>
                <a:tc>
                  <a:txBody>
                    <a:bodyPr/>
                    <a:lstStyle/>
                    <a:p>
                      <a:r>
                        <a:rPr lang="en-IN" sz="1500" dirty="0"/>
                        <a:t>Least </a:t>
                      </a:r>
                    </a:p>
                  </a:txBody>
                  <a:tcPr/>
                </a:tc>
                <a:tc>
                  <a:txBody>
                    <a:bodyPr/>
                    <a:lstStyle/>
                    <a:p>
                      <a:r>
                        <a:rPr lang="en-IN" sz="1600" dirty="0"/>
                        <a:t> Maximum </a:t>
                      </a:r>
                    </a:p>
                  </a:txBody>
                  <a:tcPr/>
                </a:tc>
                <a:extLst>
                  <a:ext uri="{0D108BD9-81ED-4DB2-BD59-A6C34878D82A}">
                    <a16:rowId xmlns:a16="http://schemas.microsoft.com/office/drawing/2014/main" val="10000"/>
                  </a:ext>
                </a:extLst>
              </a:tr>
              <a:tr h="327463">
                <a:tc>
                  <a:txBody>
                    <a:bodyPr/>
                    <a:lstStyle/>
                    <a:p>
                      <a:r>
                        <a:rPr lang="en-IN" sz="1500" dirty="0"/>
                        <a:t>Attrition vs Job Satisfaction </a:t>
                      </a:r>
                    </a:p>
                  </a:txBody>
                  <a:tcPr/>
                </a:tc>
                <a:tc>
                  <a:txBody>
                    <a:bodyPr/>
                    <a:lstStyle/>
                    <a:p>
                      <a:r>
                        <a:rPr lang="en-IN" sz="1500" dirty="0"/>
                        <a:t>R &amp; D</a:t>
                      </a:r>
                    </a:p>
                  </a:txBody>
                  <a:tcPr/>
                </a:tc>
                <a:tc>
                  <a:txBody>
                    <a:bodyPr/>
                    <a:lstStyle/>
                    <a:p>
                      <a:r>
                        <a:rPr lang="en-IN" sz="1500" dirty="0"/>
                        <a:t>NA</a:t>
                      </a:r>
                    </a:p>
                  </a:txBody>
                  <a:tcPr/>
                </a:tc>
                <a:extLst>
                  <a:ext uri="{0D108BD9-81ED-4DB2-BD59-A6C34878D82A}">
                    <a16:rowId xmlns:a16="http://schemas.microsoft.com/office/drawing/2014/main" val="10001"/>
                  </a:ext>
                </a:extLst>
              </a:tr>
              <a:tr h="327463">
                <a:tc>
                  <a:txBody>
                    <a:bodyPr/>
                    <a:lstStyle/>
                    <a:p>
                      <a:r>
                        <a:rPr lang="en-IN" sz="1500" dirty="0"/>
                        <a:t>Attrition vs Job Involvement</a:t>
                      </a:r>
                    </a:p>
                  </a:txBody>
                  <a:tcPr/>
                </a:tc>
                <a:tc>
                  <a:txBody>
                    <a:bodyPr/>
                    <a:lstStyle/>
                    <a:p>
                      <a:r>
                        <a:rPr lang="en-IN" sz="1500" dirty="0"/>
                        <a:t>HR</a:t>
                      </a:r>
                    </a:p>
                  </a:txBody>
                  <a:tcPr/>
                </a:tc>
                <a:tc>
                  <a:txBody>
                    <a:bodyPr/>
                    <a:lstStyle/>
                    <a:p>
                      <a:r>
                        <a:rPr lang="en-IN" sz="1500" dirty="0"/>
                        <a:t>NA</a:t>
                      </a:r>
                    </a:p>
                  </a:txBody>
                  <a:tcPr/>
                </a:tc>
                <a:extLst>
                  <a:ext uri="{0D108BD9-81ED-4DB2-BD59-A6C34878D82A}">
                    <a16:rowId xmlns:a16="http://schemas.microsoft.com/office/drawing/2014/main" val="10002"/>
                  </a:ext>
                </a:extLst>
              </a:tr>
              <a:tr h="327463">
                <a:tc>
                  <a:txBody>
                    <a:bodyPr/>
                    <a:lstStyle/>
                    <a:p>
                      <a:r>
                        <a:rPr lang="en-IN" sz="1500" dirty="0"/>
                        <a:t>Attrition vs Environment Satisfaction</a:t>
                      </a:r>
                    </a:p>
                  </a:txBody>
                  <a:tcPr/>
                </a:tc>
                <a:tc>
                  <a:txBody>
                    <a:bodyPr/>
                    <a:lstStyle/>
                    <a:p>
                      <a:r>
                        <a:rPr lang="en-IN" sz="1500" dirty="0"/>
                        <a:t>R &amp; D</a:t>
                      </a:r>
                    </a:p>
                  </a:txBody>
                  <a:tcPr/>
                </a:tc>
                <a:tc>
                  <a:txBody>
                    <a:bodyPr/>
                    <a:lstStyle/>
                    <a:p>
                      <a:r>
                        <a:rPr lang="en-IN" sz="1500" dirty="0"/>
                        <a:t>NA</a:t>
                      </a:r>
                    </a:p>
                  </a:txBody>
                  <a:tcPr/>
                </a:tc>
                <a:extLst>
                  <a:ext uri="{0D108BD9-81ED-4DB2-BD59-A6C34878D82A}">
                    <a16:rowId xmlns:a16="http://schemas.microsoft.com/office/drawing/2014/main" val="10003"/>
                  </a:ext>
                </a:extLst>
              </a:tr>
              <a:tr h="327463">
                <a:tc>
                  <a:txBody>
                    <a:bodyPr/>
                    <a:lstStyle/>
                    <a:p>
                      <a:r>
                        <a:rPr lang="en-IN" sz="1500" dirty="0"/>
                        <a:t>Attrition vs Hourly Rate</a:t>
                      </a:r>
                    </a:p>
                  </a:txBody>
                  <a:tcPr/>
                </a:tc>
                <a:tc>
                  <a:txBody>
                    <a:bodyPr/>
                    <a:lstStyle/>
                    <a:p>
                      <a:r>
                        <a:rPr lang="en-IN" sz="1500" dirty="0"/>
                        <a:t>R &amp; D</a:t>
                      </a:r>
                    </a:p>
                  </a:txBody>
                  <a:tcPr/>
                </a:tc>
                <a:tc>
                  <a:txBody>
                    <a:bodyPr/>
                    <a:lstStyle/>
                    <a:p>
                      <a:r>
                        <a:rPr lang="en-IN" sz="1500" dirty="0"/>
                        <a:t>NA</a:t>
                      </a:r>
                    </a:p>
                  </a:txBody>
                  <a:tcPr/>
                </a:tc>
                <a:extLst>
                  <a:ext uri="{0D108BD9-81ED-4DB2-BD59-A6C34878D82A}">
                    <a16:rowId xmlns:a16="http://schemas.microsoft.com/office/drawing/2014/main" val="10004"/>
                  </a:ext>
                </a:extLst>
              </a:tr>
              <a:tr h="1280082">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sz="1500" dirty="0"/>
                        <a:t>Attrition vs Job Satisfaction vs Job Role </a:t>
                      </a:r>
                    </a:p>
                    <a:p>
                      <a:endParaRPr lang="en-IN" sz="1500" dirty="0"/>
                    </a:p>
                  </a:txBody>
                  <a:tcPr/>
                </a:tc>
                <a:tc>
                  <a:txBody>
                    <a:bodyPr/>
                    <a:lstStyle/>
                    <a:p>
                      <a:r>
                        <a:rPr lang="en-IN" sz="1500" dirty="0"/>
                        <a:t>Hardware - Sales Executive, HR - Research Director, R &amp; D – Developer, Sales – Lab Technician, Sales Executive, Software – HR,</a:t>
                      </a:r>
                    </a:p>
                    <a:p>
                      <a:r>
                        <a:rPr lang="en-IN" sz="1500" dirty="0"/>
                        <a:t>Support - HR</a:t>
                      </a:r>
                    </a:p>
                  </a:txBody>
                  <a:tcPr/>
                </a:tc>
                <a:tc>
                  <a:txBody>
                    <a:bodyPr/>
                    <a:lstStyle/>
                    <a:p>
                      <a:r>
                        <a:rPr lang="en-IN" sz="1500" dirty="0"/>
                        <a:t>NA</a:t>
                      </a:r>
                    </a:p>
                  </a:txBody>
                  <a:tcPr/>
                </a:tc>
                <a:extLst>
                  <a:ext uri="{0D108BD9-81ED-4DB2-BD59-A6C34878D82A}">
                    <a16:rowId xmlns:a16="http://schemas.microsoft.com/office/drawing/2014/main" val="10005"/>
                  </a:ext>
                </a:extLst>
              </a:tr>
              <a:tr h="565618">
                <a:tc>
                  <a:txBody>
                    <a:bodyPr/>
                    <a:lstStyle/>
                    <a:p>
                      <a:r>
                        <a:rPr lang="en-IN" sz="1500" dirty="0"/>
                        <a:t>Attrition vs Business Travel</a:t>
                      </a:r>
                    </a:p>
                  </a:txBody>
                  <a:tcPr/>
                </a:tc>
                <a:tc>
                  <a:txBody>
                    <a:bodyPr/>
                    <a:lstStyle/>
                    <a:p>
                      <a:r>
                        <a:rPr lang="en-IN" sz="1500" dirty="0"/>
                        <a:t>NA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sz="1500" dirty="0"/>
                        <a:t>Non-Travel -  R &amp; D, Travel Frequently – HR, Travel Rarely – Software</a:t>
                      </a:r>
                    </a:p>
                  </a:txBody>
                  <a:tcPr/>
                </a:tc>
                <a:extLst>
                  <a:ext uri="{0D108BD9-81ED-4DB2-BD59-A6C34878D82A}">
                    <a16:rowId xmlns:a16="http://schemas.microsoft.com/office/drawing/2014/main" val="10006"/>
                  </a:ext>
                </a:extLst>
              </a:tr>
              <a:tr h="327463">
                <a:tc>
                  <a:txBody>
                    <a:bodyPr/>
                    <a:lstStyle/>
                    <a:p>
                      <a:r>
                        <a:rPr lang="en-IN" sz="1500" dirty="0"/>
                        <a:t>Attrition vs Daily Rate</a:t>
                      </a:r>
                    </a:p>
                  </a:txBody>
                  <a:tcPr/>
                </a:tc>
                <a:tc>
                  <a:txBody>
                    <a:bodyPr/>
                    <a:lstStyle/>
                    <a:p>
                      <a:r>
                        <a:rPr lang="en-IN" sz="1500" dirty="0"/>
                        <a:t>Software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lang="en-IN" sz="1500" dirty="0"/>
                    </a:p>
                  </a:txBody>
                  <a:tcPr/>
                </a:tc>
                <a:extLst>
                  <a:ext uri="{0D108BD9-81ED-4DB2-BD59-A6C34878D82A}">
                    <a16:rowId xmlns:a16="http://schemas.microsoft.com/office/drawing/2014/main" val="10007"/>
                  </a:ext>
                </a:extLst>
              </a:tr>
              <a:tr h="565618">
                <a:tc>
                  <a:txBody>
                    <a:bodyPr/>
                    <a:lstStyle/>
                    <a:p>
                      <a:r>
                        <a:rPr lang="en-IN" sz="1500" dirty="0"/>
                        <a:t>Attrition vs Distance From Home(Average)</a:t>
                      </a:r>
                    </a:p>
                  </a:txBody>
                  <a:tcPr/>
                </a:tc>
                <a:tc>
                  <a:txBody>
                    <a:bodyPr/>
                    <a:lstStyle/>
                    <a:p>
                      <a:r>
                        <a:rPr lang="en-IN" sz="1500" dirty="0"/>
                        <a:t>NA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sz="1500" dirty="0"/>
                        <a:t>Support</a:t>
                      </a:r>
                    </a:p>
                  </a:txBody>
                  <a:tcPr/>
                </a:tc>
                <a:extLst>
                  <a:ext uri="{0D108BD9-81ED-4DB2-BD59-A6C34878D82A}">
                    <a16:rowId xmlns:a16="http://schemas.microsoft.com/office/drawing/2014/main" val="10008"/>
                  </a:ext>
                </a:extLst>
              </a:tr>
              <a:tr h="327463">
                <a:tc>
                  <a:txBody>
                    <a:bodyPr/>
                    <a:lstStyle/>
                    <a:p>
                      <a:r>
                        <a:rPr lang="en-IN" sz="1500" dirty="0"/>
                        <a:t>Average of Monthly Rate</a:t>
                      </a:r>
                    </a:p>
                  </a:txBody>
                  <a:tcPr/>
                </a:tc>
                <a:tc>
                  <a:txBody>
                    <a:bodyPr/>
                    <a:lstStyle/>
                    <a:p>
                      <a:r>
                        <a:rPr lang="en-IN" sz="1500" dirty="0"/>
                        <a:t>R &amp; 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lang="en-IN" sz="1600" dirty="0"/>
                    </a:p>
                  </a:txBody>
                  <a:tcPr/>
                </a:tc>
                <a:extLst>
                  <a:ext uri="{0D108BD9-81ED-4DB2-BD59-A6C34878D82A}">
                    <a16:rowId xmlns:a16="http://schemas.microsoft.com/office/drawing/2014/main" val="10009"/>
                  </a:ext>
                </a:extLst>
              </a:tr>
              <a:tr h="327463">
                <a:tc>
                  <a:txBody>
                    <a:bodyPr/>
                    <a:lstStyle/>
                    <a:p>
                      <a:r>
                        <a:rPr lang="en-IN" sz="1500" dirty="0"/>
                        <a:t>Over Time</a:t>
                      </a:r>
                    </a:p>
                  </a:txBody>
                  <a:tcPr/>
                </a:tc>
                <a:tc>
                  <a:txBody>
                    <a:bodyPr/>
                    <a:lstStyle/>
                    <a:p>
                      <a:r>
                        <a:rPr lang="en-IN" sz="1500" dirty="0"/>
                        <a:t>NA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sz="1600" dirty="0"/>
                        <a:t>R &amp; D</a:t>
                      </a:r>
                    </a:p>
                  </a:txBody>
                  <a:tcPr/>
                </a:tc>
                <a:extLst>
                  <a:ext uri="{0D108BD9-81ED-4DB2-BD59-A6C34878D82A}">
                    <a16:rowId xmlns:a16="http://schemas.microsoft.com/office/drawing/2014/main" val="10010"/>
                  </a:ext>
                </a:extLst>
              </a:tr>
              <a:tr h="535848">
                <a:tc>
                  <a:txBody>
                    <a:bodyPr/>
                    <a:lstStyle/>
                    <a:p>
                      <a:r>
                        <a:rPr lang="en-IN" sz="1500" dirty="0"/>
                        <a:t>Percent Salary Hike</a:t>
                      </a:r>
                    </a:p>
                  </a:txBody>
                  <a:tcPr/>
                </a:tc>
                <a:tc gridSpan="2">
                  <a:txBody>
                    <a:bodyPr/>
                    <a:lstStyle/>
                    <a:p>
                      <a:r>
                        <a:rPr lang="en-IN" sz="1500" dirty="0"/>
                        <a:t>Skewed hikes across the organization i.e. Average &lt;=2%, ideally should follow Bell Curve. The deviation is on the higher side. 0- 15 -31%, 16-32- 33%,33-49-32%..</a:t>
                      </a:r>
                    </a:p>
                  </a:txBody>
                  <a:tcPr/>
                </a:tc>
                <a:tc hMerge="1">
                  <a:txBody>
                    <a:bodyPr/>
                    <a:lstStyle/>
                    <a:p>
                      <a:endParaRPr lang="en-US"/>
                    </a:p>
                  </a:txBody>
                  <a:tcPr/>
                </a:tc>
                <a:extLst>
                  <a:ext uri="{0D108BD9-81ED-4DB2-BD59-A6C34878D82A}">
                    <a16:rowId xmlns:a16="http://schemas.microsoft.com/office/drawing/2014/main" val="10011"/>
                  </a:ext>
                </a:extLst>
              </a:tr>
              <a:tr h="565618">
                <a:tc>
                  <a:txBody>
                    <a:bodyPr/>
                    <a:lstStyle/>
                    <a:p>
                      <a:r>
                        <a:rPr lang="en-IN" sz="1500" dirty="0"/>
                        <a:t>Total Working Years</a:t>
                      </a:r>
                    </a:p>
                  </a:txBody>
                  <a:tcPr/>
                </a:tc>
                <a:tc gridSpan="2">
                  <a:txBody>
                    <a:bodyPr/>
                    <a:lstStyle/>
                    <a:p>
                      <a:r>
                        <a:rPr lang="en-IN" sz="1500" dirty="0"/>
                        <a:t>24 years – 126 – Hardware, Human Resources – 25 years- 126, Research &amp; Development – 1 year – 128, Sales -2,3,4,6,8.9.11---Approx700</a:t>
                      </a:r>
                    </a:p>
                  </a:txBody>
                  <a:tcPr/>
                </a:tc>
                <a:tc hMerge="1">
                  <a:txBody>
                    <a:bodyPr/>
                    <a:lstStyle/>
                    <a:p>
                      <a:endParaRPr lang="en-US"/>
                    </a:p>
                  </a:txBody>
                  <a:tcPr/>
                </a:tc>
                <a:extLst>
                  <a:ext uri="{0D108BD9-81ED-4DB2-BD59-A6C34878D82A}">
                    <a16:rowId xmlns:a16="http://schemas.microsoft.com/office/drawing/2014/main" val="10012"/>
                  </a:ext>
                </a:extLst>
              </a:tr>
            </a:tbl>
          </a:graphicData>
        </a:graphic>
      </p:graphicFrame>
      <p:pic>
        <p:nvPicPr>
          <p:cNvPr id="8" name="Graphic 7" descr="Presentation with bar chart"/>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98807" y="-72983"/>
            <a:ext cx="634922" cy="634922"/>
          </a:xfrm>
          <a:prstGeom prst="rect">
            <a:avLst/>
          </a:prstGeom>
        </p:spPr>
      </p:pic>
      <p:pic>
        <p:nvPicPr>
          <p:cNvPr id="6" name="Content Placeholder 5" descr="Universal Access"/>
          <p:cNvPicPr>
            <a:picLocks noGrp="1" noChangeAspect="1"/>
          </p:cNvPicPr>
          <p:nvPr>
            <p:ph idx="1"/>
          </p:nvPr>
        </p:nvPicPr>
        <p:blipFill>
          <a:blip r:embed="rId4">
            <a:extLst>
              <a:ext uri="{96DAC541-7B7A-43D3-8B79-37D633B846F1}">
                <asvg:svgBlip xmlns:asvg="http://schemas.microsoft.com/office/drawing/2016/SVG/main" r:embed="rId5"/>
              </a:ext>
            </a:extLst>
          </a:blip>
          <a:stretch>
            <a:fillRect/>
          </a:stretch>
        </p:blipFill>
        <p:spPr>
          <a:xfrm>
            <a:off x="58271" y="-152965"/>
            <a:ext cx="794887" cy="794887"/>
          </a:xfrm>
        </p:spPr>
      </p:pic>
      <p:pic>
        <p:nvPicPr>
          <p:cNvPr id="10" name="Graphic 9" descr="Gears"/>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80529" y="-43566"/>
            <a:ext cx="515471" cy="515471"/>
          </a:xfrm>
          <a:prstGeom prst="rect">
            <a:avLst/>
          </a:prstGeom>
        </p:spPr>
      </p:pic>
      <p:sp>
        <p:nvSpPr>
          <p:cNvPr id="2" name="TextBox 1">
            <a:extLst>
              <a:ext uri="{FF2B5EF4-FFF2-40B4-BE49-F238E27FC236}">
                <a16:creationId xmlns:a16="http://schemas.microsoft.com/office/drawing/2014/main" id="{42AE6FEB-3994-639D-D1EA-078EF53C3443}"/>
              </a:ext>
            </a:extLst>
          </p:cNvPr>
          <p:cNvSpPr txBox="1"/>
          <p:nvPr/>
        </p:nvSpPr>
        <p:spPr>
          <a:xfrm>
            <a:off x="1052458" y="23717"/>
            <a:ext cx="2882096" cy="400110"/>
          </a:xfrm>
          <a:prstGeom prst="rect">
            <a:avLst/>
          </a:prstGeom>
          <a:noFill/>
          <a:ln>
            <a:solidFill>
              <a:schemeClr val="accent1">
                <a:lumMod val="40000"/>
                <a:lumOff val="60000"/>
              </a:schemeClr>
            </a:solidFill>
          </a:ln>
        </p:spPr>
        <p:txBody>
          <a:bodyPr wrap="square" rtlCol="0">
            <a:spAutoFit/>
          </a:bodyPr>
          <a:lstStyle/>
          <a:p>
            <a:r>
              <a:rPr lang="en-IN" sz="2000" b="1" dirty="0">
                <a:solidFill>
                  <a:schemeClr val="dk1"/>
                </a:solidFill>
              </a:rPr>
              <a:t>OBSERVATIONS – KPI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429" y="201139"/>
            <a:ext cx="11029616" cy="268941"/>
          </a:xfrm>
        </p:spPr>
        <p:txBody>
          <a:bodyPr>
            <a:normAutofit fontScale="90000"/>
          </a:bodyPr>
          <a:lstStyle/>
          <a:p>
            <a:pPr algn="ctr"/>
            <a:r>
              <a:rPr lang="en-IN" dirty="0"/>
              <a:t>Observations –(Example for inequity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6450967"/>
              </p:ext>
            </p:extLst>
          </p:nvPr>
        </p:nvGraphicFramePr>
        <p:xfrm>
          <a:off x="459658" y="945327"/>
          <a:ext cx="11029956" cy="991161"/>
        </p:xfrm>
        <a:graphic>
          <a:graphicData uri="http://schemas.openxmlformats.org/drawingml/2006/table">
            <a:tbl>
              <a:tblPr>
                <a:tableStyleId>{5C22544A-7EE6-4342-B048-85BDC9FD1C3A}</a:tableStyleId>
              </a:tblPr>
              <a:tblGrid>
                <a:gridCol w="935080">
                  <a:extLst>
                    <a:ext uri="{9D8B030D-6E8A-4147-A177-3AD203B41FA5}">
                      <a16:colId xmlns:a16="http://schemas.microsoft.com/office/drawing/2014/main" val="20000"/>
                    </a:ext>
                  </a:extLst>
                </a:gridCol>
                <a:gridCol w="843853">
                  <a:extLst>
                    <a:ext uri="{9D8B030D-6E8A-4147-A177-3AD203B41FA5}">
                      <a16:colId xmlns:a16="http://schemas.microsoft.com/office/drawing/2014/main" val="20001"/>
                    </a:ext>
                  </a:extLst>
                </a:gridCol>
                <a:gridCol w="547364">
                  <a:extLst>
                    <a:ext uri="{9D8B030D-6E8A-4147-A177-3AD203B41FA5}">
                      <a16:colId xmlns:a16="http://schemas.microsoft.com/office/drawing/2014/main" val="20002"/>
                    </a:ext>
                  </a:extLst>
                </a:gridCol>
                <a:gridCol w="547364">
                  <a:extLst>
                    <a:ext uri="{9D8B030D-6E8A-4147-A177-3AD203B41FA5}">
                      <a16:colId xmlns:a16="http://schemas.microsoft.com/office/drawing/2014/main" val="20003"/>
                    </a:ext>
                  </a:extLst>
                </a:gridCol>
                <a:gridCol w="547364">
                  <a:extLst>
                    <a:ext uri="{9D8B030D-6E8A-4147-A177-3AD203B41FA5}">
                      <a16:colId xmlns:a16="http://schemas.microsoft.com/office/drawing/2014/main" val="20004"/>
                    </a:ext>
                  </a:extLst>
                </a:gridCol>
                <a:gridCol w="547364">
                  <a:extLst>
                    <a:ext uri="{9D8B030D-6E8A-4147-A177-3AD203B41FA5}">
                      <a16:colId xmlns:a16="http://schemas.microsoft.com/office/drawing/2014/main" val="20005"/>
                    </a:ext>
                  </a:extLst>
                </a:gridCol>
                <a:gridCol w="547364">
                  <a:extLst>
                    <a:ext uri="{9D8B030D-6E8A-4147-A177-3AD203B41FA5}">
                      <a16:colId xmlns:a16="http://schemas.microsoft.com/office/drawing/2014/main" val="20006"/>
                    </a:ext>
                  </a:extLst>
                </a:gridCol>
                <a:gridCol w="547364">
                  <a:extLst>
                    <a:ext uri="{9D8B030D-6E8A-4147-A177-3AD203B41FA5}">
                      <a16:colId xmlns:a16="http://schemas.microsoft.com/office/drawing/2014/main" val="20007"/>
                    </a:ext>
                  </a:extLst>
                </a:gridCol>
                <a:gridCol w="547364">
                  <a:extLst>
                    <a:ext uri="{9D8B030D-6E8A-4147-A177-3AD203B41FA5}">
                      <a16:colId xmlns:a16="http://schemas.microsoft.com/office/drawing/2014/main" val="20008"/>
                    </a:ext>
                  </a:extLst>
                </a:gridCol>
                <a:gridCol w="547364">
                  <a:extLst>
                    <a:ext uri="{9D8B030D-6E8A-4147-A177-3AD203B41FA5}">
                      <a16:colId xmlns:a16="http://schemas.microsoft.com/office/drawing/2014/main" val="20009"/>
                    </a:ext>
                  </a:extLst>
                </a:gridCol>
                <a:gridCol w="1174552">
                  <a:extLst>
                    <a:ext uri="{9D8B030D-6E8A-4147-A177-3AD203B41FA5}">
                      <a16:colId xmlns:a16="http://schemas.microsoft.com/office/drawing/2014/main" val="20010"/>
                    </a:ext>
                  </a:extLst>
                </a:gridCol>
                <a:gridCol w="615785">
                  <a:extLst>
                    <a:ext uri="{9D8B030D-6E8A-4147-A177-3AD203B41FA5}">
                      <a16:colId xmlns:a16="http://schemas.microsoft.com/office/drawing/2014/main" val="20011"/>
                    </a:ext>
                  </a:extLst>
                </a:gridCol>
                <a:gridCol w="547364">
                  <a:extLst>
                    <a:ext uri="{9D8B030D-6E8A-4147-A177-3AD203B41FA5}">
                      <a16:colId xmlns:a16="http://schemas.microsoft.com/office/drawing/2014/main" val="20012"/>
                    </a:ext>
                  </a:extLst>
                </a:gridCol>
                <a:gridCol w="547364">
                  <a:extLst>
                    <a:ext uri="{9D8B030D-6E8A-4147-A177-3AD203B41FA5}">
                      <a16:colId xmlns:a16="http://schemas.microsoft.com/office/drawing/2014/main" val="20013"/>
                    </a:ext>
                  </a:extLst>
                </a:gridCol>
                <a:gridCol w="547364">
                  <a:extLst>
                    <a:ext uri="{9D8B030D-6E8A-4147-A177-3AD203B41FA5}">
                      <a16:colId xmlns:a16="http://schemas.microsoft.com/office/drawing/2014/main" val="20014"/>
                    </a:ext>
                  </a:extLst>
                </a:gridCol>
                <a:gridCol w="709863">
                  <a:extLst>
                    <a:ext uri="{9D8B030D-6E8A-4147-A177-3AD203B41FA5}">
                      <a16:colId xmlns:a16="http://schemas.microsoft.com/office/drawing/2014/main" val="20015"/>
                    </a:ext>
                  </a:extLst>
                </a:gridCol>
                <a:gridCol w="729819">
                  <a:extLst>
                    <a:ext uri="{9D8B030D-6E8A-4147-A177-3AD203B41FA5}">
                      <a16:colId xmlns:a16="http://schemas.microsoft.com/office/drawing/2014/main" val="20016"/>
                    </a:ext>
                  </a:extLst>
                </a:gridCol>
              </a:tblGrid>
              <a:tr h="330387">
                <a:tc>
                  <a:txBody>
                    <a:bodyPr/>
                    <a:lstStyle/>
                    <a:p>
                      <a:pPr algn="ctr" fontAlgn="ctr"/>
                      <a:r>
                        <a:rPr lang="en-IN" sz="900" u="none" strike="noStrike">
                          <a:effectLst/>
                        </a:rPr>
                        <a:t>40937</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859677</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5</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dirty="0">
                          <a:effectLst/>
                        </a:rPr>
                        <a:t>Y</a:t>
                      </a:r>
                      <a:endParaRPr lang="en-IN" sz="900" b="0" i="0" u="none" strike="noStrike" dirty="0">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No</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dirty="0">
                          <a:effectLst/>
                        </a:rPr>
                        <a:t>48</a:t>
                      </a:r>
                      <a:endParaRPr lang="en-IN" sz="900" b="0" i="0" u="none" strike="noStrike" dirty="0">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3</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dirty="0">
                          <a:effectLst/>
                        </a:rPr>
                        <a:t>1</a:t>
                      </a:r>
                      <a:endParaRPr lang="en-IN" sz="900" b="0" i="0" u="none" strike="noStrike" dirty="0">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80</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1</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34</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2</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3</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12</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4</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1</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10</a:t>
                      </a:r>
                      <a:endParaRPr lang="en-IN" sz="900" b="0" i="0" u="none" strike="noStrike">
                        <a:solidFill>
                          <a:srgbClr val="000000"/>
                        </a:solidFill>
                        <a:effectLst/>
                        <a:latin typeface="Arial" panose="020B0604020202020204" pitchFamily="34" charset="0"/>
                      </a:endParaRPr>
                    </a:p>
                  </a:txBody>
                  <a:tcPr marL="8555" marR="8555" marT="8555" marB="0" anchor="ctr"/>
                </a:tc>
                <a:extLst>
                  <a:ext uri="{0D108BD9-81ED-4DB2-BD59-A6C34878D82A}">
                    <a16:rowId xmlns:a16="http://schemas.microsoft.com/office/drawing/2014/main" val="10000"/>
                  </a:ext>
                </a:extLst>
              </a:tr>
              <a:tr h="330387">
                <a:tc>
                  <a:txBody>
                    <a:bodyPr/>
                    <a:lstStyle/>
                    <a:p>
                      <a:pPr algn="ctr" fontAlgn="ctr"/>
                      <a:r>
                        <a:rPr lang="en-IN" sz="900" u="none" strike="noStrike">
                          <a:effectLst/>
                        </a:rPr>
                        <a:t>40831</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1061606</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3</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dirty="0">
                          <a:effectLst/>
                        </a:rPr>
                        <a:t>Y</a:t>
                      </a:r>
                      <a:endParaRPr lang="en-IN" sz="900" b="0" i="0" u="none" strike="noStrike" dirty="0">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No</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3</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4</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3</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80</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1</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39</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2</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3</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17</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14</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7</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16</a:t>
                      </a:r>
                      <a:endParaRPr lang="en-IN" sz="900" b="0" i="0" u="none" strike="noStrike">
                        <a:solidFill>
                          <a:srgbClr val="000000"/>
                        </a:solidFill>
                        <a:effectLst/>
                        <a:latin typeface="Arial" panose="020B0604020202020204" pitchFamily="34" charset="0"/>
                      </a:endParaRPr>
                    </a:p>
                  </a:txBody>
                  <a:tcPr marL="8555" marR="8555" marT="8555" marB="0" anchor="ctr"/>
                </a:tc>
                <a:extLst>
                  <a:ext uri="{0D108BD9-81ED-4DB2-BD59-A6C34878D82A}">
                    <a16:rowId xmlns:a16="http://schemas.microsoft.com/office/drawing/2014/main" val="10001"/>
                  </a:ext>
                </a:extLst>
              </a:tr>
              <a:tr h="330387">
                <a:tc>
                  <a:txBody>
                    <a:bodyPr/>
                    <a:lstStyle/>
                    <a:p>
                      <a:pPr algn="ctr" fontAlgn="ctr"/>
                      <a:r>
                        <a:rPr lang="en-IN" sz="900" u="none" strike="noStrike" dirty="0">
                          <a:effectLst/>
                        </a:rPr>
                        <a:t>14164</a:t>
                      </a:r>
                      <a:endParaRPr lang="en-IN" sz="900" b="0" i="0" u="none" strike="noStrike" dirty="0">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311608</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8</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Y</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Yes</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43</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4</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1</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80</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1</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35</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5</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3</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24</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24</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a:effectLst/>
                        </a:rPr>
                        <a:t>4</a:t>
                      </a:r>
                      <a:endParaRPr lang="en-IN" sz="900" b="0" i="0" u="none" strike="noStrike">
                        <a:solidFill>
                          <a:srgbClr val="000000"/>
                        </a:solidFill>
                        <a:effectLst/>
                        <a:latin typeface="Arial" panose="020B0604020202020204" pitchFamily="34" charset="0"/>
                      </a:endParaRPr>
                    </a:p>
                  </a:txBody>
                  <a:tcPr marL="8555" marR="8555" marT="8555" marB="0" anchor="ctr"/>
                </a:tc>
                <a:tc>
                  <a:txBody>
                    <a:bodyPr/>
                    <a:lstStyle/>
                    <a:p>
                      <a:pPr algn="ctr" fontAlgn="ctr"/>
                      <a:r>
                        <a:rPr lang="en-IN" sz="900" u="none" strike="noStrike" dirty="0">
                          <a:effectLst/>
                        </a:rPr>
                        <a:t>23</a:t>
                      </a:r>
                      <a:endParaRPr lang="en-IN" sz="900" b="0" i="0" u="none" strike="noStrike" dirty="0">
                        <a:solidFill>
                          <a:srgbClr val="000000"/>
                        </a:solidFill>
                        <a:effectLst/>
                        <a:latin typeface="Arial" panose="020B0604020202020204" pitchFamily="34" charset="0"/>
                      </a:endParaRPr>
                    </a:p>
                  </a:txBody>
                  <a:tcPr marL="8555" marR="8555" marT="8555" marB="0" anchor="ctr"/>
                </a:tc>
                <a:extLst>
                  <a:ext uri="{0D108BD9-81ED-4DB2-BD59-A6C34878D82A}">
                    <a16:rowId xmlns:a16="http://schemas.microsoft.com/office/drawing/2014/main" val="10002"/>
                  </a:ext>
                </a:extLst>
              </a:tr>
            </a:tbl>
          </a:graphicData>
        </a:graphic>
      </p:graphicFrame>
      <p:pic>
        <p:nvPicPr>
          <p:cNvPr id="8" name="Picture 7"/>
          <p:cNvPicPr>
            <a:picLocks noChangeAspect="1"/>
          </p:cNvPicPr>
          <p:nvPr/>
        </p:nvPicPr>
        <p:blipFill>
          <a:blip r:embed="rId2"/>
          <a:stretch>
            <a:fillRect/>
          </a:stretch>
        </p:blipFill>
        <p:spPr>
          <a:xfrm>
            <a:off x="459658" y="683272"/>
            <a:ext cx="11029616" cy="268941"/>
          </a:xfrm>
          <a:prstGeom prst="rect">
            <a:avLst/>
          </a:prstGeom>
        </p:spPr>
      </p:pic>
      <p:cxnSp>
        <p:nvCxnSpPr>
          <p:cNvPr id="10" name="Straight Arrow Connector 9"/>
          <p:cNvCxnSpPr>
            <a:cxnSpLocks/>
          </p:cNvCxnSpPr>
          <p:nvPr/>
        </p:nvCxnSpPr>
        <p:spPr>
          <a:xfrm flipV="1">
            <a:off x="352715" y="1134685"/>
            <a:ext cx="355713" cy="92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V="1">
            <a:off x="7218331" y="1854103"/>
            <a:ext cx="0" cy="66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Graphic 14" descr="Filte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3272"/>
            <a:ext cx="684330" cy="684330"/>
          </a:xfrm>
          <a:prstGeom prst="rect">
            <a:avLst/>
          </a:prstGeom>
        </p:spPr>
      </p:pic>
      <p:pic>
        <p:nvPicPr>
          <p:cNvPr id="17" name="Graphic 16" descr="Playbook"/>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00353" y="-90096"/>
            <a:ext cx="623165" cy="623165"/>
          </a:xfrm>
          <a:prstGeom prst="rect">
            <a:avLst/>
          </a:prstGeom>
        </p:spPr>
      </p:pic>
      <p:pic>
        <p:nvPicPr>
          <p:cNvPr id="3" name="Picture 2"/>
          <p:cNvPicPr>
            <a:picLocks noChangeAspect="1"/>
          </p:cNvPicPr>
          <p:nvPr/>
        </p:nvPicPr>
        <p:blipFill>
          <a:blip r:embed="rId7"/>
          <a:stretch>
            <a:fillRect/>
          </a:stretch>
        </p:blipFill>
        <p:spPr>
          <a:xfrm>
            <a:off x="481606" y="2118960"/>
            <a:ext cx="4171415" cy="2048792"/>
          </a:xfrm>
          <a:prstGeom prst="rect">
            <a:avLst/>
          </a:prstGeom>
        </p:spPr>
      </p:pic>
      <p:cxnSp>
        <p:nvCxnSpPr>
          <p:cNvPr id="6" name="Straight Arrow Connector 5"/>
          <p:cNvCxnSpPr/>
          <p:nvPr/>
        </p:nvCxnSpPr>
        <p:spPr>
          <a:xfrm flipH="1" flipV="1">
            <a:off x="4653021" y="2741841"/>
            <a:ext cx="1180203" cy="38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Diagram 6"/>
          <p:cNvGraphicFramePr/>
          <p:nvPr>
            <p:extLst>
              <p:ext uri="{D42A27DB-BD31-4B8C-83A1-F6EECF244321}">
                <p14:modId xmlns:p14="http://schemas.microsoft.com/office/powerpoint/2010/main" val="3088126519"/>
              </p:ext>
            </p:extLst>
          </p:nvPr>
        </p:nvGraphicFramePr>
        <p:xfrm>
          <a:off x="9170278" y="2188692"/>
          <a:ext cx="2760015" cy="391366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Star: 5 Points 8"/>
          <p:cNvSpPr/>
          <p:nvPr/>
        </p:nvSpPr>
        <p:spPr>
          <a:xfrm>
            <a:off x="5485786" y="2523281"/>
            <a:ext cx="2504289" cy="1760443"/>
          </a:xfrm>
          <a:prstGeom prst="star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Leads to </a:t>
            </a:r>
          </a:p>
        </p:txBody>
      </p:sp>
      <p:sp>
        <p:nvSpPr>
          <p:cNvPr id="14" name="Arrow: Right 13"/>
          <p:cNvSpPr/>
          <p:nvPr/>
        </p:nvSpPr>
        <p:spPr>
          <a:xfrm>
            <a:off x="7990075" y="3392090"/>
            <a:ext cx="968188" cy="2243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A4F93DB-86F8-A216-FA54-B9A06C0CD7EA}"/>
              </a:ext>
            </a:extLst>
          </p:cNvPr>
          <p:cNvSpPr txBox="1"/>
          <p:nvPr/>
        </p:nvSpPr>
        <p:spPr>
          <a:xfrm>
            <a:off x="459658" y="5036561"/>
            <a:ext cx="8313952"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1500" b="1" u="sng" dirty="0"/>
              <a:t>Observations</a:t>
            </a:r>
            <a:r>
              <a:rPr lang="en-IN" u="sng" dirty="0"/>
              <a:t> -  </a:t>
            </a:r>
            <a:r>
              <a:rPr lang="en-IN" sz="1500" b="1" u="sng" dirty="0"/>
              <a:t>KPI 6</a:t>
            </a:r>
          </a:p>
          <a:p>
            <a:pPr marL="285750" indent="-285750" algn="just">
              <a:lnSpc>
                <a:spcPct val="200000"/>
              </a:lnSpc>
              <a:buFont typeface="Arial" panose="020B0604020202020204" pitchFamily="34" charset="0"/>
              <a:buChar char="•"/>
            </a:pPr>
            <a:r>
              <a:rPr lang="en-IN" sz="1500" dirty="0"/>
              <a:t>Dissonance/no-correlation with </a:t>
            </a:r>
            <a:r>
              <a:rPr lang="en-US" sz="1500" dirty="0"/>
              <a:t>Year since last promotion relation</a:t>
            </a:r>
            <a:r>
              <a:rPr lang="en-IN" sz="1500" dirty="0"/>
              <a:t> with years in the company </a:t>
            </a:r>
          </a:p>
          <a:p>
            <a:pPr marL="285750" indent="-285750" algn="just">
              <a:lnSpc>
                <a:spcPct val="200000"/>
              </a:lnSpc>
              <a:buFont typeface="Arial" panose="020B0604020202020204" pitchFamily="34" charset="0"/>
              <a:buChar char="•"/>
            </a:pPr>
            <a:r>
              <a:rPr lang="en-IN" sz="1500" dirty="0"/>
              <a:t>41% of attrition to the set of employees who have 1 to 10,</a:t>
            </a:r>
            <a:r>
              <a:rPr lang="en-US" sz="1500" dirty="0"/>
              <a:t> Years since the last promotion </a:t>
            </a:r>
            <a:r>
              <a:rPr lang="en-IN" sz="1500" dirty="0"/>
              <a:t> range.</a:t>
            </a:r>
          </a:p>
          <a:p>
            <a:pPr algn="just"/>
            <a:r>
              <a:rPr lang="en-IN"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144" y="-41112"/>
            <a:ext cx="11029616" cy="521526"/>
          </a:xfrm>
        </p:spPr>
        <p:txBody>
          <a:bodyPr/>
          <a:lstStyle/>
          <a:p>
            <a:pPr algn="ctr"/>
            <a:r>
              <a:rPr lang="en-IN" dirty="0"/>
              <a:t>Observations AS - </a:t>
            </a:r>
            <a:r>
              <a:rPr lang="en-US" dirty="0"/>
              <a:t>Swot analysis </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98144514"/>
              </p:ext>
            </p:extLst>
          </p:nvPr>
        </p:nvGraphicFramePr>
        <p:xfrm>
          <a:off x="-521465" y="470839"/>
          <a:ext cx="10324371" cy="3990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descr="Bullseye"/>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0" y="0"/>
            <a:ext cx="521526" cy="521526"/>
          </a:xfrm>
          <a:prstGeom prst="rect">
            <a:avLst/>
          </a:prstGeom>
        </p:spPr>
      </p:pic>
      <p:graphicFrame>
        <p:nvGraphicFramePr>
          <p:cNvPr id="9" name="Diagram 8"/>
          <p:cNvGraphicFramePr/>
          <p:nvPr/>
        </p:nvGraphicFramePr>
        <p:xfrm>
          <a:off x="7563950" y="348420"/>
          <a:ext cx="6421767" cy="427664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3" name="Picture 2"/>
          <p:cNvPicPr>
            <a:picLocks noChangeAspect="1"/>
          </p:cNvPicPr>
          <p:nvPr/>
        </p:nvPicPr>
        <p:blipFill>
          <a:blip r:embed="rId14"/>
          <a:stretch>
            <a:fillRect/>
          </a:stretch>
        </p:blipFill>
        <p:spPr>
          <a:xfrm>
            <a:off x="3854804" y="4418520"/>
            <a:ext cx="3530583" cy="2376348"/>
          </a:xfrm>
          <a:prstGeom prst="roundRect">
            <a:avLst>
              <a:gd name="adj" fmla="val 8594"/>
            </a:avLst>
          </a:prstGeom>
          <a:solidFill>
            <a:srgbClr val="FFFFFF">
              <a:shade val="85000"/>
            </a:srgbClr>
          </a:solidFill>
          <a:ln>
            <a:solidFill>
              <a:schemeClr val="accent3">
                <a:lumMod val="75000"/>
              </a:schemeClr>
            </a:solid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262529" y="101769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nvGraphicFramePr>
        <p:xfrm>
          <a:off x="5298139" y="1017699"/>
          <a:ext cx="6671237" cy="50133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3" name="Graphic 12" descr="Sign Language"/>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512859" y="1707776"/>
            <a:ext cx="914400" cy="914400"/>
          </a:xfrm>
          <a:prstGeom prst="rect">
            <a:avLst/>
          </a:prstGeom>
        </p:spPr>
      </p:pic>
      <p:pic>
        <p:nvPicPr>
          <p:cNvPr id="15" name="Graphic 14" descr="Head with gears"/>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928412" y="1707776"/>
            <a:ext cx="914400" cy="914400"/>
          </a:xfrm>
          <a:prstGeom prst="rect">
            <a:avLst/>
          </a:prstGeom>
        </p:spPr>
      </p:pic>
      <p:pic>
        <p:nvPicPr>
          <p:cNvPr id="17" name="Graphic 16" descr="Arrow Rotate left"/>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0" y="560499"/>
            <a:ext cx="914400" cy="914400"/>
          </a:xfrm>
          <a:prstGeom prst="rect">
            <a:avLst/>
          </a:prstGeom>
        </p:spPr>
      </p:pic>
      <p:pic>
        <p:nvPicPr>
          <p:cNvPr id="18" name="Picture 17"/>
          <p:cNvPicPr>
            <a:picLocks noChangeAspect="1"/>
          </p:cNvPicPr>
          <p:nvPr/>
        </p:nvPicPr>
        <p:blipFill>
          <a:blip r:embed="rId18"/>
          <a:stretch>
            <a:fillRect/>
          </a:stretch>
        </p:blipFill>
        <p:spPr>
          <a:xfrm>
            <a:off x="4173031" y="5930073"/>
            <a:ext cx="914479" cy="914479"/>
          </a:xfrm>
          <a:prstGeom prst="rect">
            <a:avLst/>
          </a:prstGeom>
        </p:spPr>
      </p:pic>
      <p:pic>
        <p:nvPicPr>
          <p:cNvPr id="19" name="Graphic 18" descr="Arrow Rotate left"/>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173070" y="560499"/>
            <a:ext cx="914400" cy="914400"/>
          </a:xfrm>
          <a:prstGeom prst="rect">
            <a:avLst/>
          </a:prstGeom>
        </p:spPr>
      </p:pic>
      <p:pic>
        <p:nvPicPr>
          <p:cNvPr id="20" name="Graphic 19" descr="Arrow Rotate left"/>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0" y="6031053"/>
            <a:ext cx="914400" cy="914400"/>
          </a:xfrm>
          <a:prstGeom prst="rect">
            <a:avLst/>
          </a:prstGeom>
        </p:spPr>
      </p:pic>
      <p:sp>
        <p:nvSpPr>
          <p:cNvPr id="21" name="TextBox 20"/>
          <p:cNvSpPr txBox="1"/>
          <p:nvPr/>
        </p:nvSpPr>
        <p:spPr>
          <a:xfrm>
            <a:off x="3232736" y="52302"/>
            <a:ext cx="5015753" cy="369332"/>
          </a:xfrm>
          <a:prstGeom prst="rect">
            <a:avLst/>
          </a:prstGeom>
          <a:noFill/>
        </p:spPr>
        <p:txBody>
          <a:bodyPr wrap="square" rtlCol="0">
            <a:spAutoFit/>
          </a:bodyPr>
          <a:lstStyle/>
          <a:p>
            <a:pPr algn="ctr"/>
            <a:r>
              <a:rPr lang="en-IN" b="1" dirty="0"/>
              <a:t>Suggestions</a:t>
            </a:r>
            <a:r>
              <a:rPr lang="en-IN" dirty="0"/>
              <a:t> – </a:t>
            </a:r>
            <a:r>
              <a:rPr lang="en-IN" b="1" dirty="0"/>
              <a:t>Next Steps</a:t>
            </a:r>
          </a:p>
        </p:txBody>
      </p:sp>
      <p:pic>
        <p:nvPicPr>
          <p:cNvPr id="23" name="Graphic 22" descr="Braille"/>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678683" y="-146430"/>
            <a:ext cx="706929" cy="706929"/>
          </a:xfrm>
          <a:prstGeom prst="rect">
            <a:avLst/>
          </a:prstGeom>
        </p:spPr>
      </p:pic>
      <p:sp>
        <p:nvSpPr>
          <p:cNvPr id="2" name="TextBox 1"/>
          <p:cNvSpPr txBox="1"/>
          <p:nvPr/>
        </p:nvSpPr>
        <p:spPr>
          <a:xfrm>
            <a:off x="6225987" y="5243542"/>
            <a:ext cx="5120885" cy="300082"/>
          </a:xfrm>
          <a:prstGeom prst="rect">
            <a:avLst/>
          </a:prstGeom>
          <a:noFill/>
        </p:spPr>
        <p:txBody>
          <a:bodyPr wrap="square" rtlCol="0">
            <a:spAutoFit/>
          </a:bodyPr>
          <a:lstStyle/>
          <a:p>
            <a:r>
              <a:rPr lang="en-IN" sz="1350" dirty="0"/>
              <a:t>Above Organizational Interventions lead to slackening attrition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4800" b="1" dirty="0">
                <a:latin typeface="Palatino Linotype" panose="02040502050505030304" pitchFamily="18" charset="0"/>
              </a:rPr>
              <a:t>KPI - 2</a:t>
            </a:r>
          </a:p>
        </p:txBody>
      </p:sp>
      <p:sp>
        <p:nvSpPr>
          <p:cNvPr id="3" name="Subtitle 2"/>
          <p:cNvSpPr>
            <a:spLocks noGrp="1"/>
          </p:cNvSpPr>
          <p:nvPr>
            <p:ph type="subTitle" idx="1"/>
          </p:nvPr>
        </p:nvSpPr>
        <p:spPr/>
        <p:txBody>
          <a:bodyPr>
            <a:normAutofit/>
          </a:bodyPr>
          <a:lstStyle/>
          <a:p>
            <a:pPr algn="ctr"/>
            <a:r>
              <a:rPr lang="en-IN" sz="2800" b="1" dirty="0"/>
              <a:t>AVERAGE HOURLY RATE OF </a:t>
            </a:r>
            <a:r>
              <a:rPr lang="en-US" altLang="en-IN" sz="2800" b="1" dirty="0"/>
              <a:t>Male </a:t>
            </a:r>
            <a:r>
              <a:rPr lang="en-IN" sz="2800" b="1" dirty="0"/>
              <a:t>RESEARCH SCIENTIST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59" y="1572992"/>
            <a:ext cx="5898929" cy="15518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219" y="3733137"/>
            <a:ext cx="4333875" cy="971550"/>
          </a:xfrm>
          <a:prstGeom prst="rect">
            <a:avLst/>
          </a:prstGeom>
        </p:spPr>
      </p:pic>
      <p:pic>
        <p:nvPicPr>
          <p:cNvPr id="9" name="Picture 8"/>
          <p:cNvPicPr>
            <a:picLocks noChangeAspect="1"/>
          </p:cNvPicPr>
          <p:nvPr/>
        </p:nvPicPr>
        <p:blipFill>
          <a:blip r:embed="rId4"/>
          <a:stretch>
            <a:fillRect/>
          </a:stretch>
        </p:blipFill>
        <p:spPr>
          <a:xfrm>
            <a:off x="7223809" y="2348928"/>
            <a:ext cx="2690093" cy="1851820"/>
          </a:xfrm>
          <a:prstGeom prst="rect">
            <a:avLst/>
          </a:prstGeom>
        </p:spPr>
      </p:pic>
      <p:sp>
        <p:nvSpPr>
          <p:cNvPr id="3" name="TextBox 2"/>
          <p:cNvSpPr txBox="1"/>
          <p:nvPr/>
        </p:nvSpPr>
        <p:spPr>
          <a:xfrm>
            <a:off x="4940753" y="780053"/>
            <a:ext cx="2310493" cy="369332"/>
          </a:xfrm>
          <a:prstGeom prst="rect">
            <a:avLst/>
          </a:prstGeom>
          <a:noFill/>
        </p:spPr>
        <p:txBody>
          <a:bodyPr wrap="square" rtlCol="0">
            <a:spAutoFit/>
          </a:bodyPr>
          <a:lstStyle/>
          <a:p>
            <a:r>
              <a:rPr lang="en-IN" dirty="0">
                <a:latin typeface="Palatino Linotype" panose="02040502050505030304" pitchFamily="18" charset="0"/>
              </a:rPr>
              <a:t>Data Visualization</a:t>
            </a:r>
            <a:endParaRPr lang="en-IN" dirty="0"/>
          </a:p>
        </p:txBody>
      </p:sp>
      <p:sp>
        <p:nvSpPr>
          <p:cNvPr id="4" name="TextBox 3"/>
          <p:cNvSpPr txBox="1"/>
          <p:nvPr/>
        </p:nvSpPr>
        <p:spPr>
          <a:xfrm>
            <a:off x="604157" y="5094515"/>
            <a:ext cx="10042072" cy="1615827"/>
          </a:xfrm>
          <a:prstGeom prst="rect">
            <a:avLst/>
          </a:prstGeom>
          <a:noFill/>
        </p:spPr>
        <p:txBody>
          <a:bodyPr wrap="square" rtlCol="0">
            <a:spAutoFit/>
          </a:bodyPr>
          <a:lstStyle/>
          <a:p>
            <a:pPr>
              <a:lnSpc>
                <a:spcPct val="150000"/>
              </a:lnSpc>
            </a:pPr>
            <a:r>
              <a:rPr lang="en-US" dirty="0">
                <a:latin typeface="Palatino Linotype" panose="02040502050505030304" pitchFamily="18" charset="0"/>
              </a:rPr>
              <a:t>Average hourly rate means the rate used in calculating premium pay. This rate is determined by taking the average of earnings including wage rate,  and shift premium for all hours worked in the payroll week.</a:t>
            </a: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{723895DE-1D85-43D2-A1B2-D64476D52378}tf33552983_win32</Template>
  <TotalTime>55</TotalTime>
  <Words>1495</Words>
  <Application>Microsoft Office PowerPoint</Application>
  <PresentationFormat>Widescreen</PresentationFormat>
  <Paragraphs>262</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Cambria</vt:lpstr>
      <vt:lpstr>Courier New</vt:lpstr>
      <vt:lpstr>Franklin Gothic Book</vt:lpstr>
      <vt:lpstr>Franklin Gothic Demi</vt:lpstr>
      <vt:lpstr>Palatino Linotype</vt:lpstr>
      <vt:lpstr>Wingdings</vt:lpstr>
      <vt:lpstr>Wingdings 2</vt:lpstr>
      <vt:lpstr>DividendVTI</vt:lpstr>
      <vt:lpstr>HR Analytics -Employee Retention</vt:lpstr>
      <vt:lpstr>Project overview</vt:lpstr>
      <vt:lpstr>Observations and suggestions of kpi’s </vt:lpstr>
      <vt:lpstr>PowerPoint Presentation</vt:lpstr>
      <vt:lpstr>Observations –(Example for inequity )</vt:lpstr>
      <vt:lpstr>Observations AS - Swot analysis </vt:lpstr>
      <vt:lpstr>PowerPoint Presentation</vt:lpstr>
      <vt:lpstr>KPI - 2</vt:lpstr>
      <vt:lpstr>PowerPoint Presentation</vt:lpstr>
      <vt:lpstr>PowerPoint Presentation</vt:lpstr>
      <vt:lpstr>PowerPoint Presentation</vt:lpstr>
      <vt:lpstr>KPI -3</vt:lpstr>
      <vt:lpstr>PowerPoint Presentation</vt:lpstr>
      <vt:lpstr>PowerPoint Presentation</vt:lpstr>
      <vt:lpstr>PowerPoint Presentation</vt:lpstr>
      <vt:lpstr>KPI - 4</vt:lpstr>
      <vt:lpstr>PowerPoint Presentation</vt:lpstr>
      <vt:lpstr>PowerPoint Presentation</vt:lpstr>
      <vt:lpstr>PowerPoint Presentation</vt:lpstr>
      <vt:lpstr>KPI -5</vt:lpstr>
      <vt:lpstr>PowerPoint Presentation</vt:lpstr>
      <vt:lpstr>PowerPoint Presentation</vt:lpstr>
      <vt:lpstr>FINAL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-Employee Retention</dc:title>
  <dc:creator>Sarvani J</dc:creator>
  <cp:lastModifiedBy>Sarvani J</cp:lastModifiedBy>
  <cp:revision>32</cp:revision>
  <dcterms:created xsi:type="dcterms:W3CDTF">2023-11-20T10:49:00Z</dcterms:created>
  <dcterms:modified xsi:type="dcterms:W3CDTF">2023-12-01T07:27:19Z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23F74E1333344718B6978CD955822526_12</vt:lpwstr>
  </property>
  <property fmtid="{D5CDD505-2E9C-101B-9397-08002B2CF9AE}" pid="4" name="KSOProductBuildVer">
    <vt:lpwstr>1033-12.2.0.13306</vt:lpwstr>
  </property>
</Properties>
</file>