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308" r:id="rId7"/>
    <p:sldId id="309" r:id="rId8"/>
    <p:sldId id="267" r:id="rId9"/>
    <p:sldId id="268" r:id="rId10"/>
    <p:sldId id="297" r:id="rId11"/>
    <p:sldId id="298" r:id="rId12"/>
    <p:sldId id="310" r:id="rId13"/>
    <p:sldId id="269" r:id="rId14"/>
    <p:sldId id="273" r:id="rId15"/>
    <p:sldId id="276" r:id="rId16"/>
    <p:sldId id="287" r:id="rId17"/>
    <p:sldId id="301" r:id="rId18"/>
    <p:sldId id="302" r:id="rId19"/>
    <p:sldId id="303" r:id="rId20"/>
    <p:sldId id="304" r:id="rId21"/>
    <p:sldId id="305" r:id="rId22"/>
    <p:sldId id="311" r:id="rId23"/>
    <p:sldId id="288" r:id="rId24"/>
    <p:sldId id="306" r:id="rId25"/>
    <p:sldId id="300" r:id="rId26"/>
    <p:sldId id="299" r:id="rId27"/>
    <p:sldId id="307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jVOv01Y3xTnAaL2mn2+XGBIV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2639" autoAdjust="0"/>
  </p:normalViewPr>
  <p:slideViewPr>
    <p:cSldViewPr snapToGrid="0">
      <p:cViewPr varScale="1">
        <p:scale>
          <a:sx n="69" d="100"/>
          <a:sy n="6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Brita" userId="496ef60bfeadccc9" providerId="LiveId" clId="{2516925A-0494-4B98-92D4-98E4CFE94281}"/>
    <pc:docChg chg="custSel mod modSld">
      <pc:chgData name="Pablo Brita" userId="496ef60bfeadccc9" providerId="LiveId" clId="{2516925A-0494-4B98-92D4-98E4CFE94281}" dt="2020-04-20T20:30:22.798" v="1" actId="26606"/>
      <pc:docMkLst>
        <pc:docMk/>
      </pc:docMkLst>
      <pc:sldChg chg="addSp modSp mod setBg setClrOvrMap">
        <pc:chgData name="Pablo Brita" userId="496ef60bfeadccc9" providerId="LiveId" clId="{2516925A-0494-4B98-92D4-98E4CFE94281}" dt="2020-04-20T20:30:11.584" v="0" actId="26606"/>
        <pc:sldMkLst>
          <pc:docMk/>
          <pc:sldMk cId="0" sldId="256"/>
        </pc:sldMkLst>
        <pc:spChg chg="mod">
          <ac:chgData name="Pablo Brita" userId="496ef60bfeadccc9" providerId="LiveId" clId="{2516925A-0494-4B98-92D4-98E4CFE94281}" dt="2020-04-20T20:30:11.584" v="0" actId="26606"/>
          <ac:spMkLst>
            <pc:docMk/>
            <pc:sldMk cId="0" sldId="256"/>
            <ac:spMk id="70" creationId="{00000000-0000-0000-0000-000000000000}"/>
          </ac:spMkLst>
        </pc:spChg>
        <pc:spChg chg="mod">
          <ac:chgData name="Pablo Brita" userId="496ef60bfeadccc9" providerId="LiveId" clId="{2516925A-0494-4B98-92D4-98E4CFE94281}" dt="2020-04-20T20:30:11.584" v="0" actId="26606"/>
          <ac:spMkLst>
            <pc:docMk/>
            <pc:sldMk cId="0" sldId="256"/>
            <ac:spMk id="71" creationId="{00000000-0000-0000-0000-000000000000}"/>
          </ac:spMkLst>
        </pc:spChg>
        <pc:spChg chg="add">
          <ac:chgData name="Pablo Brita" userId="496ef60bfeadccc9" providerId="LiveId" clId="{2516925A-0494-4B98-92D4-98E4CFE94281}" dt="2020-04-20T20:30:11.584" v="0" actId="26606"/>
          <ac:spMkLst>
            <pc:docMk/>
            <pc:sldMk cId="0" sldId="256"/>
            <ac:spMk id="78" creationId="{B4AAD3FD-83A5-4B89-9F8F-01B8870865BE}"/>
          </ac:spMkLst>
        </pc:spChg>
        <pc:spChg chg="add">
          <ac:chgData name="Pablo Brita" userId="496ef60bfeadccc9" providerId="LiveId" clId="{2516925A-0494-4B98-92D4-98E4CFE94281}" dt="2020-04-20T20:30:11.584" v="0" actId="26606"/>
          <ac:spMkLst>
            <pc:docMk/>
            <pc:sldMk cId="0" sldId="256"/>
            <ac:spMk id="80" creationId="{61752F1D-FC0F-4103-9584-630E643CCDA6}"/>
          </ac:spMkLst>
        </pc:spChg>
        <pc:spChg chg="add">
          <ac:chgData name="Pablo Brita" userId="496ef60bfeadccc9" providerId="LiveId" clId="{2516925A-0494-4B98-92D4-98E4CFE94281}" dt="2020-04-20T20:30:11.584" v="0" actId="26606"/>
          <ac:spMkLst>
            <pc:docMk/>
            <pc:sldMk cId="0" sldId="256"/>
            <ac:spMk id="82" creationId="{70151CB7-E7DE-4917-B831-01DF9CE01306}"/>
          </ac:spMkLst>
        </pc:spChg>
        <pc:spChg chg="add">
          <ac:chgData name="Pablo Brita" userId="496ef60bfeadccc9" providerId="LiveId" clId="{2516925A-0494-4B98-92D4-98E4CFE94281}" dt="2020-04-20T20:30:11.584" v="0" actId="26606"/>
          <ac:spMkLst>
            <pc:docMk/>
            <pc:sldMk cId="0" sldId="256"/>
            <ac:spMk id="84" creationId="{A92A1116-1C84-41DF-B803-1F7B0883EC82}"/>
          </ac:spMkLst>
        </pc:spChg>
        <pc:picChg chg="add">
          <ac:chgData name="Pablo Brita" userId="496ef60bfeadccc9" providerId="LiveId" clId="{2516925A-0494-4B98-92D4-98E4CFE94281}" dt="2020-04-20T20:30:11.584" v="0" actId="26606"/>
          <ac:picMkLst>
            <pc:docMk/>
            <pc:sldMk cId="0" sldId="256"/>
            <ac:picMk id="75" creationId="{3612B37B-4428-4278-A536-360163D326BF}"/>
          </ac:picMkLst>
        </pc:picChg>
      </pc:sldChg>
      <pc:sldChg chg="addSp modSp mod setBg setClrOvrMap">
        <pc:chgData name="Pablo Brita" userId="496ef60bfeadccc9" providerId="LiveId" clId="{2516925A-0494-4B98-92D4-98E4CFE94281}" dt="2020-04-20T20:30:22.798" v="1" actId="26606"/>
        <pc:sldMkLst>
          <pc:docMk/>
          <pc:sldMk cId="0" sldId="257"/>
        </pc:sldMkLst>
        <pc:spChg chg="add">
          <ac:chgData name="Pablo Brita" userId="496ef60bfeadccc9" providerId="LiveId" clId="{2516925A-0494-4B98-92D4-98E4CFE94281}" dt="2020-04-20T20:30:22.798" v="1" actId="26606"/>
          <ac:spMkLst>
            <pc:docMk/>
            <pc:sldMk cId="0" sldId="257"/>
            <ac:spMk id="86" creationId="{F747F1B4-B831-4277-8AB0-32767F7EB7BF}"/>
          </ac:spMkLst>
        </pc:spChg>
        <pc:spChg chg="add">
          <ac:chgData name="Pablo Brita" userId="496ef60bfeadccc9" providerId="LiveId" clId="{2516925A-0494-4B98-92D4-98E4CFE94281}" dt="2020-04-20T20:30:22.798" v="1" actId="26606"/>
          <ac:spMkLst>
            <pc:docMk/>
            <pc:sldMk cId="0" sldId="257"/>
            <ac:spMk id="88" creationId="{D80CFA21-AB7C-4BEB-9BFF-05764FBBF3C6}"/>
          </ac:spMkLst>
        </pc:spChg>
        <pc:spChg chg="add">
          <ac:chgData name="Pablo Brita" userId="496ef60bfeadccc9" providerId="LiveId" clId="{2516925A-0494-4B98-92D4-98E4CFE94281}" dt="2020-04-20T20:30:22.798" v="1" actId="26606"/>
          <ac:spMkLst>
            <pc:docMk/>
            <pc:sldMk cId="0" sldId="257"/>
            <ac:spMk id="90" creationId="{12F7E335-851A-4CAE-B09F-E657819D4600}"/>
          </ac:spMkLst>
        </pc:spChg>
        <pc:spChg chg="add">
          <ac:chgData name="Pablo Brita" userId="496ef60bfeadccc9" providerId="LiveId" clId="{2516925A-0494-4B98-92D4-98E4CFE94281}" dt="2020-04-20T20:30:22.798" v="1" actId="26606"/>
          <ac:spMkLst>
            <pc:docMk/>
            <pc:sldMk cId="0" sldId="257"/>
            <ac:spMk id="92" creationId="{10B541F0-7F6E-402E-84D8-CF96EACA5FBC}"/>
          </ac:spMkLst>
        </pc:spChg>
        <pc:graphicFrameChg chg="mod modGraphic">
          <ac:chgData name="Pablo Brita" userId="496ef60bfeadccc9" providerId="LiveId" clId="{2516925A-0494-4B98-92D4-98E4CFE94281}" dt="2020-04-20T20:30:22.798" v="1" actId="26606"/>
          <ac:graphicFrameMkLst>
            <pc:docMk/>
            <pc:sldMk cId="0" sldId="257"/>
            <ac:graphicFrameMk id="81" creationId="{76C01363-F19A-4ED1-B902-A7534FE5AD29}"/>
          </ac:graphicFrameMkLst>
        </pc:graphicFrameChg>
      </pc:sldChg>
    </pc:docChg>
  </pc:docChgLst>
  <pc:docChgLst>
    <pc:chgData name="Pablo Brita" userId="496ef60bfeadccc9" providerId="LiveId" clId="{4E336703-DD80-4D88-805E-F2F21E6D0FA9}"/>
    <pc:docChg chg="undo custSel mod modSld">
      <pc:chgData name="Pablo Brita" userId="496ef60bfeadccc9" providerId="LiveId" clId="{4E336703-DD80-4D88-805E-F2F21E6D0FA9}" dt="2020-04-20T20:27:07.053" v="25" actId="26606"/>
      <pc:docMkLst>
        <pc:docMk/>
      </pc:docMkLst>
      <pc:sldChg chg="addSp modSp mod setBg setClrOvrMap">
        <pc:chgData name="Pablo Brita" userId="496ef60bfeadccc9" providerId="LiveId" clId="{4E336703-DD80-4D88-805E-F2F21E6D0FA9}" dt="2020-04-20T20:25:22.552" v="5" actId="26606"/>
        <pc:sldMkLst>
          <pc:docMk/>
          <pc:sldMk cId="0" sldId="261"/>
        </pc:sldMkLst>
        <pc:spChg chg="mod">
          <ac:chgData name="Pablo Brita" userId="496ef60bfeadccc9" providerId="LiveId" clId="{4E336703-DD80-4D88-805E-F2F21E6D0FA9}" dt="2020-04-20T20:25:22.552" v="5" actId="26606"/>
          <ac:spMkLst>
            <pc:docMk/>
            <pc:sldMk cId="0" sldId="261"/>
            <ac:spMk id="101" creationId="{00000000-0000-0000-0000-000000000000}"/>
          </ac:spMkLst>
        </pc:spChg>
        <pc:spChg chg="add">
          <ac:chgData name="Pablo Brita" userId="496ef60bfeadccc9" providerId="LiveId" clId="{4E336703-DD80-4D88-805E-F2F21E6D0FA9}" dt="2020-04-20T20:25:22.552" v="5" actId="26606"/>
          <ac:spMkLst>
            <pc:docMk/>
            <pc:sldMk cId="0" sldId="261"/>
            <ac:spMk id="111" creationId="{F747F1B4-B831-4277-8AB0-32767F7EB7BF}"/>
          </ac:spMkLst>
        </pc:spChg>
        <pc:spChg chg="add">
          <ac:chgData name="Pablo Brita" userId="496ef60bfeadccc9" providerId="LiveId" clId="{4E336703-DD80-4D88-805E-F2F21E6D0FA9}" dt="2020-04-20T20:25:22.552" v="5" actId="26606"/>
          <ac:spMkLst>
            <pc:docMk/>
            <pc:sldMk cId="0" sldId="261"/>
            <ac:spMk id="113" creationId="{D80CFA21-AB7C-4BEB-9BFF-05764FBBF3C6}"/>
          </ac:spMkLst>
        </pc:spChg>
        <pc:spChg chg="add">
          <ac:chgData name="Pablo Brita" userId="496ef60bfeadccc9" providerId="LiveId" clId="{4E336703-DD80-4D88-805E-F2F21E6D0FA9}" dt="2020-04-20T20:25:22.552" v="5" actId="26606"/>
          <ac:spMkLst>
            <pc:docMk/>
            <pc:sldMk cId="0" sldId="261"/>
            <ac:spMk id="115" creationId="{12F7E335-851A-4CAE-B09F-E657819D4600}"/>
          </ac:spMkLst>
        </pc:spChg>
        <pc:spChg chg="add">
          <ac:chgData name="Pablo Brita" userId="496ef60bfeadccc9" providerId="LiveId" clId="{4E336703-DD80-4D88-805E-F2F21E6D0FA9}" dt="2020-04-20T20:25:22.552" v="5" actId="26606"/>
          <ac:spMkLst>
            <pc:docMk/>
            <pc:sldMk cId="0" sldId="261"/>
            <ac:spMk id="117" creationId="{10B541F0-7F6E-402E-84D8-CF96EACA5FBC}"/>
          </ac:spMkLst>
        </pc:spChg>
        <pc:graphicFrameChg chg="mod modGraphic">
          <ac:chgData name="Pablo Brita" userId="496ef60bfeadccc9" providerId="LiveId" clId="{4E336703-DD80-4D88-805E-F2F21E6D0FA9}" dt="2020-04-20T20:25:22.552" v="5" actId="26606"/>
          <ac:graphicFrameMkLst>
            <pc:docMk/>
            <pc:sldMk cId="0" sldId="261"/>
            <ac:graphicFrameMk id="106" creationId="{A8D22C94-F5D6-4F26-AD66-EC43DA1469E0}"/>
          </ac:graphicFrameMkLst>
        </pc:graphicFrameChg>
      </pc:sldChg>
      <pc:sldChg chg="addSp delSp modSp mod">
        <pc:chgData name="Pablo Brita" userId="496ef60bfeadccc9" providerId="LiveId" clId="{4E336703-DD80-4D88-805E-F2F21E6D0FA9}" dt="2020-04-20T20:25:37.173" v="7" actId="26606"/>
        <pc:sldMkLst>
          <pc:docMk/>
          <pc:sldMk cId="0" sldId="263"/>
        </pc:sldMkLst>
        <pc:spChg chg="mo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16" creationId="{00000000-0000-0000-0000-000000000000}"/>
          </ac:spMkLst>
        </pc:spChg>
        <pc:spChg chg="del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17" creationId="{00000000-0000-0000-0000-000000000000}"/>
          </ac:spMkLst>
        </pc:spChg>
        <pc:spChg chg="ad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27" creationId="{4AC0CD9D-7610-4620-93B4-798CCD9AB581}"/>
          </ac:spMkLst>
        </pc:spChg>
        <pc:spChg chg="ad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33" creationId="{DE4D62F9-188E-4530-84C2-24BDEE4BEB82}"/>
          </ac:spMkLst>
        </pc:spChg>
        <pc:spChg chg="ad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35" creationId="{757B325C-3E35-45CF-9D07-3BCB281F3B9C}"/>
          </ac:spMkLst>
        </pc:spChg>
        <pc:spChg chg="ad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37" creationId="{C24BEC42-AFF3-40D1-93A2-A27A42E1E23C}"/>
          </ac:spMkLst>
        </pc:spChg>
        <pc:spChg chg="ad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39" creationId="{608F427C-1EC9-4280-9367-F2B3AA063E82}"/>
          </ac:spMkLst>
        </pc:spChg>
        <pc:spChg chg="add">
          <ac:chgData name="Pablo Brita" userId="496ef60bfeadccc9" providerId="LiveId" clId="{4E336703-DD80-4D88-805E-F2F21E6D0FA9}" dt="2020-04-20T20:25:37.173" v="7" actId="26606"/>
          <ac:spMkLst>
            <pc:docMk/>
            <pc:sldMk cId="0" sldId="263"/>
            <ac:spMk id="141" creationId="{F98810A7-E114-447A-A7D6-69B27CFB5650}"/>
          </ac:spMkLst>
        </pc:spChg>
        <pc:picChg chg="add">
          <ac:chgData name="Pablo Brita" userId="496ef60bfeadccc9" providerId="LiveId" clId="{4E336703-DD80-4D88-805E-F2F21E6D0FA9}" dt="2020-04-20T20:25:37.173" v="7" actId="26606"/>
          <ac:picMkLst>
            <pc:docMk/>
            <pc:sldMk cId="0" sldId="263"/>
            <ac:picMk id="118" creationId="{00000000-0000-0000-0000-000000000000}"/>
          </ac:picMkLst>
        </pc:picChg>
        <pc:picChg chg="del mod replId">
          <ac:chgData name="Pablo Brita" userId="496ef60bfeadccc9" providerId="LiveId" clId="{4E336703-DD80-4D88-805E-F2F21E6D0FA9}" dt="2020-04-20T20:25:37.173" v="7" actId="26606"/>
          <ac:picMkLst>
            <pc:docMk/>
            <pc:sldMk cId="0" sldId="263"/>
            <ac:picMk id="120" creationId="{00000000-0000-0000-0000-000000000000}"/>
          </ac:picMkLst>
        </pc:picChg>
        <pc:picChg chg="add">
          <ac:chgData name="Pablo Brita" userId="496ef60bfeadccc9" providerId="LiveId" clId="{4E336703-DD80-4D88-805E-F2F21E6D0FA9}" dt="2020-04-20T20:25:37.173" v="7" actId="26606"/>
          <ac:picMkLst>
            <pc:docMk/>
            <pc:sldMk cId="0" sldId="263"/>
            <ac:picMk id="123" creationId="{41B68C77-138E-4BF7-A276-BD0C78A4219F}"/>
          </ac:picMkLst>
        </pc:picChg>
        <pc:picChg chg="add">
          <ac:chgData name="Pablo Brita" userId="496ef60bfeadccc9" providerId="LiveId" clId="{4E336703-DD80-4D88-805E-F2F21E6D0FA9}" dt="2020-04-20T20:25:37.173" v="7" actId="26606"/>
          <ac:picMkLst>
            <pc:docMk/>
            <pc:sldMk cId="0" sldId="263"/>
            <ac:picMk id="125" creationId="{7C268552-D473-46ED-B1B8-422042C4DEF1}"/>
          </ac:picMkLst>
        </pc:picChg>
        <pc:picChg chg="add">
          <ac:chgData name="Pablo Brita" userId="496ef60bfeadccc9" providerId="LiveId" clId="{4E336703-DD80-4D88-805E-F2F21E6D0FA9}" dt="2020-04-20T20:25:37.173" v="7" actId="26606"/>
          <ac:picMkLst>
            <pc:docMk/>
            <pc:sldMk cId="0" sldId="263"/>
            <ac:picMk id="129" creationId="{B9238B3E-24AA-439A-B527-6C5DF6D72145}"/>
          </ac:picMkLst>
        </pc:picChg>
        <pc:picChg chg="add">
          <ac:chgData name="Pablo Brita" userId="496ef60bfeadccc9" providerId="LiveId" clId="{4E336703-DD80-4D88-805E-F2F21E6D0FA9}" dt="2020-04-20T20:25:37.173" v="7" actId="26606"/>
          <ac:picMkLst>
            <pc:docMk/>
            <pc:sldMk cId="0" sldId="263"/>
            <ac:picMk id="131" creationId="{69F01145-BEA3-4CBF-AA21-10077B948CA8}"/>
          </ac:picMkLst>
        </pc:picChg>
      </pc:sldChg>
      <pc:sldChg chg="addSp delSp modSp mod">
        <pc:chgData name="Pablo Brita" userId="496ef60bfeadccc9" providerId="LiveId" clId="{4E336703-DD80-4D88-805E-F2F21E6D0FA9}" dt="2020-04-20T20:25:39.510" v="9" actId="26606"/>
        <pc:sldMkLst>
          <pc:docMk/>
          <pc:sldMk cId="0" sldId="264"/>
        </pc:sldMkLst>
        <pc:spChg chg="mo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24" creationId="{00000000-0000-0000-0000-000000000000}"/>
          </ac:spMkLst>
        </pc:spChg>
        <pc:spChg chg="del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25" creationId="{00000000-0000-0000-0000-000000000000}"/>
          </ac:spMkLst>
        </pc:spChg>
        <pc:spChg chg="ad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35" creationId="{4AC0CD9D-7610-4620-93B4-798CCD9AB581}"/>
          </ac:spMkLst>
        </pc:spChg>
        <pc:spChg chg="ad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41" creationId="{DE4D62F9-188E-4530-84C2-24BDEE4BEB82}"/>
          </ac:spMkLst>
        </pc:spChg>
        <pc:spChg chg="ad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43" creationId="{757B325C-3E35-45CF-9D07-3BCB281F3B9C}"/>
          </ac:spMkLst>
        </pc:spChg>
        <pc:spChg chg="ad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45" creationId="{C24BEC42-AFF3-40D1-93A2-A27A42E1E23C}"/>
          </ac:spMkLst>
        </pc:spChg>
        <pc:spChg chg="ad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47" creationId="{608F427C-1EC9-4280-9367-F2B3AA063E82}"/>
          </ac:spMkLst>
        </pc:spChg>
        <pc:spChg chg="add">
          <ac:chgData name="Pablo Brita" userId="496ef60bfeadccc9" providerId="LiveId" clId="{4E336703-DD80-4D88-805E-F2F21E6D0FA9}" dt="2020-04-20T20:25:39.510" v="9" actId="26606"/>
          <ac:spMkLst>
            <pc:docMk/>
            <pc:sldMk cId="0" sldId="264"/>
            <ac:spMk id="149" creationId="{F98810A7-E114-447A-A7D6-69B27CFB5650}"/>
          </ac:spMkLst>
        </pc:spChg>
        <pc:picChg chg="add">
          <ac:chgData name="Pablo Brita" userId="496ef60bfeadccc9" providerId="LiveId" clId="{4E336703-DD80-4D88-805E-F2F21E6D0FA9}" dt="2020-04-20T20:25:39.510" v="9" actId="26606"/>
          <ac:picMkLst>
            <pc:docMk/>
            <pc:sldMk cId="0" sldId="264"/>
            <ac:picMk id="126" creationId="{00000000-0000-0000-0000-000000000000}"/>
          </ac:picMkLst>
        </pc:picChg>
        <pc:picChg chg="del mod replId">
          <ac:chgData name="Pablo Brita" userId="496ef60bfeadccc9" providerId="LiveId" clId="{4E336703-DD80-4D88-805E-F2F21E6D0FA9}" dt="2020-04-20T20:25:39.510" v="9" actId="26606"/>
          <ac:picMkLst>
            <pc:docMk/>
            <pc:sldMk cId="0" sldId="264"/>
            <ac:picMk id="128" creationId="{00000000-0000-0000-0000-000000000000}"/>
          </ac:picMkLst>
        </pc:picChg>
        <pc:picChg chg="add">
          <ac:chgData name="Pablo Brita" userId="496ef60bfeadccc9" providerId="LiveId" clId="{4E336703-DD80-4D88-805E-F2F21E6D0FA9}" dt="2020-04-20T20:25:39.510" v="9" actId="26606"/>
          <ac:picMkLst>
            <pc:docMk/>
            <pc:sldMk cId="0" sldId="264"/>
            <ac:picMk id="131" creationId="{41B68C77-138E-4BF7-A276-BD0C78A4219F}"/>
          </ac:picMkLst>
        </pc:picChg>
        <pc:picChg chg="add">
          <ac:chgData name="Pablo Brita" userId="496ef60bfeadccc9" providerId="LiveId" clId="{4E336703-DD80-4D88-805E-F2F21E6D0FA9}" dt="2020-04-20T20:25:39.510" v="9" actId="26606"/>
          <ac:picMkLst>
            <pc:docMk/>
            <pc:sldMk cId="0" sldId="264"/>
            <ac:picMk id="133" creationId="{7C268552-D473-46ED-B1B8-422042C4DEF1}"/>
          </ac:picMkLst>
        </pc:picChg>
        <pc:picChg chg="add">
          <ac:chgData name="Pablo Brita" userId="496ef60bfeadccc9" providerId="LiveId" clId="{4E336703-DD80-4D88-805E-F2F21E6D0FA9}" dt="2020-04-20T20:25:39.510" v="9" actId="26606"/>
          <ac:picMkLst>
            <pc:docMk/>
            <pc:sldMk cId="0" sldId="264"/>
            <ac:picMk id="137" creationId="{B9238B3E-24AA-439A-B527-6C5DF6D72145}"/>
          </ac:picMkLst>
        </pc:picChg>
        <pc:picChg chg="add">
          <ac:chgData name="Pablo Brita" userId="496ef60bfeadccc9" providerId="LiveId" clId="{4E336703-DD80-4D88-805E-F2F21E6D0FA9}" dt="2020-04-20T20:25:39.510" v="9" actId="26606"/>
          <ac:picMkLst>
            <pc:docMk/>
            <pc:sldMk cId="0" sldId="264"/>
            <ac:picMk id="139" creationId="{69F01145-BEA3-4CBF-AA21-10077B948CA8}"/>
          </ac:picMkLst>
        </pc:picChg>
      </pc:sldChg>
      <pc:sldChg chg="addSp modSp mod">
        <pc:chgData name="Pablo Brita" userId="496ef60bfeadccc9" providerId="LiveId" clId="{4E336703-DD80-4D88-805E-F2F21E6D0FA9}" dt="2020-04-20T20:25:42.433" v="10" actId="26606"/>
        <pc:sldMkLst>
          <pc:docMk/>
          <pc:sldMk cId="0" sldId="265"/>
        </pc:sldMkLst>
        <pc:spChg chg="ad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78" creationId="{4AC0CD9D-7610-4620-93B4-798CCD9AB581}"/>
          </ac:spMkLst>
        </pc:spChg>
        <pc:spChg chg="ad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84" creationId="{DE4D62F9-188E-4530-84C2-24BDEE4BEB82}"/>
          </ac:spMkLst>
        </pc:spChg>
        <pc:spChg chg="ad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86" creationId="{757B325C-3E35-45CF-9D07-3BCB281F3B9C}"/>
          </ac:spMkLst>
        </pc:spChg>
        <pc:spChg chg="ad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88" creationId="{C24BEC42-AFF3-40D1-93A2-A27A42E1E23C}"/>
          </ac:spMkLst>
        </pc:spChg>
        <pc:spChg chg="ad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90" creationId="{608F427C-1EC9-4280-9367-F2B3AA063E82}"/>
          </ac:spMkLst>
        </pc:spChg>
        <pc:spChg chg="ad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92" creationId="{F98810A7-E114-447A-A7D6-69B27CFB5650}"/>
          </ac:spMkLst>
        </pc:spChg>
        <pc:spChg chg="mod">
          <ac:chgData name="Pablo Brita" userId="496ef60bfeadccc9" providerId="LiveId" clId="{4E336703-DD80-4D88-805E-F2F21E6D0FA9}" dt="2020-04-20T20:25:42.433" v="10" actId="26606"/>
          <ac:spMkLst>
            <pc:docMk/>
            <pc:sldMk cId="0" sldId="265"/>
            <ac:spMk id="132" creationId="{00000000-0000-0000-0000-000000000000}"/>
          </ac:spMkLst>
        </pc:spChg>
        <pc:picChg chg="add">
          <ac:chgData name="Pablo Brita" userId="496ef60bfeadccc9" providerId="LiveId" clId="{4E336703-DD80-4D88-805E-F2F21E6D0FA9}" dt="2020-04-20T20:25:42.433" v="10" actId="26606"/>
          <ac:picMkLst>
            <pc:docMk/>
            <pc:sldMk cId="0" sldId="265"/>
            <ac:picMk id="74" creationId="{41B68C77-138E-4BF7-A276-BD0C78A4219F}"/>
          </ac:picMkLst>
        </pc:picChg>
        <pc:picChg chg="add">
          <ac:chgData name="Pablo Brita" userId="496ef60bfeadccc9" providerId="LiveId" clId="{4E336703-DD80-4D88-805E-F2F21E6D0FA9}" dt="2020-04-20T20:25:42.433" v="10" actId="26606"/>
          <ac:picMkLst>
            <pc:docMk/>
            <pc:sldMk cId="0" sldId="265"/>
            <ac:picMk id="76" creationId="{7C268552-D473-46ED-B1B8-422042C4DEF1}"/>
          </ac:picMkLst>
        </pc:picChg>
        <pc:picChg chg="add">
          <ac:chgData name="Pablo Brita" userId="496ef60bfeadccc9" providerId="LiveId" clId="{4E336703-DD80-4D88-805E-F2F21E6D0FA9}" dt="2020-04-20T20:25:42.433" v="10" actId="26606"/>
          <ac:picMkLst>
            <pc:docMk/>
            <pc:sldMk cId="0" sldId="265"/>
            <ac:picMk id="80" creationId="{B9238B3E-24AA-439A-B527-6C5DF6D72145}"/>
          </ac:picMkLst>
        </pc:picChg>
        <pc:picChg chg="add">
          <ac:chgData name="Pablo Brita" userId="496ef60bfeadccc9" providerId="LiveId" clId="{4E336703-DD80-4D88-805E-F2F21E6D0FA9}" dt="2020-04-20T20:25:42.433" v="10" actId="26606"/>
          <ac:picMkLst>
            <pc:docMk/>
            <pc:sldMk cId="0" sldId="265"/>
            <ac:picMk id="82" creationId="{69F01145-BEA3-4CBF-AA21-10077B948CA8}"/>
          </ac:picMkLst>
        </pc:picChg>
        <pc:picChg chg="mod ord">
          <ac:chgData name="Pablo Brita" userId="496ef60bfeadccc9" providerId="LiveId" clId="{4E336703-DD80-4D88-805E-F2F21E6D0FA9}" dt="2020-04-20T20:25:42.433" v="10" actId="26606"/>
          <ac:picMkLst>
            <pc:docMk/>
            <pc:sldMk cId="0" sldId="265"/>
            <ac:picMk id="133" creationId="{00000000-0000-0000-0000-000000000000}"/>
          </ac:picMkLst>
        </pc:picChg>
      </pc:sldChg>
      <pc:sldChg chg="addSp delSp modSp mod">
        <pc:chgData name="Pablo Brita" userId="496ef60bfeadccc9" providerId="LiveId" clId="{4E336703-DD80-4D88-805E-F2F21E6D0FA9}" dt="2020-04-20T20:25:44.569" v="12" actId="26606"/>
        <pc:sldMkLst>
          <pc:docMk/>
          <pc:sldMk cId="0" sldId="266"/>
        </pc:sldMkLst>
        <pc:spChg chg="ad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86" creationId="{4AC0CD9D-7610-4620-93B4-798CCD9AB581}"/>
          </ac:spMkLst>
        </pc:spChg>
        <pc:spChg chg="ad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92" creationId="{DE4D62F9-188E-4530-84C2-24BDEE4BEB82}"/>
          </ac:spMkLst>
        </pc:spChg>
        <pc:spChg chg="ad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94" creationId="{757B325C-3E35-45CF-9D07-3BCB281F3B9C}"/>
          </ac:spMkLst>
        </pc:spChg>
        <pc:spChg chg="ad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96" creationId="{C24BEC42-AFF3-40D1-93A2-A27A42E1E23C}"/>
          </ac:spMkLst>
        </pc:spChg>
        <pc:spChg chg="ad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98" creationId="{608F427C-1EC9-4280-9367-F2B3AA063E82}"/>
          </ac:spMkLst>
        </pc:spChg>
        <pc:spChg chg="ad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100" creationId="{F98810A7-E114-447A-A7D6-69B27CFB5650}"/>
          </ac:spMkLst>
        </pc:spChg>
        <pc:spChg chg="mod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139" creationId="{00000000-0000-0000-0000-000000000000}"/>
          </ac:spMkLst>
        </pc:spChg>
        <pc:spChg chg="del">
          <ac:chgData name="Pablo Brita" userId="496ef60bfeadccc9" providerId="LiveId" clId="{4E336703-DD80-4D88-805E-F2F21E6D0FA9}" dt="2020-04-20T20:25:44.569" v="12" actId="26606"/>
          <ac:spMkLst>
            <pc:docMk/>
            <pc:sldMk cId="0" sldId="266"/>
            <ac:spMk id="140" creationId="{00000000-0000-0000-0000-000000000000}"/>
          </ac:spMkLst>
        </pc:spChg>
        <pc:picChg chg="add">
          <ac:chgData name="Pablo Brita" userId="496ef60bfeadccc9" providerId="LiveId" clId="{4E336703-DD80-4D88-805E-F2F21E6D0FA9}" dt="2020-04-20T20:25:44.569" v="12" actId="26606"/>
          <ac:picMkLst>
            <pc:docMk/>
            <pc:sldMk cId="0" sldId="266"/>
            <ac:picMk id="82" creationId="{41B68C77-138E-4BF7-A276-BD0C78A4219F}"/>
          </ac:picMkLst>
        </pc:picChg>
        <pc:picChg chg="add">
          <ac:chgData name="Pablo Brita" userId="496ef60bfeadccc9" providerId="LiveId" clId="{4E336703-DD80-4D88-805E-F2F21E6D0FA9}" dt="2020-04-20T20:25:44.569" v="12" actId="26606"/>
          <ac:picMkLst>
            <pc:docMk/>
            <pc:sldMk cId="0" sldId="266"/>
            <ac:picMk id="84" creationId="{7C268552-D473-46ED-B1B8-422042C4DEF1}"/>
          </ac:picMkLst>
        </pc:picChg>
        <pc:picChg chg="add">
          <ac:chgData name="Pablo Brita" userId="496ef60bfeadccc9" providerId="LiveId" clId="{4E336703-DD80-4D88-805E-F2F21E6D0FA9}" dt="2020-04-20T20:25:44.569" v="12" actId="26606"/>
          <ac:picMkLst>
            <pc:docMk/>
            <pc:sldMk cId="0" sldId="266"/>
            <ac:picMk id="88" creationId="{B9238B3E-24AA-439A-B527-6C5DF6D72145}"/>
          </ac:picMkLst>
        </pc:picChg>
        <pc:picChg chg="add">
          <ac:chgData name="Pablo Brita" userId="496ef60bfeadccc9" providerId="LiveId" clId="{4E336703-DD80-4D88-805E-F2F21E6D0FA9}" dt="2020-04-20T20:25:44.569" v="12" actId="26606"/>
          <ac:picMkLst>
            <pc:docMk/>
            <pc:sldMk cId="0" sldId="266"/>
            <ac:picMk id="90" creationId="{69F01145-BEA3-4CBF-AA21-10077B948CA8}"/>
          </ac:picMkLst>
        </pc:picChg>
        <pc:picChg chg="add">
          <ac:chgData name="Pablo Brita" userId="496ef60bfeadccc9" providerId="LiveId" clId="{4E336703-DD80-4D88-805E-F2F21E6D0FA9}" dt="2020-04-20T20:25:44.569" v="12" actId="26606"/>
          <ac:picMkLst>
            <pc:docMk/>
            <pc:sldMk cId="0" sldId="266"/>
            <ac:picMk id="141" creationId="{00000000-0000-0000-0000-000000000000}"/>
          </ac:picMkLst>
        </pc:picChg>
        <pc:picChg chg="del mod replId">
          <ac:chgData name="Pablo Brita" userId="496ef60bfeadccc9" providerId="LiveId" clId="{4E336703-DD80-4D88-805E-F2F21E6D0FA9}" dt="2020-04-20T20:25:44.569" v="12" actId="26606"/>
          <ac:picMkLst>
            <pc:docMk/>
            <pc:sldMk cId="0" sldId="266"/>
            <ac:picMk id="143" creationId="{00000000-0000-0000-0000-000000000000}"/>
          </ac:picMkLst>
        </pc:picChg>
      </pc:sldChg>
      <pc:sldChg chg="addSp modSp mod">
        <pc:chgData name="Pablo Brita" userId="496ef60bfeadccc9" providerId="LiveId" clId="{4E336703-DD80-4D88-805E-F2F21E6D0FA9}" dt="2020-04-20T20:25:48.006" v="13" actId="26606"/>
        <pc:sldMkLst>
          <pc:docMk/>
          <pc:sldMk cId="0" sldId="267"/>
        </pc:sldMkLst>
        <pc:spChg chg="ad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93" creationId="{4AC0CD9D-7610-4620-93B4-798CCD9AB581}"/>
          </ac:spMkLst>
        </pc:spChg>
        <pc:spChg chg="ad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99" creationId="{DE4D62F9-188E-4530-84C2-24BDEE4BEB82}"/>
          </ac:spMkLst>
        </pc:spChg>
        <pc:spChg chg="ad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101" creationId="{757B325C-3E35-45CF-9D07-3BCB281F3B9C}"/>
          </ac:spMkLst>
        </pc:spChg>
        <pc:spChg chg="ad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103" creationId="{C24BEC42-AFF3-40D1-93A2-A27A42E1E23C}"/>
          </ac:spMkLst>
        </pc:spChg>
        <pc:spChg chg="ad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105" creationId="{608F427C-1EC9-4280-9367-F2B3AA063E82}"/>
          </ac:spMkLst>
        </pc:spChg>
        <pc:spChg chg="ad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107" creationId="{F98810A7-E114-447A-A7D6-69B27CFB5650}"/>
          </ac:spMkLst>
        </pc:spChg>
        <pc:spChg chg="mod">
          <ac:chgData name="Pablo Brita" userId="496ef60bfeadccc9" providerId="LiveId" clId="{4E336703-DD80-4D88-805E-F2F21E6D0FA9}" dt="2020-04-20T20:25:48.006" v="13" actId="26606"/>
          <ac:spMkLst>
            <pc:docMk/>
            <pc:sldMk cId="0" sldId="267"/>
            <ac:spMk id="147" creationId="{00000000-0000-0000-0000-000000000000}"/>
          </ac:spMkLst>
        </pc:spChg>
        <pc:picChg chg="add">
          <ac:chgData name="Pablo Brita" userId="496ef60bfeadccc9" providerId="LiveId" clId="{4E336703-DD80-4D88-805E-F2F21E6D0FA9}" dt="2020-04-20T20:25:48.006" v="13" actId="26606"/>
          <ac:picMkLst>
            <pc:docMk/>
            <pc:sldMk cId="0" sldId="267"/>
            <ac:picMk id="89" creationId="{41B68C77-138E-4BF7-A276-BD0C78A4219F}"/>
          </ac:picMkLst>
        </pc:picChg>
        <pc:picChg chg="add">
          <ac:chgData name="Pablo Brita" userId="496ef60bfeadccc9" providerId="LiveId" clId="{4E336703-DD80-4D88-805E-F2F21E6D0FA9}" dt="2020-04-20T20:25:48.006" v="13" actId="26606"/>
          <ac:picMkLst>
            <pc:docMk/>
            <pc:sldMk cId="0" sldId="267"/>
            <ac:picMk id="91" creationId="{7C268552-D473-46ED-B1B8-422042C4DEF1}"/>
          </ac:picMkLst>
        </pc:picChg>
        <pc:picChg chg="add">
          <ac:chgData name="Pablo Brita" userId="496ef60bfeadccc9" providerId="LiveId" clId="{4E336703-DD80-4D88-805E-F2F21E6D0FA9}" dt="2020-04-20T20:25:48.006" v="13" actId="26606"/>
          <ac:picMkLst>
            <pc:docMk/>
            <pc:sldMk cId="0" sldId="267"/>
            <ac:picMk id="95" creationId="{B9238B3E-24AA-439A-B527-6C5DF6D72145}"/>
          </ac:picMkLst>
        </pc:picChg>
        <pc:picChg chg="add">
          <ac:chgData name="Pablo Brita" userId="496ef60bfeadccc9" providerId="LiveId" clId="{4E336703-DD80-4D88-805E-F2F21E6D0FA9}" dt="2020-04-20T20:25:48.006" v="13" actId="26606"/>
          <ac:picMkLst>
            <pc:docMk/>
            <pc:sldMk cId="0" sldId="267"/>
            <ac:picMk id="97" creationId="{69F01145-BEA3-4CBF-AA21-10077B948CA8}"/>
          </ac:picMkLst>
        </pc:picChg>
        <pc:picChg chg="mod">
          <ac:chgData name="Pablo Brita" userId="496ef60bfeadccc9" providerId="LiveId" clId="{4E336703-DD80-4D88-805E-F2F21E6D0FA9}" dt="2020-04-20T20:25:48.006" v="13" actId="26606"/>
          <ac:picMkLst>
            <pc:docMk/>
            <pc:sldMk cId="0" sldId="267"/>
            <ac:picMk id="148" creationId="{00000000-0000-0000-0000-000000000000}"/>
          </ac:picMkLst>
        </pc:picChg>
      </pc:sldChg>
      <pc:sldChg chg="addSp modSp mod">
        <pc:chgData name="Pablo Brita" userId="496ef60bfeadccc9" providerId="LiveId" clId="{4E336703-DD80-4D88-805E-F2F21E6D0FA9}" dt="2020-04-20T20:25:57.715" v="14" actId="26606"/>
        <pc:sldMkLst>
          <pc:docMk/>
          <pc:sldMk cId="0" sldId="268"/>
        </pc:sldMkLst>
        <pc:spChg chg="add">
          <ac:chgData name="Pablo Brita" userId="496ef60bfeadccc9" providerId="LiveId" clId="{4E336703-DD80-4D88-805E-F2F21E6D0FA9}" dt="2020-04-20T20:25:57.715" v="14" actId="26606"/>
          <ac:spMkLst>
            <pc:docMk/>
            <pc:sldMk cId="0" sldId="268"/>
            <ac:spMk id="98" creationId="{4E78424C-6FD0-41F8-9CAA-5DC19C42359F}"/>
          </ac:spMkLst>
        </pc:spChg>
        <pc:spChg chg="add">
          <ac:chgData name="Pablo Brita" userId="496ef60bfeadccc9" providerId="LiveId" clId="{4E336703-DD80-4D88-805E-F2F21E6D0FA9}" dt="2020-04-20T20:25:57.715" v="14" actId="26606"/>
          <ac:spMkLst>
            <pc:docMk/>
            <pc:sldMk cId="0" sldId="268"/>
            <ac:spMk id="100" creationId="{DD136760-57DC-4301-8BEA-B71AD2D13905}"/>
          </ac:spMkLst>
        </pc:spChg>
        <pc:spChg chg="add">
          <ac:chgData name="Pablo Brita" userId="496ef60bfeadccc9" providerId="LiveId" clId="{4E336703-DD80-4D88-805E-F2F21E6D0FA9}" dt="2020-04-20T20:25:57.715" v="14" actId="26606"/>
          <ac:spMkLst>
            <pc:docMk/>
            <pc:sldMk cId="0" sldId="268"/>
            <ac:spMk id="102" creationId="{BDC58DEA-1307-4F44-AD47-E613D8B76A89}"/>
          </ac:spMkLst>
        </pc:spChg>
        <pc:spChg chg="add">
          <ac:chgData name="Pablo Brita" userId="496ef60bfeadccc9" providerId="LiveId" clId="{4E336703-DD80-4D88-805E-F2F21E6D0FA9}" dt="2020-04-20T20:25:57.715" v="14" actId="26606"/>
          <ac:spMkLst>
            <pc:docMk/>
            <pc:sldMk cId="0" sldId="268"/>
            <ac:spMk id="104" creationId="{C99B912D-1E4B-42AF-A2BE-CFEFEC916EE7}"/>
          </ac:spMkLst>
        </pc:spChg>
        <pc:graphicFrameChg chg="mod modGraphic">
          <ac:chgData name="Pablo Brita" userId="496ef60bfeadccc9" providerId="LiveId" clId="{4E336703-DD80-4D88-805E-F2F21E6D0FA9}" dt="2020-04-20T20:25:57.715" v="14" actId="26606"/>
          <ac:graphicFrameMkLst>
            <pc:docMk/>
            <pc:sldMk cId="0" sldId="268"/>
            <ac:graphicFrameMk id="157" creationId="{34431FA8-9AA9-4E5C-9580-5C1A566C3DF8}"/>
          </ac:graphicFrameMkLst>
        </pc:graphicFrameChg>
      </pc:sldChg>
      <pc:sldChg chg="addSp modSp mod">
        <pc:chgData name="Pablo Brita" userId="496ef60bfeadccc9" providerId="LiveId" clId="{4E336703-DD80-4D88-805E-F2F21E6D0FA9}" dt="2020-04-20T20:26:16.090" v="15" actId="26606"/>
        <pc:sldMkLst>
          <pc:docMk/>
          <pc:sldMk cId="0" sldId="273"/>
        </pc:sldMkLst>
        <pc:spChg chg="add">
          <ac:chgData name="Pablo Brita" userId="496ef60bfeadccc9" providerId="LiveId" clId="{4E336703-DD80-4D88-805E-F2F21E6D0FA9}" dt="2020-04-20T20:26:16.090" v="15" actId="26606"/>
          <ac:spMkLst>
            <pc:docMk/>
            <pc:sldMk cId="0" sldId="273"/>
            <ac:spMk id="76" creationId="{F747F1B4-B831-4277-8AB0-32767F7EB7BF}"/>
          </ac:spMkLst>
        </pc:spChg>
        <pc:spChg chg="add">
          <ac:chgData name="Pablo Brita" userId="496ef60bfeadccc9" providerId="LiveId" clId="{4E336703-DD80-4D88-805E-F2F21E6D0FA9}" dt="2020-04-20T20:26:16.090" v="15" actId="26606"/>
          <ac:spMkLst>
            <pc:docMk/>
            <pc:sldMk cId="0" sldId="273"/>
            <ac:spMk id="78" creationId="{D80CFA21-AB7C-4BEB-9BFF-05764FBBF3C6}"/>
          </ac:spMkLst>
        </pc:spChg>
        <pc:spChg chg="add">
          <ac:chgData name="Pablo Brita" userId="496ef60bfeadccc9" providerId="LiveId" clId="{4E336703-DD80-4D88-805E-F2F21E6D0FA9}" dt="2020-04-20T20:26:16.090" v="15" actId="26606"/>
          <ac:spMkLst>
            <pc:docMk/>
            <pc:sldMk cId="0" sldId="273"/>
            <ac:spMk id="80" creationId="{12F7E335-851A-4CAE-B09F-E657819D4600}"/>
          </ac:spMkLst>
        </pc:spChg>
        <pc:spChg chg="add">
          <ac:chgData name="Pablo Brita" userId="496ef60bfeadccc9" providerId="LiveId" clId="{4E336703-DD80-4D88-805E-F2F21E6D0FA9}" dt="2020-04-20T20:26:16.090" v="15" actId="26606"/>
          <ac:spMkLst>
            <pc:docMk/>
            <pc:sldMk cId="0" sldId="273"/>
            <ac:spMk id="82" creationId="{10B541F0-7F6E-402E-84D8-CF96EACA5FBC}"/>
          </ac:spMkLst>
        </pc:spChg>
        <pc:graphicFrameChg chg="mod modGraphic">
          <ac:chgData name="Pablo Brita" userId="496ef60bfeadccc9" providerId="LiveId" clId="{4E336703-DD80-4D88-805E-F2F21E6D0FA9}" dt="2020-04-20T20:26:16.090" v="15" actId="26606"/>
          <ac:graphicFrameMkLst>
            <pc:docMk/>
            <pc:sldMk cId="0" sldId="273"/>
            <ac:graphicFrameMk id="199" creationId="{FA16A9A9-27C8-4408-BA11-DFBC1B0ED654}"/>
          </ac:graphicFrameMkLst>
        </pc:graphicFrameChg>
      </pc:sldChg>
      <pc:sldChg chg="addSp modSp mod">
        <pc:chgData name="Pablo Brita" userId="496ef60bfeadccc9" providerId="LiveId" clId="{4E336703-DD80-4D88-805E-F2F21E6D0FA9}" dt="2020-04-20T20:26:20.606" v="16" actId="26606"/>
        <pc:sldMkLst>
          <pc:docMk/>
          <pc:sldMk cId="0" sldId="274"/>
        </pc:sldMkLst>
        <pc:spChg chg="add">
          <ac:chgData name="Pablo Brita" userId="496ef60bfeadccc9" providerId="LiveId" clId="{4E336703-DD80-4D88-805E-F2F21E6D0FA9}" dt="2020-04-20T20:26:20.606" v="16" actId="26606"/>
          <ac:spMkLst>
            <pc:docMk/>
            <pc:sldMk cId="0" sldId="274"/>
            <ac:spMk id="82" creationId="{F747F1B4-B831-4277-8AB0-32767F7EB7BF}"/>
          </ac:spMkLst>
        </pc:spChg>
        <pc:spChg chg="add">
          <ac:chgData name="Pablo Brita" userId="496ef60bfeadccc9" providerId="LiveId" clId="{4E336703-DD80-4D88-805E-F2F21E6D0FA9}" dt="2020-04-20T20:26:20.606" v="16" actId="26606"/>
          <ac:spMkLst>
            <pc:docMk/>
            <pc:sldMk cId="0" sldId="274"/>
            <ac:spMk id="84" creationId="{D80CFA21-AB7C-4BEB-9BFF-05764FBBF3C6}"/>
          </ac:spMkLst>
        </pc:spChg>
        <pc:spChg chg="add">
          <ac:chgData name="Pablo Brita" userId="496ef60bfeadccc9" providerId="LiveId" clId="{4E336703-DD80-4D88-805E-F2F21E6D0FA9}" dt="2020-04-20T20:26:20.606" v="16" actId="26606"/>
          <ac:spMkLst>
            <pc:docMk/>
            <pc:sldMk cId="0" sldId="274"/>
            <ac:spMk id="86" creationId="{12F7E335-851A-4CAE-B09F-E657819D4600}"/>
          </ac:spMkLst>
        </pc:spChg>
        <pc:spChg chg="add">
          <ac:chgData name="Pablo Brita" userId="496ef60bfeadccc9" providerId="LiveId" clId="{4E336703-DD80-4D88-805E-F2F21E6D0FA9}" dt="2020-04-20T20:26:20.606" v="16" actId="26606"/>
          <ac:spMkLst>
            <pc:docMk/>
            <pc:sldMk cId="0" sldId="274"/>
            <ac:spMk id="88" creationId="{10B541F0-7F6E-402E-84D8-CF96EACA5FBC}"/>
          </ac:spMkLst>
        </pc:spChg>
        <pc:graphicFrameChg chg="mod modGraphic">
          <ac:chgData name="Pablo Brita" userId="496ef60bfeadccc9" providerId="LiveId" clId="{4E336703-DD80-4D88-805E-F2F21E6D0FA9}" dt="2020-04-20T20:26:20.606" v="16" actId="26606"/>
          <ac:graphicFrameMkLst>
            <pc:docMk/>
            <pc:sldMk cId="0" sldId="274"/>
            <ac:graphicFrameMk id="205" creationId="{84A966F1-6D18-413B-B347-AC08CD6D6A88}"/>
          </ac:graphicFrameMkLst>
        </pc:graphicFrameChg>
      </pc:sldChg>
      <pc:sldChg chg="addSp delSp modSp mod">
        <pc:chgData name="Pablo Brita" userId="496ef60bfeadccc9" providerId="LiveId" clId="{4E336703-DD80-4D88-805E-F2F21E6D0FA9}" dt="2020-04-20T20:26:28.753" v="19" actId="26606"/>
        <pc:sldMkLst>
          <pc:docMk/>
          <pc:sldMk cId="0" sldId="276"/>
        </pc:sldMkLst>
        <pc:spChg chg="add del">
          <ac:chgData name="Pablo Brita" userId="496ef60bfeadccc9" providerId="LiveId" clId="{4E336703-DD80-4D88-805E-F2F21E6D0FA9}" dt="2020-04-20T20:26:28.717" v="18" actId="26606"/>
          <ac:spMkLst>
            <pc:docMk/>
            <pc:sldMk cId="0" sldId="276"/>
            <ac:spMk id="95" creationId="{F747F1B4-B831-4277-8AB0-32767F7EB7BF}"/>
          </ac:spMkLst>
        </pc:spChg>
        <pc:spChg chg="add del">
          <ac:chgData name="Pablo Brita" userId="496ef60bfeadccc9" providerId="LiveId" clId="{4E336703-DD80-4D88-805E-F2F21E6D0FA9}" dt="2020-04-20T20:26:28.717" v="18" actId="26606"/>
          <ac:spMkLst>
            <pc:docMk/>
            <pc:sldMk cId="0" sldId="276"/>
            <ac:spMk id="97" creationId="{D80CFA21-AB7C-4BEB-9BFF-05764FBBF3C6}"/>
          </ac:spMkLst>
        </pc:spChg>
        <pc:spChg chg="add del">
          <ac:chgData name="Pablo Brita" userId="496ef60bfeadccc9" providerId="LiveId" clId="{4E336703-DD80-4D88-805E-F2F21E6D0FA9}" dt="2020-04-20T20:26:28.717" v="18" actId="26606"/>
          <ac:spMkLst>
            <pc:docMk/>
            <pc:sldMk cId="0" sldId="276"/>
            <ac:spMk id="99" creationId="{12F7E335-851A-4CAE-B09F-E657819D4600}"/>
          </ac:spMkLst>
        </pc:spChg>
        <pc:spChg chg="add del">
          <ac:chgData name="Pablo Brita" userId="496ef60bfeadccc9" providerId="LiveId" clId="{4E336703-DD80-4D88-805E-F2F21E6D0FA9}" dt="2020-04-20T20:26:28.717" v="18" actId="26606"/>
          <ac:spMkLst>
            <pc:docMk/>
            <pc:sldMk cId="0" sldId="276"/>
            <ac:spMk id="101" creationId="{10B541F0-7F6E-402E-84D8-CF96EACA5FBC}"/>
          </ac:spMkLst>
        </pc:spChg>
        <pc:spChg chg="mod">
          <ac:chgData name="Pablo Brita" userId="496ef60bfeadccc9" providerId="LiveId" clId="{4E336703-DD80-4D88-805E-F2F21E6D0FA9}" dt="2020-04-20T20:26:28.753" v="19" actId="26606"/>
          <ac:spMkLst>
            <pc:docMk/>
            <pc:sldMk cId="0" sldId="276"/>
            <ac:spMk id="215" creationId="{00000000-0000-0000-0000-000000000000}"/>
          </ac:spMkLst>
        </pc:spChg>
        <pc:spChg chg="add">
          <ac:chgData name="Pablo Brita" userId="496ef60bfeadccc9" providerId="LiveId" clId="{4E336703-DD80-4D88-805E-F2F21E6D0FA9}" dt="2020-04-20T20:26:28.753" v="19" actId="26606"/>
          <ac:spMkLst>
            <pc:docMk/>
            <pc:sldMk cId="0" sldId="276"/>
            <ac:spMk id="220" creationId="{F747F1B4-B831-4277-8AB0-32767F7EB7BF}"/>
          </ac:spMkLst>
        </pc:spChg>
        <pc:spChg chg="add">
          <ac:chgData name="Pablo Brita" userId="496ef60bfeadccc9" providerId="LiveId" clId="{4E336703-DD80-4D88-805E-F2F21E6D0FA9}" dt="2020-04-20T20:26:28.753" v="19" actId="26606"/>
          <ac:spMkLst>
            <pc:docMk/>
            <pc:sldMk cId="0" sldId="276"/>
            <ac:spMk id="221" creationId="{D80CFA21-AB7C-4BEB-9BFF-05764FBBF3C6}"/>
          </ac:spMkLst>
        </pc:spChg>
        <pc:spChg chg="add">
          <ac:chgData name="Pablo Brita" userId="496ef60bfeadccc9" providerId="LiveId" clId="{4E336703-DD80-4D88-805E-F2F21E6D0FA9}" dt="2020-04-20T20:26:28.753" v="19" actId="26606"/>
          <ac:spMkLst>
            <pc:docMk/>
            <pc:sldMk cId="0" sldId="276"/>
            <ac:spMk id="222" creationId="{12F7E335-851A-4CAE-B09F-E657819D4600}"/>
          </ac:spMkLst>
        </pc:spChg>
        <pc:spChg chg="add">
          <ac:chgData name="Pablo Brita" userId="496ef60bfeadccc9" providerId="LiveId" clId="{4E336703-DD80-4D88-805E-F2F21E6D0FA9}" dt="2020-04-20T20:26:28.753" v="19" actId="26606"/>
          <ac:spMkLst>
            <pc:docMk/>
            <pc:sldMk cId="0" sldId="276"/>
            <ac:spMk id="223" creationId="{10B541F0-7F6E-402E-84D8-CF96EACA5FBC}"/>
          </ac:spMkLst>
        </pc:spChg>
        <pc:graphicFrameChg chg="mod modGraphic">
          <ac:chgData name="Pablo Brita" userId="496ef60bfeadccc9" providerId="LiveId" clId="{4E336703-DD80-4D88-805E-F2F21E6D0FA9}" dt="2020-04-20T20:26:28.753" v="19" actId="26606"/>
          <ac:graphicFrameMkLst>
            <pc:docMk/>
            <pc:sldMk cId="0" sldId="276"/>
            <ac:graphicFrameMk id="218" creationId="{BAEE974E-A13E-4B84-AB05-5EA9646B0959}"/>
          </ac:graphicFrameMkLst>
        </pc:graphicFrameChg>
      </pc:sldChg>
      <pc:sldChg chg="addSp delSp modSp mod setBg setClrOvrMap">
        <pc:chgData name="Pablo Brita" userId="496ef60bfeadccc9" providerId="LiveId" clId="{4E336703-DD80-4D88-805E-F2F21E6D0FA9}" dt="2020-04-20T20:26:39.662" v="22" actId="26606"/>
        <pc:sldMkLst>
          <pc:docMk/>
          <pc:sldMk cId="0" sldId="280"/>
        </pc:sldMkLst>
        <pc:spChg chg="add del">
          <ac:chgData name="Pablo Brita" userId="496ef60bfeadccc9" providerId="LiveId" clId="{4E336703-DD80-4D88-805E-F2F21E6D0FA9}" dt="2020-04-20T20:26:39.563" v="21" actId="26606"/>
          <ac:spMkLst>
            <pc:docMk/>
            <pc:sldMk cId="0" sldId="280"/>
            <ac:spMk id="142" creationId="{F747F1B4-B831-4277-8AB0-32767F7EB7BF}"/>
          </ac:spMkLst>
        </pc:spChg>
        <pc:spChg chg="add del">
          <ac:chgData name="Pablo Brita" userId="496ef60bfeadccc9" providerId="LiveId" clId="{4E336703-DD80-4D88-805E-F2F21E6D0FA9}" dt="2020-04-20T20:26:39.563" v="21" actId="26606"/>
          <ac:spMkLst>
            <pc:docMk/>
            <pc:sldMk cId="0" sldId="280"/>
            <ac:spMk id="144" creationId="{D80CFA21-AB7C-4BEB-9BFF-05764FBBF3C6}"/>
          </ac:spMkLst>
        </pc:spChg>
        <pc:spChg chg="add del">
          <ac:chgData name="Pablo Brita" userId="496ef60bfeadccc9" providerId="LiveId" clId="{4E336703-DD80-4D88-805E-F2F21E6D0FA9}" dt="2020-04-20T20:26:39.563" v="21" actId="26606"/>
          <ac:spMkLst>
            <pc:docMk/>
            <pc:sldMk cId="0" sldId="280"/>
            <ac:spMk id="146" creationId="{12F7E335-851A-4CAE-B09F-E657819D4600}"/>
          </ac:spMkLst>
        </pc:spChg>
        <pc:spChg chg="add del">
          <ac:chgData name="Pablo Brita" userId="496ef60bfeadccc9" providerId="LiveId" clId="{4E336703-DD80-4D88-805E-F2F21E6D0FA9}" dt="2020-04-20T20:26:39.563" v="21" actId="26606"/>
          <ac:spMkLst>
            <pc:docMk/>
            <pc:sldMk cId="0" sldId="280"/>
            <ac:spMk id="148" creationId="{10B541F0-7F6E-402E-84D8-CF96EACA5FBC}"/>
          </ac:spMkLst>
        </pc:spChg>
        <pc:spChg chg="mod">
          <ac:chgData name="Pablo Brita" userId="496ef60bfeadccc9" providerId="LiveId" clId="{4E336703-DD80-4D88-805E-F2F21E6D0FA9}" dt="2020-04-20T20:26:39.662" v="22" actId="26606"/>
          <ac:spMkLst>
            <pc:docMk/>
            <pc:sldMk cId="0" sldId="280"/>
            <ac:spMk id="247" creationId="{00000000-0000-0000-0000-000000000000}"/>
          </ac:spMkLst>
        </pc:spChg>
        <pc:graphicFrameChg chg="mod modGraphic">
          <ac:chgData name="Pablo Brita" userId="496ef60bfeadccc9" providerId="LiveId" clId="{4E336703-DD80-4D88-805E-F2F21E6D0FA9}" dt="2020-04-20T20:26:39.662" v="22" actId="26606"/>
          <ac:graphicFrameMkLst>
            <pc:docMk/>
            <pc:sldMk cId="0" sldId="280"/>
            <ac:graphicFrameMk id="265" creationId="{4BB59F1B-18E4-4629-9A24-F80A8E9FC9FC}"/>
          </ac:graphicFrameMkLst>
        </pc:graphicFrameChg>
      </pc:sldChg>
      <pc:sldChg chg="addSp modSp mod">
        <pc:chgData name="Pablo Brita" userId="496ef60bfeadccc9" providerId="LiveId" clId="{4E336703-DD80-4D88-805E-F2F21E6D0FA9}" dt="2020-04-20T20:26:56.493" v="23" actId="26606"/>
        <pc:sldMkLst>
          <pc:docMk/>
          <pc:sldMk cId="0" sldId="281"/>
        </pc:sldMkLst>
        <pc:spChg chg="add">
          <ac:chgData name="Pablo Brita" userId="496ef60bfeadccc9" providerId="LiveId" clId="{4E336703-DD80-4D88-805E-F2F21E6D0FA9}" dt="2020-04-20T20:26:56.493" v="23" actId="26606"/>
          <ac:spMkLst>
            <pc:docMk/>
            <pc:sldMk cId="0" sldId="281"/>
            <ac:spMk id="134" creationId="{F747F1B4-B831-4277-8AB0-32767F7EB7BF}"/>
          </ac:spMkLst>
        </pc:spChg>
        <pc:spChg chg="add">
          <ac:chgData name="Pablo Brita" userId="496ef60bfeadccc9" providerId="LiveId" clId="{4E336703-DD80-4D88-805E-F2F21E6D0FA9}" dt="2020-04-20T20:26:56.493" v="23" actId="26606"/>
          <ac:spMkLst>
            <pc:docMk/>
            <pc:sldMk cId="0" sldId="281"/>
            <ac:spMk id="136" creationId="{D80CFA21-AB7C-4BEB-9BFF-05764FBBF3C6}"/>
          </ac:spMkLst>
        </pc:spChg>
        <pc:spChg chg="add">
          <ac:chgData name="Pablo Brita" userId="496ef60bfeadccc9" providerId="LiveId" clId="{4E336703-DD80-4D88-805E-F2F21E6D0FA9}" dt="2020-04-20T20:26:56.493" v="23" actId="26606"/>
          <ac:spMkLst>
            <pc:docMk/>
            <pc:sldMk cId="0" sldId="281"/>
            <ac:spMk id="138" creationId="{12F7E335-851A-4CAE-B09F-E657819D4600}"/>
          </ac:spMkLst>
        </pc:spChg>
        <pc:spChg chg="add">
          <ac:chgData name="Pablo Brita" userId="496ef60bfeadccc9" providerId="LiveId" clId="{4E336703-DD80-4D88-805E-F2F21E6D0FA9}" dt="2020-04-20T20:26:56.493" v="23" actId="26606"/>
          <ac:spMkLst>
            <pc:docMk/>
            <pc:sldMk cId="0" sldId="281"/>
            <ac:spMk id="140" creationId="{10B541F0-7F6E-402E-84D8-CF96EACA5FBC}"/>
          </ac:spMkLst>
        </pc:spChg>
        <pc:spChg chg="mod">
          <ac:chgData name="Pablo Brita" userId="496ef60bfeadccc9" providerId="LiveId" clId="{4E336703-DD80-4D88-805E-F2F21E6D0FA9}" dt="2020-04-20T20:26:56.493" v="23" actId="26606"/>
          <ac:spMkLst>
            <pc:docMk/>
            <pc:sldMk cId="0" sldId="281"/>
            <ac:spMk id="254" creationId="{00000000-0000-0000-0000-000000000000}"/>
          </ac:spMkLst>
        </pc:spChg>
        <pc:graphicFrameChg chg="mod modGraphic">
          <ac:chgData name="Pablo Brita" userId="496ef60bfeadccc9" providerId="LiveId" clId="{4E336703-DD80-4D88-805E-F2F21E6D0FA9}" dt="2020-04-20T20:26:56.493" v="23" actId="26606"/>
          <ac:graphicFrameMkLst>
            <pc:docMk/>
            <pc:sldMk cId="0" sldId="281"/>
            <ac:graphicFrameMk id="257" creationId="{460C0C8A-C3E9-4794-ADC3-AD4BC3325A40}"/>
          </ac:graphicFrameMkLst>
        </pc:graphicFrameChg>
      </pc:sldChg>
      <pc:sldChg chg="addSp modSp mod">
        <pc:chgData name="Pablo Brita" userId="496ef60bfeadccc9" providerId="LiveId" clId="{4E336703-DD80-4D88-805E-F2F21E6D0FA9}" dt="2020-04-20T20:27:03.237" v="24" actId="26606"/>
        <pc:sldMkLst>
          <pc:docMk/>
          <pc:sldMk cId="0" sldId="282"/>
        </pc:sldMkLst>
        <pc:spChg chg="add">
          <ac:chgData name="Pablo Brita" userId="496ef60bfeadccc9" providerId="LiveId" clId="{4E336703-DD80-4D88-805E-F2F21E6D0FA9}" dt="2020-04-20T20:27:03.237" v="24" actId="26606"/>
          <ac:spMkLst>
            <pc:docMk/>
            <pc:sldMk cId="0" sldId="282"/>
            <ac:spMk id="77" creationId="{47AEA421-5F29-4BA7-9360-2501B5987921}"/>
          </ac:spMkLst>
        </pc:spChg>
        <pc:spChg chg="add">
          <ac:chgData name="Pablo Brita" userId="496ef60bfeadccc9" providerId="LiveId" clId="{4E336703-DD80-4D88-805E-F2F21E6D0FA9}" dt="2020-04-20T20:27:03.237" v="24" actId="26606"/>
          <ac:spMkLst>
            <pc:docMk/>
            <pc:sldMk cId="0" sldId="282"/>
            <ac:spMk id="79" creationId="{9348F0CB-4904-4DEF-BDD4-ADEC2DCCCBD7}"/>
          </ac:spMkLst>
        </pc:spChg>
        <pc:spChg chg="add">
          <ac:chgData name="Pablo Brita" userId="496ef60bfeadccc9" providerId="LiveId" clId="{4E336703-DD80-4D88-805E-F2F21E6D0FA9}" dt="2020-04-20T20:27:03.237" v="24" actId="26606"/>
          <ac:spMkLst>
            <pc:docMk/>
            <pc:sldMk cId="0" sldId="282"/>
            <ac:spMk id="81" creationId="{1583E1B8-79B3-49BB-8704-58E4AB1AF213}"/>
          </ac:spMkLst>
        </pc:spChg>
        <pc:spChg chg="add">
          <ac:chgData name="Pablo Brita" userId="496ef60bfeadccc9" providerId="LiveId" clId="{4E336703-DD80-4D88-805E-F2F21E6D0FA9}" dt="2020-04-20T20:27:03.237" v="24" actId="26606"/>
          <ac:spMkLst>
            <pc:docMk/>
            <pc:sldMk cId="0" sldId="282"/>
            <ac:spMk id="83" creationId="{7BB34D5F-2B87-438E-8236-69C6068D47A4}"/>
          </ac:spMkLst>
        </pc:spChg>
        <pc:graphicFrameChg chg="mod modGraphic">
          <ac:chgData name="Pablo Brita" userId="496ef60bfeadccc9" providerId="LiveId" clId="{4E336703-DD80-4D88-805E-F2F21E6D0FA9}" dt="2020-04-20T20:27:03.237" v="24" actId="26606"/>
          <ac:graphicFrameMkLst>
            <pc:docMk/>
            <pc:sldMk cId="0" sldId="282"/>
            <ac:graphicFrameMk id="264" creationId="{B6582FB9-0C54-46EF-8D9A-731F50BE4F22}"/>
          </ac:graphicFrameMkLst>
        </pc:graphicFrameChg>
      </pc:sldChg>
      <pc:sldChg chg="addSp mod">
        <pc:chgData name="Pablo Brita" userId="496ef60bfeadccc9" providerId="LiveId" clId="{4E336703-DD80-4D88-805E-F2F21E6D0FA9}" dt="2020-04-20T20:27:07.053" v="25" actId="26606"/>
        <pc:sldMkLst>
          <pc:docMk/>
          <pc:sldMk cId="0" sldId="283"/>
        </pc:sldMkLst>
        <pc:spChg chg="add">
          <ac:chgData name="Pablo Brita" userId="496ef60bfeadccc9" providerId="LiveId" clId="{4E336703-DD80-4D88-805E-F2F21E6D0FA9}" dt="2020-04-20T20:27:07.053" v="25" actId="26606"/>
          <ac:spMkLst>
            <pc:docMk/>
            <pc:sldMk cId="0" sldId="283"/>
            <ac:spMk id="82" creationId="{B4AAD3FD-83A5-4B89-9F8F-01B8870865BE}"/>
          </ac:spMkLst>
        </pc:spChg>
        <pc:spChg chg="add">
          <ac:chgData name="Pablo Brita" userId="496ef60bfeadccc9" providerId="LiveId" clId="{4E336703-DD80-4D88-805E-F2F21E6D0FA9}" dt="2020-04-20T20:27:07.053" v="25" actId="26606"/>
          <ac:spMkLst>
            <pc:docMk/>
            <pc:sldMk cId="0" sldId="283"/>
            <ac:spMk id="84" creationId="{61752F1D-FC0F-4103-9584-630E643CCDA6}"/>
          </ac:spMkLst>
        </pc:spChg>
        <pc:spChg chg="add">
          <ac:chgData name="Pablo Brita" userId="496ef60bfeadccc9" providerId="LiveId" clId="{4E336703-DD80-4D88-805E-F2F21E6D0FA9}" dt="2020-04-20T20:27:07.053" v="25" actId="26606"/>
          <ac:spMkLst>
            <pc:docMk/>
            <pc:sldMk cId="0" sldId="283"/>
            <ac:spMk id="86" creationId="{70151CB7-E7DE-4917-B831-01DF9CE01306}"/>
          </ac:spMkLst>
        </pc:spChg>
        <pc:spChg chg="add">
          <ac:chgData name="Pablo Brita" userId="496ef60bfeadccc9" providerId="LiveId" clId="{4E336703-DD80-4D88-805E-F2F21E6D0FA9}" dt="2020-04-20T20:27:07.053" v="25" actId="26606"/>
          <ac:spMkLst>
            <pc:docMk/>
            <pc:sldMk cId="0" sldId="283"/>
            <ac:spMk id="88" creationId="{A92A1116-1C84-41DF-B803-1F7B0883EC82}"/>
          </ac:spMkLst>
        </pc:spChg>
      </pc:sldChg>
      <pc:sldChg chg="addSp modSp mod setBg setClrOvrMap">
        <pc:chgData name="Pablo Brita" userId="496ef60bfeadccc9" providerId="LiveId" clId="{4E336703-DD80-4D88-805E-F2F21E6D0FA9}" dt="2020-04-20T20:24:36.437" v="2" actId="14100"/>
        <pc:sldMkLst>
          <pc:docMk/>
          <pc:sldMk cId="0" sldId="287"/>
        </pc:sldMkLst>
        <pc:spChg chg="add">
          <ac:chgData name="Pablo Brita" userId="496ef60bfeadccc9" providerId="LiveId" clId="{4E336703-DD80-4D88-805E-F2F21E6D0FA9}" dt="2020-04-20T20:24:32.559" v="1" actId="26606"/>
          <ac:spMkLst>
            <pc:docMk/>
            <pc:sldMk cId="0" sldId="287"/>
            <ac:spMk id="114" creationId="{5F3FC718-FDE3-4EF7-921E-A5F374EAF824}"/>
          </ac:spMkLst>
        </pc:spChg>
        <pc:spChg chg="add">
          <ac:chgData name="Pablo Brita" userId="496ef60bfeadccc9" providerId="LiveId" clId="{4E336703-DD80-4D88-805E-F2F21E6D0FA9}" dt="2020-04-20T20:24:32.559" v="1" actId="26606"/>
          <ac:spMkLst>
            <pc:docMk/>
            <pc:sldMk cId="0" sldId="287"/>
            <ac:spMk id="116" creationId="{FAA0F719-3DC8-4F08-AD8F-5A845658CB9D}"/>
          </ac:spMkLst>
        </pc:spChg>
        <pc:spChg chg="add">
          <ac:chgData name="Pablo Brita" userId="496ef60bfeadccc9" providerId="LiveId" clId="{4E336703-DD80-4D88-805E-F2F21E6D0FA9}" dt="2020-04-20T20:24:32.559" v="1" actId="26606"/>
          <ac:spMkLst>
            <pc:docMk/>
            <pc:sldMk cId="0" sldId="287"/>
            <ac:spMk id="118" creationId="{7DCB61BE-FA0F-4EFB-BE0E-268BAD8E30D6}"/>
          </ac:spMkLst>
        </pc:spChg>
        <pc:spChg chg="add">
          <ac:chgData name="Pablo Brita" userId="496ef60bfeadccc9" providerId="LiveId" clId="{4E336703-DD80-4D88-805E-F2F21E6D0FA9}" dt="2020-04-20T20:24:32.559" v="1" actId="26606"/>
          <ac:spMkLst>
            <pc:docMk/>
            <pc:sldMk cId="0" sldId="287"/>
            <ac:spMk id="120" creationId="{A4B31EAA-7423-46F7-9B90-4AB2B09C35C4}"/>
          </ac:spMkLst>
        </pc:spChg>
        <pc:spChg chg="mod">
          <ac:chgData name="Pablo Brita" userId="496ef60bfeadccc9" providerId="LiveId" clId="{4E336703-DD80-4D88-805E-F2F21E6D0FA9}" dt="2020-04-20T20:24:32.559" v="1" actId="26606"/>
          <ac:spMkLst>
            <pc:docMk/>
            <pc:sldMk cId="0" sldId="287"/>
            <ac:spMk id="301" creationId="{00000000-0000-0000-0000-000000000000}"/>
          </ac:spMkLst>
        </pc:spChg>
        <pc:picChg chg="mod ord">
          <ac:chgData name="Pablo Brita" userId="496ef60bfeadccc9" providerId="LiveId" clId="{4E336703-DD80-4D88-805E-F2F21E6D0FA9}" dt="2020-04-20T20:24:36.437" v="2" actId="14100"/>
          <ac:picMkLst>
            <pc:docMk/>
            <pc:sldMk cId="0" sldId="287"/>
            <ac:picMk id="300" creationId="{00000000-0000-0000-0000-000000000000}"/>
          </ac:picMkLst>
        </pc:picChg>
      </pc:sldChg>
      <pc:sldChg chg="modSp mod">
        <pc:chgData name="Pablo Brita" userId="496ef60bfeadccc9" providerId="LiveId" clId="{4E336703-DD80-4D88-805E-F2F21E6D0FA9}" dt="2020-04-20T20:24:26.701" v="0" actId="14100"/>
        <pc:sldMkLst>
          <pc:docMk/>
          <pc:sldMk cId="0" sldId="288"/>
        </pc:sldMkLst>
        <pc:picChg chg="mod">
          <ac:chgData name="Pablo Brita" userId="496ef60bfeadccc9" providerId="LiveId" clId="{4E336703-DD80-4D88-805E-F2F21E6D0FA9}" dt="2020-04-20T20:24:26.701" v="0" actId="14100"/>
          <ac:picMkLst>
            <pc:docMk/>
            <pc:sldMk cId="0" sldId="288"/>
            <ac:picMk id="307" creationId="{00000000-0000-0000-0000-000000000000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6" Type="http://schemas.openxmlformats.org/officeDocument/2006/relationships/image" Target="../media/image26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6EE00-8054-4B89-A7F9-415D49594D0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F398D5-AD9C-4418-BE51-FDF6040D7ABE}">
      <dgm:prSet custT="1"/>
      <dgm:spPr/>
      <dgm:t>
        <a:bodyPr/>
        <a:lstStyle/>
        <a:p>
          <a:r>
            <a:rPr lang="fr-FR" sz="2600" dirty="0"/>
            <a:t>• </a:t>
          </a:r>
          <a:r>
            <a:rPr lang="fr-FR" sz="2000" dirty="0" smtClean="0"/>
            <a:t>Planning  </a:t>
          </a:r>
        </a:p>
        <a:p>
          <a:endParaRPr lang="en-US" sz="2600" dirty="0"/>
        </a:p>
      </dgm:t>
    </dgm:pt>
    <dgm:pt modelId="{14975AEC-303E-456B-AF3E-9D547DCF34BF}" type="parTrans" cxnId="{E180D57B-7736-4D69-84C6-D17473D91C10}">
      <dgm:prSet/>
      <dgm:spPr/>
      <dgm:t>
        <a:bodyPr/>
        <a:lstStyle/>
        <a:p>
          <a:endParaRPr lang="en-US"/>
        </a:p>
      </dgm:t>
    </dgm:pt>
    <dgm:pt modelId="{25F997FE-A5DE-47DB-BE3A-F186988B7CDB}" type="sibTrans" cxnId="{E180D57B-7736-4D69-84C6-D17473D91C10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1D471DEC-6E55-4032-ADC9-6B8B93CB53B9}">
      <dgm:prSet custT="1"/>
      <dgm:spPr/>
      <dgm:t>
        <a:bodyPr/>
        <a:lstStyle/>
        <a:p>
          <a:r>
            <a:rPr lang="fr-FR" sz="1600" dirty="0"/>
            <a:t>• </a:t>
          </a:r>
          <a:r>
            <a:rPr lang="fr-FR" sz="2000" dirty="0" smtClean="0"/>
            <a:t>Design </a:t>
          </a:r>
          <a:endParaRPr lang="en-US" sz="2000" dirty="0"/>
        </a:p>
      </dgm:t>
    </dgm:pt>
    <dgm:pt modelId="{9DBF4807-9402-4391-BE37-5DBEDBC37FCD}" type="parTrans" cxnId="{9604360E-34DD-4B30-A63E-7F884C7A2404}">
      <dgm:prSet/>
      <dgm:spPr/>
      <dgm:t>
        <a:bodyPr/>
        <a:lstStyle/>
        <a:p>
          <a:endParaRPr lang="en-US"/>
        </a:p>
      </dgm:t>
    </dgm:pt>
    <dgm:pt modelId="{8C52D4D6-D6C5-4BFE-9A82-0C217B9A4886}" type="sibTrans" cxnId="{9604360E-34DD-4B30-A63E-7F884C7A2404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5DED3EA8-ABE3-421E-8F37-8BF8798CC5BB}">
      <dgm:prSet custT="1"/>
      <dgm:spPr/>
      <dgm:t>
        <a:bodyPr/>
        <a:lstStyle/>
        <a:p>
          <a:r>
            <a:rPr lang="fr-FR" sz="1900" dirty="0"/>
            <a:t>•</a:t>
          </a:r>
          <a:r>
            <a:rPr lang="fr-FR" sz="1600" dirty="0"/>
            <a:t> </a:t>
          </a:r>
          <a:r>
            <a:rPr lang="fr-FR" sz="2000" dirty="0" smtClean="0"/>
            <a:t>Implement</a:t>
          </a:r>
          <a:endParaRPr lang="en-US" sz="2000" dirty="0"/>
        </a:p>
      </dgm:t>
    </dgm:pt>
    <dgm:pt modelId="{0FB547F1-D50B-4CDD-8FB2-3AABB086B173}" type="parTrans" cxnId="{01C26A1D-99A2-473A-8DCA-36A3D3AD5750}">
      <dgm:prSet/>
      <dgm:spPr/>
      <dgm:t>
        <a:bodyPr/>
        <a:lstStyle/>
        <a:p>
          <a:endParaRPr lang="en-US"/>
        </a:p>
      </dgm:t>
    </dgm:pt>
    <dgm:pt modelId="{C0BE2CDA-1705-4C0B-8BDB-235518BE515D}" type="sibTrans" cxnId="{01C26A1D-99A2-473A-8DCA-36A3D3AD5750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D02E7A78-4FF6-42FF-8860-3C9E9E400167}">
      <dgm:prSet custT="1"/>
      <dgm:spPr/>
      <dgm:t>
        <a:bodyPr/>
        <a:lstStyle/>
        <a:p>
          <a:pPr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dirty="0"/>
        </a:p>
      </dgm:t>
    </dgm:pt>
    <dgm:pt modelId="{4C032FAE-EF7A-43A0-BD0E-255697CE6EEB}" type="parTrans" cxnId="{CB21B295-328C-49B2-BF50-55721FCFC6DD}">
      <dgm:prSet/>
      <dgm:spPr/>
      <dgm:t>
        <a:bodyPr/>
        <a:lstStyle/>
        <a:p>
          <a:endParaRPr lang="en-US"/>
        </a:p>
      </dgm:t>
    </dgm:pt>
    <dgm:pt modelId="{AA33DF85-DAB0-4FE2-A3FF-62B1E5613CA7}" type="sibTrans" cxnId="{CB21B295-328C-49B2-BF50-55721FCFC6DD}">
      <dgm:prSet phldrT="04"/>
      <dgm:spPr/>
      <dgm:t>
        <a:bodyPr/>
        <a:lstStyle/>
        <a:p>
          <a:r>
            <a:rPr lang="en-US" dirty="0"/>
            <a:t>04</a:t>
          </a:r>
        </a:p>
      </dgm:t>
    </dgm:pt>
    <dgm:pt modelId="{0338FAF8-E021-4948-9066-4A90091D7A47}" type="pres">
      <dgm:prSet presAssocID="{8526EE00-8054-4B89-A7F9-415D49594D0D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7652595-D070-48E6-9EC4-7277EDAA20E4}" type="pres">
      <dgm:prSet presAssocID="{0DF398D5-AD9C-4418-BE51-FDF6040D7ABE}" presName="compositeNode" presStyleCnt="0">
        <dgm:presLayoutVars>
          <dgm:bulletEnabled val="1"/>
        </dgm:presLayoutVars>
      </dgm:prSet>
      <dgm:spPr/>
    </dgm:pt>
    <dgm:pt modelId="{61CF0A05-E27C-4958-B7D3-CA11778C19C1}" type="pres">
      <dgm:prSet presAssocID="{0DF398D5-AD9C-4418-BE51-FDF6040D7ABE}" presName="bgRect" presStyleLbl="alignNode1" presStyleIdx="0" presStyleCnt="4"/>
      <dgm:spPr/>
      <dgm:t>
        <a:bodyPr/>
        <a:lstStyle/>
        <a:p>
          <a:endParaRPr lang="fr-FR"/>
        </a:p>
      </dgm:t>
    </dgm:pt>
    <dgm:pt modelId="{B1E9A089-F9EC-49FE-971A-A6EF13A63185}" type="pres">
      <dgm:prSet presAssocID="{25F997FE-A5DE-47DB-BE3A-F186988B7CDB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95DEFC-7218-4E6B-8F22-C1A317B1247B}" type="pres">
      <dgm:prSet presAssocID="{0DF398D5-AD9C-4418-BE51-FDF6040D7ABE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A9850D-04DD-46E7-BCA4-241DC435FC9C}" type="pres">
      <dgm:prSet presAssocID="{25F997FE-A5DE-47DB-BE3A-F186988B7CDB}" presName="sibTrans" presStyleCnt="0"/>
      <dgm:spPr/>
    </dgm:pt>
    <dgm:pt modelId="{CCF774B8-5E7E-4144-AF4F-E3347842622E}" type="pres">
      <dgm:prSet presAssocID="{1D471DEC-6E55-4032-ADC9-6B8B93CB53B9}" presName="compositeNode" presStyleCnt="0">
        <dgm:presLayoutVars>
          <dgm:bulletEnabled val="1"/>
        </dgm:presLayoutVars>
      </dgm:prSet>
      <dgm:spPr/>
    </dgm:pt>
    <dgm:pt modelId="{271C6B88-061B-49BD-ABBE-6A9A70DBEF8A}" type="pres">
      <dgm:prSet presAssocID="{1D471DEC-6E55-4032-ADC9-6B8B93CB53B9}" presName="bgRect" presStyleLbl="alignNode1" presStyleIdx="1" presStyleCnt="4"/>
      <dgm:spPr/>
      <dgm:t>
        <a:bodyPr/>
        <a:lstStyle/>
        <a:p>
          <a:endParaRPr lang="fr-FR"/>
        </a:p>
      </dgm:t>
    </dgm:pt>
    <dgm:pt modelId="{74A41381-07EB-4334-AB43-10279FEC752A}" type="pres">
      <dgm:prSet presAssocID="{8C52D4D6-D6C5-4BFE-9A82-0C217B9A4886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B1FD56-8100-4716-BC5E-5DDA9226ABD9}" type="pres">
      <dgm:prSet presAssocID="{1D471DEC-6E55-4032-ADC9-6B8B93CB53B9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3E46D7-AFF2-44E8-9940-4903EB6EF21C}" type="pres">
      <dgm:prSet presAssocID="{8C52D4D6-D6C5-4BFE-9A82-0C217B9A4886}" presName="sibTrans" presStyleCnt="0"/>
      <dgm:spPr/>
    </dgm:pt>
    <dgm:pt modelId="{E388EC23-2D8D-45F4-9FD2-4024F235A72D}" type="pres">
      <dgm:prSet presAssocID="{5DED3EA8-ABE3-421E-8F37-8BF8798CC5BB}" presName="compositeNode" presStyleCnt="0">
        <dgm:presLayoutVars>
          <dgm:bulletEnabled val="1"/>
        </dgm:presLayoutVars>
      </dgm:prSet>
      <dgm:spPr/>
    </dgm:pt>
    <dgm:pt modelId="{CF239E26-01F7-4597-8778-5378B327B148}" type="pres">
      <dgm:prSet presAssocID="{5DED3EA8-ABE3-421E-8F37-8BF8798CC5BB}" presName="bgRect" presStyleLbl="alignNode1" presStyleIdx="2" presStyleCnt="4"/>
      <dgm:spPr/>
      <dgm:t>
        <a:bodyPr/>
        <a:lstStyle/>
        <a:p>
          <a:endParaRPr lang="fr-FR"/>
        </a:p>
      </dgm:t>
    </dgm:pt>
    <dgm:pt modelId="{01C8A9D5-C306-4D79-AB0F-504C7960ED20}" type="pres">
      <dgm:prSet presAssocID="{C0BE2CDA-1705-4C0B-8BDB-235518BE515D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7A4F9B-DA1D-4F37-8AA7-CED272ADE479}" type="pres">
      <dgm:prSet presAssocID="{5DED3EA8-ABE3-421E-8F37-8BF8798CC5BB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D2FD6E-25CE-487A-A6F3-E6730B68124D}" type="pres">
      <dgm:prSet presAssocID="{C0BE2CDA-1705-4C0B-8BDB-235518BE515D}" presName="sibTrans" presStyleCnt="0"/>
      <dgm:spPr/>
    </dgm:pt>
    <dgm:pt modelId="{A6A477EA-F92C-4BF9-85B7-831AA9AA02F3}" type="pres">
      <dgm:prSet presAssocID="{D02E7A78-4FF6-42FF-8860-3C9E9E400167}" presName="compositeNode" presStyleCnt="0">
        <dgm:presLayoutVars>
          <dgm:bulletEnabled val="1"/>
        </dgm:presLayoutVars>
      </dgm:prSet>
      <dgm:spPr/>
    </dgm:pt>
    <dgm:pt modelId="{E4713A62-0CAA-4AA0-9411-4E4B03E8BD93}" type="pres">
      <dgm:prSet presAssocID="{D02E7A78-4FF6-42FF-8860-3C9E9E400167}" presName="bgRect" presStyleLbl="alignNode1" presStyleIdx="3" presStyleCnt="4"/>
      <dgm:spPr/>
      <dgm:t>
        <a:bodyPr/>
        <a:lstStyle/>
        <a:p>
          <a:endParaRPr lang="fr-FR"/>
        </a:p>
      </dgm:t>
    </dgm:pt>
    <dgm:pt modelId="{B92480FC-5AE0-44FE-9182-EB0A46882B42}" type="pres">
      <dgm:prSet presAssocID="{AA33DF85-DAB0-4FE2-A3FF-62B1E5613CA7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386D65-CB83-4BD8-A2CD-BB8B96B60E05}" type="pres">
      <dgm:prSet presAssocID="{D02E7A78-4FF6-42FF-8860-3C9E9E40016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180D57B-7736-4D69-84C6-D17473D91C10}" srcId="{8526EE00-8054-4B89-A7F9-415D49594D0D}" destId="{0DF398D5-AD9C-4418-BE51-FDF6040D7ABE}" srcOrd="0" destOrd="0" parTransId="{14975AEC-303E-456B-AF3E-9D547DCF34BF}" sibTransId="{25F997FE-A5DE-47DB-BE3A-F186988B7CDB}"/>
    <dgm:cxn modelId="{723A0E6C-3792-4E11-8280-EBC5569FBDBC}" type="presOf" srcId="{1D471DEC-6E55-4032-ADC9-6B8B93CB53B9}" destId="{53B1FD56-8100-4716-BC5E-5DDA9226ABD9}" srcOrd="1" destOrd="0" presId="urn:microsoft.com/office/officeart/2016/7/layout/LinearBlockProcessNumbered"/>
    <dgm:cxn modelId="{FA1FA53B-C719-4169-8C80-7DDEA9AB40FA}" type="presOf" srcId="{5DED3EA8-ABE3-421E-8F37-8BF8798CC5BB}" destId="{F27A4F9B-DA1D-4F37-8AA7-CED272ADE479}" srcOrd="1" destOrd="0" presId="urn:microsoft.com/office/officeart/2016/7/layout/LinearBlockProcessNumbered"/>
    <dgm:cxn modelId="{FE2016EF-F8AC-4555-BF59-343F8020464C}" type="presOf" srcId="{AA33DF85-DAB0-4FE2-A3FF-62B1E5613CA7}" destId="{B92480FC-5AE0-44FE-9182-EB0A46882B42}" srcOrd="0" destOrd="0" presId="urn:microsoft.com/office/officeart/2016/7/layout/LinearBlockProcessNumbered"/>
    <dgm:cxn modelId="{9604360E-34DD-4B30-A63E-7F884C7A2404}" srcId="{8526EE00-8054-4B89-A7F9-415D49594D0D}" destId="{1D471DEC-6E55-4032-ADC9-6B8B93CB53B9}" srcOrd="1" destOrd="0" parTransId="{9DBF4807-9402-4391-BE37-5DBEDBC37FCD}" sibTransId="{8C52D4D6-D6C5-4BFE-9A82-0C217B9A4886}"/>
    <dgm:cxn modelId="{6876CA02-2069-43E2-A0D2-DFD3B0C1DE56}" type="presOf" srcId="{25F997FE-A5DE-47DB-BE3A-F186988B7CDB}" destId="{B1E9A089-F9EC-49FE-971A-A6EF13A63185}" srcOrd="0" destOrd="0" presId="urn:microsoft.com/office/officeart/2016/7/layout/LinearBlockProcessNumbered"/>
    <dgm:cxn modelId="{6D97F9B2-DD26-46B3-B80E-002B810AA352}" type="presOf" srcId="{1D471DEC-6E55-4032-ADC9-6B8B93CB53B9}" destId="{271C6B88-061B-49BD-ABBE-6A9A70DBEF8A}" srcOrd="0" destOrd="0" presId="urn:microsoft.com/office/officeart/2016/7/layout/LinearBlockProcessNumbered"/>
    <dgm:cxn modelId="{CB21B295-328C-49B2-BF50-55721FCFC6DD}" srcId="{8526EE00-8054-4B89-A7F9-415D49594D0D}" destId="{D02E7A78-4FF6-42FF-8860-3C9E9E400167}" srcOrd="3" destOrd="0" parTransId="{4C032FAE-EF7A-43A0-BD0E-255697CE6EEB}" sibTransId="{AA33DF85-DAB0-4FE2-A3FF-62B1E5613CA7}"/>
    <dgm:cxn modelId="{900958F1-9A49-44CE-9743-3609331E17F4}" type="presOf" srcId="{8526EE00-8054-4B89-A7F9-415D49594D0D}" destId="{0338FAF8-E021-4948-9066-4A90091D7A47}" srcOrd="0" destOrd="0" presId="urn:microsoft.com/office/officeart/2016/7/layout/LinearBlockProcessNumbered"/>
    <dgm:cxn modelId="{1820C259-27E4-4275-BEF7-921141BFB900}" type="presOf" srcId="{D02E7A78-4FF6-42FF-8860-3C9E9E400167}" destId="{C7386D65-CB83-4BD8-A2CD-BB8B96B60E05}" srcOrd="1" destOrd="0" presId="urn:microsoft.com/office/officeart/2016/7/layout/LinearBlockProcessNumbered"/>
    <dgm:cxn modelId="{6042C91D-2689-4BA6-B907-9FF62B797652}" type="presOf" srcId="{C0BE2CDA-1705-4C0B-8BDB-235518BE515D}" destId="{01C8A9D5-C306-4D79-AB0F-504C7960ED20}" srcOrd="0" destOrd="0" presId="urn:microsoft.com/office/officeart/2016/7/layout/LinearBlockProcessNumbered"/>
    <dgm:cxn modelId="{A80CC2CD-305F-4E0B-88A1-E245C5D8DA3E}" type="presOf" srcId="{8C52D4D6-D6C5-4BFE-9A82-0C217B9A4886}" destId="{74A41381-07EB-4334-AB43-10279FEC752A}" srcOrd="0" destOrd="0" presId="urn:microsoft.com/office/officeart/2016/7/layout/LinearBlockProcessNumbered"/>
    <dgm:cxn modelId="{01C26A1D-99A2-473A-8DCA-36A3D3AD5750}" srcId="{8526EE00-8054-4B89-A7F9-415D49594D0D}" destId="{5DED3EA8-ABE3-421E-8F37-8BF8798CC5BB}" srcOrd="2" destOrd="0" parTransId="{0FB547F1-D50B-4CDD-8FB2-3AABB086B173}" sibTransId="{C0BE2CDA-1705-4C0B-8BDB-235518BE515D}"/>
    <dgm:cxn modelId="{72825750-DC35-4E6A-AA13-A9D00E79DDB0}" type="presOf" srcId="{5DED3EA8-ABE3-421E-8F37-8BF8798CC5BB}" destId="{CF239E26-01F7-4597-8778-5378B327B148}" srcOrd="0" destOrd="0" presId="urn:microsoft.com/office/officeart/2016/7/layout/LinearBlockProcessNumbered"/>
    <dgm:cxn modelId="{C3A39578-A34C-4E72-921D-613E858E51C9}" type="presOf" srcId="{D02E7A78-4FF6-42FF-8860-3C9E9E400167}" destId="{E4713A62-0CAA-4AA0-9411-4E4B03E8BD93}" srcOrd="0" destOrd="0" presId="urn:microsoft.com/office/officeart/2016/7/layout/LinearBlockProcessNumbered"/>
    <dgm:cxn modelId="{94056343-2C50-4785-A41B-E0AF2D3E0486}" type="presOf" srcId="{0DF398D5-AD9C-4418-BE51-FDF6040D7ABE}" destId="{61CF0A05-E27C-4958-B7D3-CA11778C19C1}" srcOrd="0" destOrd="0" presId="urn:microsoft.com/office/officeart/2016/7/layout/LinearBlockProcessNumbered"/>
    <dgm:cxn modelId="{BD70E02D-385F-4541-9F36-ABE5A8FD07C9}" type="presOf" srcId="{0DF398D5-AD9C-4418-BE51-FDF6040D7ABE}" destId="{3495DEFC-7218-4E6B-8F22-C1A317B1247B}" srcOrd="1" destOrd="0" presId="urn:microsoft.com/office/officeart/2016/7/layout/LinearBlockProcessNumbered"/>
    <dgm:cxn modelId="{7DF5A6CD-C941-4FCB-9F42-44955328C133}" type="presParOf" srcId="{0338FAF8-E021-4948-9066-4A90091D7A47}" destId="{A7652595-D070-48E6-9EC4-7277EDAA20E4}" srcOrd="0" destOrd="0" presId="urn:microsoft.com/office/officeart/2016/7/layout/LinearBlockProcessNumbered"/>
    <dgm:cxn modelId="{093AD91B-F0F3-428B-89DF-A2CD07484843}" type="presParOf" srcId="{A7652595-D070-48E6-9EC4-7277EDAA20E4}" destId="{61CF0A05-E27C-4958-B7D3-CA11778C19C1}" srcOrd="0" destOrd="0" presId="urn:microsoft.com/office/officeart/2016/7/layout/LinearBlockProcessNumbered"/>
    <dgm:cxn modelId="{FCDDC31B-9A46-4460-8094-B06747E41AB7}" type="presParOf" srcId="{A7652595-D070-48E6-9EC4-7277EDAA20E4}" destId="{B1E9A089-F9EC-49FE-971A-A6EF13A63185}" srcOrd="1" destOrd="0" presId="urn:microsoft.com/office/officeart/2016/7/layout/LinearBlockProcessNumbered"/>
    <dgm:cxn modelId="{F51DAFFA-4FFE-49D5-A310-F9EC77F12467}" type="presParOf" srcId="{A7652595-D070-48E6-9EC4-7277EDAA20E4}" destId="{3495DEFC-7218-4E6B-8F22-C1A317B1247B}" srcOrd="2" destOrd="0" presId="urn:microsoft.com/office/officeart/2016/7/layout/LinearBlockProcessNumbered"/>
    <dgm:cxn modelId="{B7297F18-0197-4633-A5C3-A8FBD891621C}" type="presParOf" srcId="{0338FAF8-E021-4948-9066-4A90091D7A47}" destId="{00A9850D-04DD-46E7-BCA4-241DC435FC9C}" srcOrd="1" destOrd="0" presId="urn:microsoft.com/office/officeart/2016/7/layout/LinearBlockProcessNumbered"/>
    <dgm:cxn modelId="{373C03DC-D7AC-4939-947F-8604B7149E3E}" type="presParOf" srcId="{0338FAF8-E021-4948-9066-4A90091D7A47}" destId="{CCF774B8-5E7E-4144-AF4F-E3347842622E}" srcOrd="2" destOrd="0" presId="urn:microsoft.com/office/officeart/2016/7/layout/LinearBlockProcessNumbered"/>
    <dgm:cxn modelId="{6CB291A6-7AC8-45ED-AFB2-600575ED7ACB}" type="presParOf" srcId="{CCF774B8-5E7E-4144-AF4F-E3347842622E}" destId="{271C6B88-061B-49BD-ABBE-6A9A70DBEF8A}" srcOrd="0" destOrd="0" presId="urn:microsoft.com/office/officeart/2016/7/layout/LinearBlockProcessNumbered"/>
    <dgm:cxn modelId="{BFAFD06E-C8E0-41AF-B389-F14B7832A5AB}" type="presParOf" srcId="{CCF774B8-5E7E-4144-AF4F-E3347842622E}" destId="{74A41381-07EB-4334-AB43-10279FEC752A}" srcOrd="1" destOrd="0" presId="urn:microsoft.com/office/officeart/2016/7/layout/LinearBlockProcessNumbered"/>
    <dgm:cxn modelId="{337F8769-69FA-4AB3-90FE-3EFC9D007D74}" type="presParOf" srcId="{CCF774B8-5E7E-4144-AF4F-E3347842622E}" destId="{53B1FD56-8100-4716-BC5E-5DDA9226ABD9}" srcOrd="2" destOrd="0" presId="urn:microsoft.com/office/officeart/2016/7/layout/LinearBlockProcessNumbered"/>
    <dgm:cxn modelId="{F67A2342-5E73-46D7-B683-37B223CEB016}" type="presParOf" srcId="{0338FAF8-E021-4948-9066-4A90091D7A47}" destId="{CA3E46D7-AFF2-44E8-9940-4903EB6EF21C}" srcOrd="3" destOrd="0" presId="urn:microsoft.com/office/officeart/2016/7/layout/LinearBlockProcessNumbered"/>
    <dgm:cxn modelId="{9BD9D76B-3AFC-4D48-8EFB-D8251972A67F}" type="presParOf" srcId="{0338FAF8-E021-4948-9066-4A90091D7A47}" destId="{E388EC23-2D8D-45F4-9FD2-4024F235A72D}" srcOrd="4" destOrd="0" presId="urn:microsoft.com/office/officeart/2016/7/layout/LinearBlockProcessNumbered"/>
    <dgm:cxn modelId="{78437A74-6FBE-4A41-A624-875A90137774}" type="presParOf" srcId="{E388EC23-2D8D-45F4-9FD2-4024F235A72D}" destId="{CF239E26-01F7-4597-8778-5378B327B148}" srcOrd="0" destOrd="0" presId="urn:microsoft.com/office/officeart/2016/7/layout/LinearBlockProcessNumbered"/>
    <dgm:cxn modelId="{28246FA2-65EF-40FE-8037-1AA381879E55}" type="presParOf" srcId="{E388EC23-2D8D-45F4-9FD2-4024F235A72D}" destId="{01C8A9D5-C306-4D79-AB0F-504C7960ED20}" srcOrd="1" destOrd="0" presId="urn:microsoft.com/office/officeart/2016/7/layout/LinearBlockProcessNumbered"/>
    <dgm:cxn modelId="{CC4F0433-F7BC-4255-87B3-0204D54E2305}" type="presParOf" srcId="{E388EC23-2D8D-45F4-9FD2-4024F235A72D}" destId="{F27A4F9B-DA1D-4F37-8AA7-CED272ADE479}" srcOrd="2" destOrd="0" presId="urn:microsoft.com/office/officeart/2016/7/layout/LinearBlockProcessNumbered"/>
    <dgm:cxn modelId="{AA660B60-9267-4E0A-AD8E-AF7041CA06E1}" type="presParOf" srcId="{0338FAF8-E021-4948-9066-4A90091D7A47}" destId="{9ED2FD6E-25CE-487A-A6F3-E6730B68124D}" srcOrd="5" destOrd="0" presId="urn:microsoft.com/office/officeart/2016/7/layout/LinearBlockProcessNumbered"/>
    <dgm:cxn modelId="{0809AF76-22C3-4DDF-A9CC-BED7200A2AF0}" type="presParOf" srcId="{0338FAF8-E021-4948-9066-4A90091D7A47}" destId="{A6A477EA-F92C-4BF9-85B7-831AA9AA02F3}" srcOrd="6" destOrd="0" presId="urn:microsoft.com/office/officeart/2016/7/layout/LinearBlockProcessNumbered"/>
    <dgm:cxn modelId="{F0E0ECDF-8971-4B36-AB9F-5AD9E637FBED}" type="presParOf" srcId="{A6A477EA-F92C-4BF9-85B7-831AA9AA02F3}" destId="{E4713A62-0CAA-4AA0-9411-4E4B03E8BD93}" srcOrd="0" destOrd="0" presId="urn:microsoft.com/office/officeart/2016/7/layout/LinearBlockProcessNumbered"/>
    <dgm:cxn modelId="{FE7715A8-9084-47E6-BDC1-8AF4AA9A5196}" type="presParOf" srcId="{A6A477EA-F92C-4BF9-85B7-831AA9AA02F3}" destId="{B92480FC-5AE0-44FE-9182-EB0A46882B42}" srcOrd="1" destOrd="0" presId="urn:microsoft.com/office/officeart/2016/7/layout/LinearBlockProcessNumbered"/>
    <dgm:cxn modelId="{AF09B8FA-B077-4886-A44F-73318FFCD400}" type="presParOf" srcId="{A6A477EA-F92C-4BF9-85B7-831AA9AA02F3}" destId="{C7386D65-CB83-4BD8-A2CD-BB8B96B60E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3B43A-327A-44B9-B4C1-BA754D77B53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9D2302-53A8-4B17-B5B8-010BE627F8A9}">
      <dgm:prSet/>
      <dgm:spPr/>
      <dgm:t>
        <a:bodyPr/>
        <a:lstStyle/>
        <a:p>
          <a:r>
            <a:rPr lang="fr-FR" b="0" i="0" u="sng" dirty="0" smtClean="0"/>
            <a:t>Login</a:t>
          </a:r>
          <a:endParaRPr lang="en-US" dirty="0"/>
        </a:p>
      </dgm:t>
    </dgm:pt>
    <dgm:pt modelId="{EC79468A-F3D3-4409-9185-4DE50B8B0F35}" type="parTrans" cxnId="{31F7446E-B805-4AD9-B882-4AED41960D01}">
      <dgm:prSet/>
      <dgm:spPr/>
      <dgm:t>
        <a:bodyPr/>
        <a:lstStyle/>
        <a:p>
          <a:endParaRPr lang="en-US"/>
        </a:p>
      </dgm:t>
    </dgm:pt>
    <dgm:pt modelId="{6ADA741A-A6E7-4CF4-9750-3C558A9B4637}" type="sibTrans" cxnId="{31F7446E-B805-4AD9-B882-4AED41960D01}">
      <dgm:prSet/>
      <dgm:spPr/>
      <dgm:t>
        <a:bodyPr/>
        <a:lstStyle/>
        <a:p>
          <a:endParaRPr lang="en-US"/>
        </a:p>
      </dgm:t>
    </dgm:pt>
    <dgm:pt modelId="{8FA9CAD9-06BE-4CF2-A7DB-AFAE4BF9ED89}">
      <dgm:prSet/>
      <dgm:spPr/>
      <dgm:t>
        <a:bodyPr/>
        <a:lstStyle/>
        <a:p>
          <a:r>
            <a:rPr lang="fr-FR" b="0" i="0" u="sng" dirty="0" smtClean="0"/>
            <a:t>Registration</a:t>
          </a:r>
          <a:endParaRPr lang="en-US" dirty="0"/>
        </a:p>
      </dgm:t>
    </dgm:pt>
    <dgm:pt modelId="{22530518-7F06-439E-91CB-826B7C999CC9}" type="parTrans" cxnId="{0FDF1012-E251-4F9E-AD81-932F1DA2ECE2}">
      <dgm:prSet/>
      <dgm:spPr/>
      <dgm:t>
        <a:bodyPr/>
        <a:lstStyle/>
        <a:p>
          <a:endParaRPr lang="en-US"/>
        </a:p>
      </dgm:t>
    </dgm:pt>
    <dgm:pt modelId="{A59D6CE8-AFA1-4844-A699-E191AE7987C2}" type="sibTrans" cxnId="{0FDF1012-E251-4F9E-AD81-932F1DA2ECE2}">
      <dgm:prSet/>
      <dgm:spPr/>
      <dgm:t>
        <a:bodyPr/>
        <a:lstStyle/>
        <a:p>
          <a:endParaRPr lang="en-US"/>
        </a:p>
      </dgm:t>
    </dgm:pt>
    <dgm:pt modelId="{4B3B30AC-AA85-4F51-A063-D035086C0FDE}">
      <dgm:prSet/>
      <dgm:spPr/>
      <dgm:t>
        <a:bodyPr/>
        <a:lstStyle/>
        <a:p>
          <a:r>
            <a:rPr lang="fr-FR" b="0" i="0" u="sng" dirty="0" smtClean="0"/>
            <a:t>Daily Readings</a:t>
          </a:r>
          <a:endParaRPr lang="en-US" dirty="0"/>
        </a:p>
      </dgm:t>
    </dgm:pt>
    <dgm:pt modelId="{E1F046F6-FB0B-4988-9696-2DAE9E469855}" type="parTrans" cxnId="{E5ADCB45-4238-4CF2-80BF-90D0FCD00BB9}">
      <dgm:prSet/>
      <dgm:spPr/>
      <dgm:t>
        <a:bodyPr/>
        <a:lstStyle/>
        <a:p>
          <a:endParaRPr lang="en-US"/>
        </a:p>
      </dgm:t>
    </dgm:pt>
    <dgm:pt modelId="{741E8F07-391F-4AF9-87FB-6011A8FF826A}" type="sibTrans" cxnId="{E5ADCB45-4238-4CF2-80BF-90D0FCD00BB9}">
      <dgm:prSet/>
      <dgm:spPr/>
      <dgm:t>
        <a:bodyPr/>
        <a:lstStyle/>
        <a:p>
          <a:endParaRPr lang="en-US"/>
        </a:p>
      </dgm:t>
    </dgm:pt>
    <dgm:pt modelId="{610AA1BE-FB1D-49C6-80C5-E1355CD1A47A}">
      <dgm:prSet/>
      <dgm:spPr/>
      <dgm:t>
        <a:bodyPr/>
        <a:lstStyle/>
        <a:p>
          <a:r>
            <a:rPr lang="fr-FR" b="0" i="0" u="sng" dirty="0" smtClean="0"/>
            <a:t>Weekly Report</a:t>
          </a:r>
          <a:endParaRPr lang="en-US" dirty="0"/>
        </a:p>
      </dgm:t>
    </dgm:pt>
    <dgm:pt modelId="{3B77971B-3D63-46E7-BF2A-1952D4E793D9}" type="parTrans" cxnId="{7F838251-7095-4CD1-8EEB-9B83033047A4}">
      <dgm:prSet/>
      <dgm:spPr/>
      <dgm:t>
        <a:bodyPr/>
        <a:lstStyle/>
        <a:p>
          <a:endParaRPr lang="en-US"/>
        </a:p>
      </dgm:t>
    </dgm:pt>
    <dgm:pt modelId="{22C4C345-7ADF-41A1-816A-B964DE59EBA3}" type="sibTrans" cxnId="{7F838251-7095-4CD1-8EEB-9B83033047A4}">
      <dgm:prSet/>
      <dgm:spPr/>
      <dgm:t>
        <a:bodyPr/>
        <a:lstStyle/>
        <a:p>
          <a:endParaRPr lang="en-US"/>
        </a:p>
      </dgm:t>
    </dgm:pt>
    <dgm:pt modelId="{81C5B7BB-B99F-4BCA-A66B-AC0C267E5333}">
      <dgm:prSet/>
      <dgm:spPr/>
      <dgm:t>
        <a:bodyPr/>
        <a:lstStyle/>
        <a:p>
          <a:r>
            <a:rPr lang="en-US" dirty="0" smtClean="0"/>
            <a:t>Note Taking</a:t>
          </a:r>
          <a:endParaRPr lang="en-US" dirty="0"/>
        </a:p>
      </dgm:t>
    </dgm:pt>
    <dgm:pt modelId="{28F39892-4DA4-4F18-B2A1-B20B3D087B83}" type="parTrans" cxnId="{DFC9BE3E-8E9D-45B3-A86E-E4ADAFD8B762}">
      <dgm:prSet/>
      <dgm:spPr/>
      <dgm:t>
        <a:bodyPr/>
        <a:lstStyle/>
        <a:p>
          <a:endParaRPr lang="en-US"/>
        </a:p>
      </dgm:t>
    </dgm:pt>
    <dgm:pt modelId="{1D775EA8-31EE-4B6D-8510-7261384CD313}" type="sibTrans" cxnId="{DFC9BE3E-8E9D-45B3-A86E-E4ADAFD8B762}">
      <dgm:prSet/>
      <dgm:spPr/>
      <dgm:t>
        <a:bodyPr/>
        <a:lstStyle/>
        <a:p>
          <a:endParaRPr lang="en-US"/>
        </a:p>
      </dgm:t>
    </dgm:pt>
    <dgm:pt modelId="{95C1F56A-D68B-4A3A-A3C5-391BC02F8B1B}">
      <dgm:prSet/>
      <dgm:spPr/>
      <dgm:t>
        <a:bodyPr/>
        <a:lstStyle/>
        <a:p>
          <a:r>
            <a:rPr lang="fr-FR" b="0" i="0" u="sng" dirty="0" smtClean="0"/>
            <a:t>Client Security</a:t>
          </a:r>
          <a:endParaRPr lang="en-US" dirty="0"/>
        </a:p>
      </dgm:t>
    </dgm:pt>
    <dgm:pt modelId="{124808E9-7BC2-4A73-8951-B49F9BDF097A}" type="parTrans" cxnId="{9B315A19-30ED-4AFA-A595-4F12CE6FB7D3}">
      <dgm:prSet/>
      <dgm:spPr/>
      <dgm:t>
        <a:bodyPr/>
        <a:lstStyle/>
        <a:p>
          <a:endParaRPr lang="en-US"/>
        </a:p>
      </dgm:t>
    </dgm:pt>
    <dgm:pt modelId="{0AD97AC2-E305-416B-AECA-FE43CC36B67A}" type="sibTrans" cxnId="{9B315A19-30ED-4AFA-A595-4F12CE6FB7D3}">
      <dgm:prSet/>
      <dgm:spPr/>
      <dgm:t>
        <a:bodyPr/>
        <a:lstStyle/>
        <a:p>
          <a:endParaRPr lang="en-US"/>
        </a:p>
      </dgm:t>
    </dgm:pt>
    <dgm:pt modelId="{D56E0C2C-8763-49DF-9E72-A20F020DFB2A}" type="pres">
      <dgm:prSet presAssocID="{FE93B43A-327A-44B9-B4C1-BA754D77B5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71DA95-9C8B-449B-BA9C-1E0CEA42965E}" type="pres">
      <dgm:prSet presAssocID="{D89D2302-53A8-4B17-B5B8-010BE627F8A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28A09A-A985-4684-842E-FB0C418C5F00}" type="pres">
      <dgm:prSet presAssocID="{6ADA741A-A6E7-4CF4-9750-3C558A9B4637}" presName="sibTrans" presStyleCnt="0"/>
      <dgm:spPr/>
    </dgm:pt>
    <dgm:pt modelId="{BF3B8326-D3A0-4FFF-AC96-035512D2CAB7}" type="pres">
      <dgm:prSet presAssocID="{8FA9CAD9-06BE-4CF2-A7DB-AFAE4BF9ED8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360DF9-2069-42A4-B9EA-9C5660BD04BC}" type="pres">
      <dgm:prSet presAssocID="{A59D6CE8-AFA1-4844-A699-E191AE7987C2}" presName="sibTrans" presStyleCnt="0"/>
      <dgm:spPr/>
    </dgm:pt>
    <dgm:pt modelId="{120C7895-881B-459F-9D56-91AC96974DE8}" type="pres">
      <dgm:prSet presAssocID="{4B3B30AC-AA85-4F51-A063-D035086C0FD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579706-9468-4292-8600-5CBAB36114E7}" type="pres">
      <dgm:prSet presAssocID="{741E8F07-391F-4AF9-87FB-6011A8FF826A}" presName="sibTrans" presStyleCnt="0"/>
      <dgm:spPr/>
    </dgm:pt>
    <dgm:pt modelId="{6CB83A89-7520-47C6-B3A0-B05CA465A6EF}" type="pres">
      <dgm:prSet presAssocID="{610AA1BE-FB1D-49C6-80C5-E1355CD1A47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83B79E-9735-4223-ACE0-14593E0F6BD1}" type="pres">
      <dgm:prSet presAssocID="{22C4C345-7ADF-41A1-816A-B964DE59EBA3}" presName="sibTrans" presStyleCnt="0"/>
      <dgm:spPr/>
    </dgm:pt>
    <dgm:pt modelId="{5486BFAA-3B7D-4EFA-B63D-549AD066BEAD}" type="pres">
      <dgm:prSet presAssocID="{81C5B7BB-B99F-4BCA-A66B-AC0C267E533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D104FF3-C5D9-490F-A570-14DE316F617A}" type="pres">
      <dgm:prSet presAssocID="{1D775EA8-31EE-4B6D-8510-7261384CD313}" presName="sibTrans" presStyleCnt="0"/>
      <dgm:spPr/>
    </dgm:pt>
    <dgm:pt modelId="{62CC5A73-5532-4782-8E00-323BE3E8C466}" type="pres">
      <dgm:prSet presAssocID="{95C1F56A-D68B-4A3A-A3C5-391BC02F8B1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1F7446E-B805-4AD9-B882-4AED41960D01}" srcId="{FE93B43A-327A-44B9-B4C1-BA754D77B53D}" destId="{D89D2302-53A8-4B17-B5B8-010BE627F8A9}" srcOrd="0" destOrd="0" parTransId="{EC79468A-F3D3-4409-9185-4DE50B8B0F35}" sibTransId="{6ADA741A-A6E7-4CF4-9750-3C558A9B4637}"/>
    <dgm:cxn modelId="{208A84C7-8802-49AA-821D-A24A7EA4427A}" type="presOf" srcId="{FE93B43A-327A-44B9-B4C1-BA754D77B53D}" destId="{D56E0C2C-8763-49DF-9E72-A20F020DFB2A}" srcOrd="0" destOrd="0" presId="urn:microsoft.com/office/officeart/2005/8/layout/default"/>
    <dgm:cxn modelId="{9B315A19-30ED-4AFA-A595-4F12CE6FB7D3}" srcId="{FE93B43A-327A-44B9-B4C1-BA754D77B53D}" destId="{95C1F56A-D68B-4A3A-A3C5-391BC02F8B1B}" srcOrd="5" destOrd="0" parTransId="{124808E9-7BC2-4A73-8951-B49F9BDF097A}" sibTransId="{0AD97AC2-E305-416B-AECA-FE43CC36B67A}"/>
    <dgm:cxn modelId="{0FDF1012-E251-4F9E-AD81-932F1DA2ECE2}" srcId="{FE93B43A-327A-44B9-B4C1-BA754D77B53D}" destId="{8FA9CAD9-06BE-4CF2-A7DB-AFAE4BF9ED89}" srcOrd="1" destOrd="0" parTransId="{22530518-7F06-439E-91CB-826B7C999CC9}" sibTransId="{A59D6CE8-AFA1-4844-A699-E191AE7987C2}"/>
    <dgm:cxn modelId="{3B919898-09BC-47E6-B960-A3130C5C581F}" type="presOf" srcId="{8FA9CAD9-06BE-4CF2-A7DB-AFAE4BF9ED89}" destId="{BF3B8326-D3A0-4FFF-AC96-035512D2CAB7}" srcOrd="0" destOrd="0" presId="urn:microsoft.com/office/officeart/2005/8/layout/default"/>
    <dgm:cxn modelId="{53C2BBA6-7E72-4A97-9C4A-2BAE11599004}" type="presOf" srcId="{610AA1BE-FB1D-49C6-80C5-E1355CD1A47A}" destId="{6CB83A89-7520-47C6-B3A0-B05CA465A6EF}" srcOrd="0" destOrd="0" presId="urn:microsoft.com/office/officeart/2005/8/layout/default"/>
    <dgm:cxn modelId="{2C72E46C-BD4A-4321-947C-B58766C8119E}" type="presOf" srcId="{4B3B30AC-AA85-4F51-A063-D035086C0FDE}" destId="{120C7895-881B-459F-9D56-91AC96974DE8}" srcOrd="0" destOrd="0" presId="urn:microsoft.com/office/officeart/2005/8/layout/default"/>
    <dgm:cxn modelId="{E5ADCB45-4238-4CF2-80BF-90D0FCD00BB9}" srcId="{FE93B43A-327A-44B9-B4C1-BA754D77B53D}" destId="{4B3B30AC-AA85-4F51-A063-D035086C0FDE}" srcOrd="2" destOrd="0" parTransId="{E1F046F6-FB0B-4988-9696-2DAE9E469855}" sibTransId="{741E8F07-391F-4AF9-87FB-6011A8FF826A}"/>
    <dgm:cxn modelId="{1B8C1B51-16EF-415D-A526-6EB02C8B639B}" type="presOf" srcId="{81C5B7BB-B99F-4BCA-A66B-AC0C267E5333}" destId="{5486BFAA-3B7D-4EFA-B63D-549AD066BEAD}" srcOrd="0" destOrd="0" presId="urn:microsoft.com/office/officeart/2005/8/layout/default"/>
    <dgm:cxn modelId="{65DC998B-06FD-4B2B-A3C4-5850DAED1782}" type="presOf" srcId="{D89D2302-53A8-4B17-B5B8-010BE627F8A9}" destId="{BA71DA95-9C8B-449B-BA9C-1E0CEA42965E}" srcOrd="0" destOrd="0" presId="urn:microsoft.com/office/officeart/2005/8/layout/default"/>
    <dgm:cxn modelId="{CBFD6BB2-D48E-41C4-986B-9AB4414DB76F}" type="presOf" srcId="{95C1F56A-D68B-4A3A-A3C5-391BC02F8B1B}" destId="{62CC5A73-5532-4782-8E00-323BE3E8C466}" srcOrd="0" destOrd="0" presId="urn:microsoft.com/office/officeart/2005/8/layout/default"/>
    <dgm:cxn modelId="{DFC9BE3E-8E9D-45B3-A86E-E4ADAFD8B762}" srcId="{FE93B43A-327A-44B9-B4C1-BA754D77B53D}" destId="{81C5B7BB-B99F-4BCA-A66B-AC0C267E5333}" srcOrd="4" destOrd="0" parTransId="{28F39892-4DA4-4F18-B2A1-B20B3D087B83}" sibTransId="{1D775EA8-31EE-4B6D-8510-7261384CD313}"/>
    <dgm:cxn modelId="{7F838251-7095-4CD1-8EEB-9B83033047A4}" srcId="{FE93B43A-327A-44B9-B4C1-BA754D77B53D}" destId="{610AA1BE-FB1D-49C6-80C5-E1355CD1A47A}" srcOrd="3" destOrd="0" parTransId="{3B77971B-3D63-46E7-BF2A-1952D4E793D9}" sibTransId="{22C4C345-7ADF-41A1-816A-B964DE59EBA3}"/>
    <dgm:cxn modelId="{5BF21CD9-5E59-4FB5-B89E-1556A3F32FD4}" type="presParOf" srcId="{D56E0C2C-8763-49DF-9E72-A20F020DFB2A}" destId="{BA71DA95-9C8B-449B-BA9C-1E0CEA42965E}" srcOrd="0" destOrd="0" presId="urn:microsoft.com/office/officeart/2005/8/layout/default"/>
    <dgm:cxn modelId="{E0A4C4A9-8F70-4DE6-BBBF-2083962A2767}" type="presParOf" srcId="{D56E0C2C-8763-49DF-9E72-A20F020DFB2A}" destId="{EB28A09A-A985-4684-842E-FB0C418C5F00}" srcOrd="1" destOrd="0" presId="urn:microsoft.com/office/officeart/2005/8/layout/default"/>
    <dgm:cxn modelId="{CB89BEE5-8069-4036-8A28-997031CD6E67}" type="presParOf" srcId="{D56E0C2C-8763-49DF-9E72-A20F020DFB2A}" destId="{BF3B8326-D3A0-4FFF-AC96-035512D2CAB7}" srcOrd="2" destOrd="0" presId="urn:microsoft.com/office/officeart/2005/8/layout/default"/>
    <dgm:cxn modelId="{35CB93C9-1028-435F-A0B1-9EE40D262D67}" type="presParOf" srcId="{D56E0C2C-8763-49DF-9E72-A20F020DFB2A}" destId="{2F360DF9-2069-42A4-B9EA-9C5660BD04BC}" srcOrd="3" destOrd="0" presId="urn:microsoft.com/office/officeart/2005/8/layout/default"/>
    <dgm:cxn modelId="{8CCE2552-D1CF-4754-84BF-A0C8CA7DA206}" type="presParOf" srcId="{D56E0C2C-8763-49DF-9E72-A20F020DFB2A}" destId="{120C7895-881B-459F-9D56-91AC96974DE8}" srcOrd="4" destOrd="0" presId="urn:microsoft.com/office/officeart/2005/8/layout/default"/>
    <dgm:cxn modelId="{C5586247-DCAC-4189-B3C1-CC461FD65960}" type="presParOf" srcId="{D56E0C2C-8763-49DF-9E72-A20F020DFB2A}" destId="{E0579706-9468-4292-8600-5CBAB36114E7}" srcOrd="5" destOrd="0" presId="urn:microsoft.com/office/officeart/2005/8/layout/default"/>
    <dgm:cxn modelId="{B97F42C4-654C-4D0B-9988-2D30F7A2409D}" type="presParOf" srcId="{D56E0C2C-8763-49DF-9E72-A20F020DFB2A}" destId="{6CB83A89-7520-47C6-B3A0-B05CA465A6EF}" srcOrd="6" destOrd="0" presId="urn:microsoft.com/office/officeart/2005/8/layout/default"/>
    <dgm:cxn modelId="{963D9D58-14E5-4F27-9BF9-FEDC44793FA3}" type="presParOf" srcId="{D56E0C2C-8763-49DF-9E72-A20F020DFB2A}" destId="{9A83B79E-9735-4223-ACE0-14593E0F6BD1}" srcOrd="7" destOrd="0" presId="urn:microsoft.com/office/officeart/2005/8/layout/default"/>
    <dgm:cxn modelId="{B23B17A9-2BA5-4D90-B0D2-3765A1726802}" type="presParOf" srcId="{D56E0C2C-8763-49DF-9E72-A20F020DFB2A}" destId="{5486BFAA-3B7D-4EFA-B63D-549AD066BEAD}" srcOrd="8" destOrd="0" presId="urn:microsoft.com/office/officeart/2005/8/layout/default"/>
    <dgm:cxn modelId="{D89A92E6-D09A-4968-850D-81BC51BDD122}" type="presParOf" srcId="{D56E0C2C-8763-49DF-9E72-A20F020DFB2A}" destId="{4D104FF3-C5D9-490F-A570-14DE316F617A}" srcOrd="9" destOrd="0" presId="urn:microsoft.com/office/officeart/2005/8/layout/default"/>
    <dgm:cxn modelId="{1101C2C9-9F17-4D58-B472-E13F9B258E14}" type="presParOf" srcId="{D56E0C2C-8763-49DF-9E72-A20F020DFB2A}" destId="{62CC5A73-5532-4782-8E00-323BE3E8C4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12B35-7195-42C1-8DFB-9D63207C89F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649DF7-D26B-4614-9247-DEE3706AEF42}">
      <dgm:prSet/>
      <dgm:spPr/>
      <dgm:t>
        <a:bodyPr/>
        <a:lstStyle/>
        <a:p>
          <a:r>
            <a:rPr lang="fr-FR" b="0" i="0" dirty="0" smtClean="0"/>
            <a:t>Planning</a:t>
          </a:r>
          <a:endParaRPr lang="en-US" dirty="0"/>
        </a:p>
      </dgm:t>
    </dgm:pt>
    <dgm:pt modelId="{FC5344AD-686A-4D2B-8FC1-C0E46D71ACAD}" type="parTrans" cxnId="{F334FD8A-CC6B-41B2-B4AB-F125A9E4B9E2}">
      <dgm:prSet/>
      <dgm:spPr/>
      <dgm:t>
        <a:bodyPr/>
        <a:lstStyle/>
        <a:p>
          <a:endParaRPr lang="en-US"/>
        </a:p>
      </dgm:t>
    </dgm:pt>
    <dgm:pt modelId="{0081495D-0BE6-457B-8B1C-7A1786EAA71E}" type="sibTrans" cxnId="{F334FD8A-CC6B-41B2-B4AB-F125A9E4B9E2}">
      <dgm:prSet/>
      <dgm:spPr/>
      <dgm:t>
        <a:bodyPr/>
        <a:lstStyle/>
        <a:p>
          <a:endParaRPr lang="en-US" dirty="0"/>
        </a:p>
      </dgm:t>
    </dgm:pt>
    <dgm:pt modelId="{5BFAEBE5-5109-4F04-A55F-6CA9C014BEF4}">
      <dgm:prSet/>
      <dgm:spPr/>
      <dgm:t>
        <a:bodyPr/>
        <a:lstStyle/>
        <a:p>
          <a:r>
            <a:rPr lang="fr-FR" b="0" i="0" dirty="0" smtClean="0"/>
            <a:t>Swagger implementation</a:t>
          </a:r>
          <a:endParaRPr lang="en-US" dirty="0"/>
        </a:p>
      </dgm:t>
    </dgm:pt>
    <dgm:pt modelId="{F1560631-CA66-4195-8518-8424573358B7}" type="parTrans" cxnId="{B1DED3FA-01C3-4DC6-B096-1E501EF56928}">
      <dgm:prSet/>
      <dgm:spPr/>
      <dgm:t>
        <a:bodyPr/>
        <a:lstStyle/>
        <a:p>
          <a:endParaRPr lang="en-US"/>
        </a:p>
      </dgm:t>
    </dgm:pt>
    <dgm:pt modelId="{68364000-1C10-4628-9BFB-9B6B9F48FF5C}" type="sibTrans" cxnId="{B1DED3FA-01C3-4DC6-B096-1E501EF56928}">
      <dgm:prSet/>
      <dgm:spPr/>
      <dgm:t>
        <a:bodyPr/>
        <a:lstStyle/>
        <a:p>
          <a:endParaRPr lang="en-US" dirty="0"/>
        </a:p>
      </dgm:t>
    </dgm:pt>
    <dgm:pt modelId="{7EC5ECF8-B290-4AE8-AB0B-9C9E9CF11193}">
      <dgm:prSet/>
      <dgm:spPr/>
      <dgm:t>
        <a:bodyPr/>
        <a:lstStyle/>
        <a:p>
          <a:r>
            <a:rPr lang="fr-FR" b="0" i="0" dirty="0" smtClean="0"/>
            <a:t>Project Export from Swagger</a:t>
          </a:r>
          <a:endParaRPr lang="en-US" dirty="0"/>
        </a:p>
      </dgm:t>
    </dgm:pt>
    <dgm:pt modelId="{2BF206AF-B8E3-494A-A982-EC2596D719DE}" type="parTrans" cxnId="{BC72E147-F18E-49B0-9A09-386F4B74869E}">
      <dgm:prSet/>
      <dgm:spPr/>
      <dgm:t>
        <a:bodyPr/>
        <a:lstStyle/>
        <a:p>
          <a:endParaRPr lang="en-US"/>
        </a:p>
      </dgm:t>
    </dgm:pt>
    <dgm:pt modelId="{B1EC4F2C-94C8-4963-89E1-6182FF5DBDD9}" type="sibTrans" cxnId="{BC72E147-F18E-49B0-9A09-386F4B74869E}">
      <dgm:prSet/>
      <dgm:spPr/>
      <dgm:t>
        <a:bodyPr/>
        <a:lstStyle/>
        <a:p>
          <a:endParaRPr lang="en-US" dirty="0"/>
        </a:p>
      </dgm:t>
    </dgm:pt>
    <dgm:pt modelId="{4D805E94-6FAF-4479-B507-32ED61E32E13}">
      <dgm:prSet/>
      <dgm:spPr/>
      <dgm:t>
        <a:bodyPr/>
        <a:lstStyle/>
        <a:p>
          <a:r>
            <a:rPr lang="fr-FR" b="0" i="0" dirty="0" smtClean="0"/>
            <a:t>Build APIs Logic</a:t>
          </a:r>
          <a:endParaRPr lang="en-US" dirty="0"/>
        </a:p>
      </dgm:t>
    </dgm:pt>
    <dgm:pt modelId="{DA111BA4-E975-43C2-8575-DD2DB2B1ABF8}" type="parTrans" cxnId="{D2E7759F-4235-4FCE-816F-5439CB67698A}">
      <dgm:prSet/>
      <dgm:spPr/>
      <dgm:t>
        <a:bodyPr/>
        <a:lstStyle/>
        <a:p>
          <a:endParaRPr lang="en-US"/>
        </a:p>
      </dgm:t>
    </dgm:pt>
    <dgm:pt modelId="{6980EA98-A1F2-45F7-86FB-BD2E586E5F72}" type="sibTrans" cxnId="{D2E7759F-4235-4FCE-816F-5439CB67698A}">
      <dgm:prSet/>
      <dgm:spPr/>
      <dgm:t>
        <a:bodyPr/>
        <a:lstStyle/>
        <a:p>
          <a:endParaRPr lang="en-US" dirty="0"/>
        </a:p>
      </dgm:t>
    </dgm:pt>
    <dgm:pt modelId="{BA7EA58F-AEF2-4589-AE5F-FECCBBF9EA60}">
      <dgm:prSet/>
      <dgm:spPr/>
      <dgm:t>
        <a:bodyPr/>
        <a:lstStyle/>
        <a:p>
          <a:r>
            <a:rPr lang="fr-FR" b="0" i="0" dirty="0" smtClean="0"/>
            <a:t>Test APIs with PostMan</a:t>
          </a:r>
          <a:endParaRPr lang="en-US" dirty="0"/>
        </a:p>
      </dgm:t>
    </dgm:pt>
    <dgm:pt modelId="{700DA0CD-A0F5-49D6-855B-8237BDE3AACF}" type="parTrans" cxnId="{7A89A75C-26F3-4FE6-A145-1C13B9843B8F}">
      <dgm:prSet/>
      <dgm:spPr/>
      <dgm:t>
        <a:bodyPr/>
        <a:lstStyle/>
        <a:p>
          <a:endParaRPr lang="en-US"/>
        </a:p>
      </dgm:t>
    </dgm:pt>
    <dgm:pt modelId="{E01462C4-AB79-4A25-A815-0FAE865920BF}" type="sibTrans" cxnId="{7A89A75C-26F3-4FE6-A145-1C13B9843B8F}">
      <dgm:prSet/>
      <dgm:spPr/>
      <dgm:t>
        <a:bodyPr/>
        <a:lstStyle/>
        <a:p>
          <a:endParaRPr lang="en-US" dirty="0"/>
        </a:p>
      </dgm:t>
    </dgm:pt>
    <dgm:pt modelId="{6D3D3AE9-ACF4-49A5-B085-1F1A9509FDC7}">
      <dgm:prSet/>
      <dgm:spPr/>
      <dgm:t>
        <a:bodyPr/>
        <a:lstStyle/>
        <a:p>
          <a:r>
            <a:rPr lang="fr-FR" b="0" i="0" u="sng" dirty="0" smtClean="0"/>
            <a:t>Client Application with  PrimeFace and javascript (ajax)</a:t>
          </a:r>
          <a:endParaRPr lang="en-US" dirty="0"/>
        </a:p>
      </dgm:t>
    </dgm:pt>
    <dgm:pt modelId="{7466EE45-83CA-4532-A1CB-7F2FF96FBC67}" type="parTrans" cxnId="{4159826B-C0C8-46DE-B0C9-542A64F39E08}">
      <dgm:prSet/>
      <dgm:spPr/>
      <dgm:t>
        <a:bodyPr/>
        <a:lstStyle/>
        <a:p>
          <a:endParaRPr lang="en-US"/>
        </a:p>
      </dgm:t>
    </dgm:pt>
    <dgm:pt modelId="{5EE3D53A-C1A9-45E9-8321-3A6331F43DE7}" type="sibTrans" cxnId="{4159826B-C0C8-46DE-B0C9-542A64F39E08}">
      <dgm:prSet/>
      <dgm:spPr/>
      <dgm:t>
        <a:bodyPr/>
        <a:lstStyle/>
        <a:p>
          <a:endParaRPr lang="en-US" dirty="0"/>
        </a:p>
      </dgm:t>
    </dgm:pt>
    <dgm:pt modelId="{03007A65-5963-4D67-9493-5166598A8FFE}">
      <dgm:prSet/>
      <dgm:spPr/>
      <dgm:t>
        <a:bodyPr/>
        <a:lstStyle/>
        <a:p>
          <a:r>
            <a:rPr lang="en-US" dirty="0" smtClean="0"/>
            <a:t>Client Security</a:t>
          </a:r>
          <a:endParaRPr lang="en-US" dirty="0"/>
        </a:p>
      </dgm:t>
    </dgm:pt>
    <dgm:pt modelId="{2930B5AD-3923-4ACC-8FC4-8BD9570C8FB6}" type="parTrans" cxnId="{7F4B8087-0916-4281-A27D-CB4FB423093B}">
      <dgm:prSet/>
      <dgm:spPr/>
      <dgm:t>
        <a:bodyPr/>
        <a:lstStyle/>
        <a:p>
          <a:endParaRPr lang="en-US"/>
        </a:p>
      </dgm:t>
    </dgm:pt>
    <dgm:pt modelId="{710DEEC8-A093-4E64-B7F7-DCD54AFE0F46}" type="sibTrans" cxnId="{7F4B8087-0916-4281-A27D-CB4FB423093B}">
      <dgm:prSet/>
      <dgm:spPr/>
      <dgm:t>
        <a:bodyPr/>
        <a:lstStyle/>
        <a:p>
          <a:endParaRPr lang="en-US"/>
        </a:p>
      </dgm:t>
    </dgm:pt>
    <dgm:pt modelId="{8339E2AC-D6FF-4CB6-AF90-E7A1CFB8E14F}" type="pres">
      <dgm:prSet presAssocID="{11612B35-7195-42C1-8DFB-9D63207C89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DE020D2-E0BE-44F5-BBA3-AADC54771E03}" type="pres">
      <dgm:prSet presAssocID="{15649DF7-D26B-4614-9247-DEE3706AEF4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C2EF55-4A9E-4496-BBDF-8C2E74128C5D}" type="pres">
      <dgm:prSet presAssocID="{0081495D-0BE6-457B-8B1C-7A1786EAA71E}" presName="sibTrans" presStyleLbl="sibTrans1D1" presStyleIdx="0" presStyleCnt="6"/>
      <dgm:spPr/>
      <dgm:t>
        <a:bodyPr/>
        <a:lstStyle/>
        <a:p>
          <a:endParaRPr lang="fr-FR"/>
        </a:p>
      </dgm:t>
    </dgm:pt>
    <dgm:pt modelId="{C442C283-6348-43F8-A627-AECA7E3D2FC1}" type="pres">
      <dgm:prSet presAssocID="{0081495D-0BE6-457B-8B1C-7A1786EAA71E}" presName="connectorText" presStyleLbl="sibTrans1D1" presStyleIdx="0" presStyleCnt="6"/>
      <dgm:spPr/>
      <dgm:t>
        <a:bodyPr/>
        <a:lstStyle/>
        <a:p>
          <a:endParaRPr lang="fr-FR"/>
        </a:p>
      </dgm:t>
    </dgm:pt>
    <dgm:pt modelId="{903A9E18-8E80-412D-B0D8-7BD16C1C241D}" type="pres">
      <dgm:prSet presAssocID="{5BFAEBE5-5109-4F04-A55F-6CA9C014BEF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05EF9F-5431-4856-9712-257307CF2CDD}" type="pres">
      <dgm:prSet presAssocID="{68364000-1C10-4628-9BFB-9B6B9F48FF5C}" presName="sibTrans" presStyleLbl="sibTrans1D1" presStyleIdx="1" presStyleCnt="6"/>
      <dgm:spPr/>
      <dgm:t>
        <a:bodyPr/>
        <a:lstStyle/>
        <a:p>
          <a:endParaRPr lang="fr-FR"/>
        </a:p>
      </dgm:t>
    </dgm:pt>
    <dgm:pt modelId="{E469B0D4-E900-452C-8D0A-EA9421B3E4A2}" type="pres">
      <dgm:prSet presAssocID="{68364000-1C10-4628-9BFB-9B6B9F48FF5C}" presName="connectorText" presStyleLbl="sibTrans1D1" presStyleIdx="1" presStyleCnt="6"/>
      <dgm:spPr/>
      <dgm:t>
        <a:bodyPr/>
        <a:lstStyle/>
        <a:p>
          <a:endParaRPr lang="fr-FR"/>
        </a:p>
      </dgm:t>
    </dgm:pt>
    <dgm:pt modelId="{E2E5DB7D-8BEE-4991-957D-3A503BE1F320}" type="pres">
      <dgm:prSet presAssocID="{7EC5ECF8-B290-4AE8-AB0B-9C9E9CF1119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39DA28-C847-4DD2-B234-7B83CCA36FD6}" type="pres">
      <dgm:prSet presAssocID="{B1EC4F2C-94C8-4963-89E1-6182FF5DBDD9}" presName="sibTrans" presStyleLbl="sibTrans1D1" presStyleIdx="2" presStyleCnt="6"/>
      <dgm:spPr/>
      <dgm:t>
        <a:bodyPr/>
        <a:lstStyle/>
        <a:p>
          <a:endParaRPr lang="fr-FR"/>
        </a:p>
      </dgm:t>
    </dgm:pt>
    <dgm:pt modelId="{B11D513B-342B-455A-9D1B-03EAD89E9AA4}" type="pres">
      <dgm:prSet presAssocID="{B1EC4F2C-94C8-4963-89E1-6182FF5DBDD9}" presName="connectorText" presStyleLbl="sibTrans1D1" presStyleIdx="2" presStyleCnt="6"/>
      <dgm:spPr/>
      <dgm:t>
        <a:bodyPr/>
        <a:lstStyle/>
        <a:p>
          <a:endParaRPr lang="fr-FR"/>
        </a:p>
      </dgm:t>
    </dgm:pt>
    <dgm:pt modelId="{C42E5D4A-693F-450F-9F04-404B47B7C952}" type="pres">
      <dgm:prSet presAssocID="{4D805E94-6FAF-4479-B507-32ED61E32E1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379DED-E9B0-4DD5-A96C-FAAE928E9D0F}" type="pres">
      <dgm:prSet presAssocID="{6980EA98-A1F2-45F7-86FB-BD2E586E5F72}" presName="sibTrans" presStyleLbl="sibTrans1D1" presStyleIdx="3" presStyleCnt="6"/>
      <dgm:spPr/>
      <dgm:t>
        <a:bodyPr/>
        <a:lstStyle/>
        <a:p>
          <a:endParaRPr lang="fr-FR"/>
        </a:p>
      </dgm:t>
    </dgm:pt>
    <dgm:pt modelId="{5AC7D734-9BA6-4B69-ACAB-F306B8F5C96E}" type="pres">
      <dgm:prSet presAssocID="{6980EA98-A1F2-45F7-86FB-BD2E586E5F72}" presName="connectorText" presStyleLbl="sibTrans1D1" presStyleIdx="3" presStyleCnt="6"/>
      <dgm:spPr/>
      <dgm:t>
        <a:bodyPr/>
        <a:lstStyle/>
        <a:p>
          <a:endParaRPr lang="fr-FR"/>
        </a:p>
      </dgm:t>
    </dgm:pt>
    <dgm:pt modelId="{3D5CD4EB-E36D-4FA4-8CBF-6C68E0F074AD}" type="pres">
      <dgm:prSet presAssocID="{BA7EA58F-AEF2-4589-AE5F-FECCBBF9EA6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EA44B8-639C-4EEB-9AD4-7F746EC2256B}" type="pres">
      <dgm:prSet presAssocID="{E01462C4-AB79-4A25-A815-0FAE865920BF}" presName="sibTrans" presStyleLbl="sibTrans1D1" presStyleIdx="4" presStyleCnt="6"/>
      <dgm:spPr/>
      <dgm:t>
        <a:bodyPr/>
        <a:lstStyle/>
        <a:p>
          <a:endParaRPr lang="fr-FR"/>
        </a:p>
      </dgm:t>
    </dgm:pt>
    <dgm:pt modelId="{4B637C7E-F4FD-4703-856D-83C34DA1091C}" type="pres">
      <dgm:prSet presAssocID="{E01462C4-AB79-4A25-A815-0FAE865920BF}" presName="connectorText" presStyleLbl="sibTrans1D1" presStyleIdx="4" presStyleCnt="6"/>
      <dgm:spPr/>
      <dgm:t>
        <a:bodyPr/>
        <a:lstStyle/>
        <a:p>
          <a:endParaRPr lang="fr-FR"/>
        </a:p>
      </dgm:t>
    </dgm:pt>
    <dgm:pt modelId="{E56F6076-326D-4878-9BE0-6ECBDABBF42F}" type="pres">
      <dgm:prSet presAssocID="{6D3D3AE9-ACF4-49A5-B085-1F1A9509FDC7}" presName="node" presStyleLbl="node1" presStyleIdx="5" presStyleCnt="7" custScaleX="109717" custScaleY="12772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36D22E-17EF-4021-81A3-2656B5B0307E}" type="pres">
      <dgm:prSet presAssocID="{5EE3D53A-C1A9-45E9-8321-3A6331F43DE7}" presName="sibTrans" presStyleLbl="sibTrans1D1" presStyleIdx="5" presStyleCnt="6"/>
      <dgm:spPr/>
      <dgm:t>
        <a:bodyPr/>
        <a:lstStyle/>
        <a:p>
          <a:endParaRPr lang="fr-FR"/>
        </a:p>
      </dgm:t>
    </dgm:pt>
    <dgm:pt modelId="{4069C64C-DF9C-40BA-BED0-0BA85AC947CA}" type="pres">
      <dgm:prSet presAssocID="{5EE3D53A-C1A9-45E9-8321-3A6331F43DE7}" presName="connectorText" presStyleLbl="sibTrans1D1" presStyleIdx="5" presStyleCnt="6"/>
      <dgm:spPr/>
      <dgm:t>
        <a:bodyPr/>
        <a:lstStyle/>
        <a:p>
          <a:endParaRPr lang="fr-FR"/>
        </a:p>
      </dgm:t>
    </dgm:pt>
    <dgm:pt modelId="{FE0384E6-27DF-4121-862B-D69D3DCE49DD}" type="pres">
      <dgm:prSet presAssocID="{03007A65-5963-4D67-9493-5166598A8FF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499D9C0-9341-4956-8A90-7671B5E3FA2A}" type="presOf" srcId="{68364000-1C10-4628-9BFB-9B6B9F48FF5C}" destId="{E469B0D4-E900-452C-8D0A-EA9421B3E4A2}" srcOrd="1" destOrd="0" presId="urn:microsoft.com/office/officeart/2016/7/layout/RepeatingBendingProcessNew"/>
    <dgm:cxn modelId="{47E4DC9C-4313-4576-9796-FAC8BDABC1A5}" type="presOf" srcId="{6D3D3AE9-ACF4-49A5-B085-1F1A9509FDC7}" destId="{E56F6076-326D-4878-9BE0-6ECBDABBF42F}" srcOrd="0" destOrd="0" presId="urn:microsoft.com/office/officeart/2016/7/layout/RepeatingBendingProcessNew"/>
    <dgm:cxn modelId="{6A9E64A1-6D76-4ABC-BFA8-C2BD330D1284}" type="presOf" srcId="{B1EC4F2C-94C8-4963-89E1-6182FF5DBDD9}" destId="{B11D513B-342B-455A-9D1B-03EAD89E9AA4}" srcOrd="1" destOrd="0" presId="urn:microsoft.com/office/officeart/2016/7/layout/RepeatingBendingProcessNew"/>
    <dgm:cxn modelId="{4159826B-C0C8-46DE-B0C9-542A64F39E08}" srcId="{11612B35-7195-42C1-8DFB-9D63207C89FC}" destId="{6D3D3AE9-ACF4-49A5-B085-1F1A9509FDC7}" srcOrd="5" destOrd="0" parTransId="{7466EE45-83CA-4532-A1CB-7F2FF96FBC67}" sibTransId="{5EE3D53A-C1A9-45E9-8321-3A6331F43DE7}"/>
    <dgm:cxn modelId="{B682FCA5-DA5F-4663-92C4-4688F32AFF86}" type="presOf" srcId="{11612B35-7195-42C1-8DFB-9D63207C89FC}" destId="{8339E2AC-D6FF-4CB6-AF90-E7A1CFB8E14F}" srcOrd="0" destOrd="0" presId="urn:microsoft.com/office/officeart/2016/7/layout/RepeatingBendingProcessNew"/>
    <dgm:cxn modelId="{EB2E42A0-47A9-4AA2-ACA2-EB17D9CC909D}" type="presOf" srcId="{E01462C4-AB79-4A25-A815-0FAE865920BF}" destId="{CEEA44B8-639C-4EEB-9AD4-7F746EC2256B}" srcOrd="0" destOrd="0" presId="urn:microsoft.com/office/officeart/2016/7/layout/RepeatingBendingProcessNew"/>
    <dgm:cxn modelId="{79CBE6B3-1ACF-4AA9-96C1-BFE95BB93FEF}" type="presOf" srcId="{0081495D-0BE6-457B-8B1C-7A1786EAA71E}" destId="{C442C283-6348-43F8-A627-AECA7E3D2FC1}" srcOrd="1" destOrd="0" presId="urn:microsoft.com/office/officeart/2016/7/layout/RepeatingBendingProcessNew"/>
    <dgm:cxn modelId="{90DA7E08-BA63-42C5-8894-EF9B42FEE020}" type="presOf" srcId="{6980EA98-A1F2-45F7-86FB-BD2E586E5F72}" destId="{92379DED-E9B0-4DD5-A96C-FAAE928E9D0F}" srcOrd="0" destOrd="0" presId="urn:microsoft.com/office/officeart/2016/7/layout/RepeatingBendingProcessNew"/>
    <dgm:cxn modelId="{B1DED3FA-01C3-4DC6-B096-1E501EF56928}" srcId="{11612B35-7195-42C1-8DFB-9D63207C89FC}" destId="{5BFAEBE5-5109-4F04-A55F-6CA9C014BEF4}" srcOrd="1" destOrd="0" parTransId="{F1560631-CA66-4195-8518-8424573358B7}" sibTransId="{68364000-1C10-4628-9BFB-9B6B9F48FF5C}"/>
    <dgm:cxn modelId="{3F3227DC-F0E2-4FCC-B954-CCA34F91F2FF}" type="presOf" srcId="{E01462C4-AB79-4A25-A815-0FAE865920BF}" destId="{4B637C7E-F4FD-4703-856D-83C34DA1091C}" srcOrd="1" destOrd="0" presId="urn:microsoft.com/office/officeart/2016/7/layout/RepeatingBendingProcessNew"/>
    <dgm:cxn modelId="{9DEBB2EB-176D-4512-A8A6-27524A0507E9}" type="presOf" srcId="{4D805E94-6FAF-4479-B507-32ED61E32E13}" destId="{C42E5D4A-693F-450F-9F04-404B47B7C952}" srcOrd="0" destOrd="0" presId="urn:microsoft.com/office/officeart/2016/7/layout/RepeatingBendingProcessNew"/>
    <dgm:cxn modelId="{7F4B8087-0916-4281-A27D-CB4FB423093B}" srcId="{11612B35-7195-42C1-8DFB-9D63207C89FC}" destId="{03007A65-5963-4D67-9493-5166598A8FFE}" srcOrd="6" destOrd="0" parTransId="{2930B5AD-3923-4ACC-8FC4-8BD9570C8FB6}" sibTransId="{710DEEC8-A093-4E64-B7F7-DCD54AFE0F46}"/>
    <dgm:cxn modelId="{E26EB1CC-CC43-4E3E-9627-4237BE545D74}" type="presOf" srcId="{6980EA98-A1F2-45F7-86FB-BD2E586E5F72}" destId="{5AC7D734-9BA6-4B69-ACAB-F306B8F5C96E}" srcOrd="1" destOrd="0" presId="urn:microsoft.com/office/officeart/2016/7/layout/RepeatingBendingProcessNew"/>
    <dgm:cxn modelId="{4CF68253-08A1-42A2-AC0B-A41A9AA3B9EF}" type="presOf" srcId="{15649DF7-D26B-4614-9247-DEE3706AEF42}" destId="{DDE020D2-E0BE-44F5-BBA3-AADC54771E03}" srcOrd="0" destOrd="0" presId="urn:microsoft.com/office/officeart/2016/7/layout/RepeatingBendingProcessNew"/>
    <dgm:cxn modelId="{D2E7759F-4235-4FCE-816F-5439CB67698A}" srcId="{11612B35-7195-42C1-8DFB-9D63207C89FC}" destId="{4D805E94-6FAF-4479-B507-32ED61E32E13}" srcOrd="3" destOrd="0" parTransId="{DA111BA4-E975-43C2-8575-DD2DB2B1ABF8}" sibTransId="{6980EA98-A1F2-45F7-86FB-BD2E586E5F72}"/>
    <dgm:cxn modelId="{029FCE5D-F832-49DA-B4E1-EF93641A9DA3}" type="presOf" srcId="{5BFAEBE5-5109-4F04-A55F-6CA9C014BEF4}" destId="{903A9E18-8E80-412D-B0D8-7BD16C1C241D}" srcOrd="0" destOrd="0" presId="urn:microsoft.com/office/officeart/2016/7/layout/RepeatingBendingProcessNew"/>
    <dgm:cxn modelId="{EBCA13F4-282B-46FF-A301-2BA55CB1C273}" type="presOf" srcId="{5EE3D53A-C1A9-45E9-8321-3A6331F43DE7}" destId="{4069C64C-DF9C-40BA-BED0-0BA85AC947CA}" srcOrd="1" destOrd="0" presId="urn:microsoft.com/office/officeart/2016/7/layout/RepeatingBendingProcessNew"/>
    <dgm:cxn modelId="{668327D6-F6DE-42E8-87BC-BD92E34EF3C1}" type="presOf" srcId="{68364000-1C10-4628-9BFB-9B6B9F48FF5C}" destId="{7305EF9F-5431-4856-9712-257307CF2CDD}" srcOrd="0" destOrd="0" presId="urn:microsoft.com/office/officeart/2016/7/layout/RepeatingBendingProcessNew"/>
    <dgm:cxn modelId="{499947B3-F682-409E-A5AF-40A7EEA220AD}" type="presOf" srcId="{BA7EA58F-AEF2-4589-AE5F-FECCBBF9EA60}" destId="{3D5CD4EB-E36D-4FA4-8CBF-6C68E0F074AD}" srcOrd="0" destOrd="0" presId="urn:microsoft.com/office/officeart/2016/7/layout/RepeatingBendingProcessNew"/>
    <dgm:cxn modelId="{BC72E147-F18E-49B0-9A09-386F4B74869E}" srcId="{11612B35-7195-42C1-8DFB-9D63207C89FC}" destId="{7EC5ECF8-B290-4AE8-AB0B-9C9E9CF11193}" srcOrd="2" destOrd="0" parTransId="{2BF206AF-B8E3-494A-A982-EC2596D719DE}" sibTransId="{B1EC4F2C-94C8-4963-89E1-6182FF5DBDD9}"/>
    <dgm:cxn modelId="{108E9377-96E4-4114-9E40-8455EE61766A}" type="presOf" srcId="{7EC5ECF8-B290-4AE8-AB0B-9C9E9CF11193}" destId="{E2E5DB7D-8BEE-4991-957D-3A503BE1F320}" srcOrd="0" destOrd="0" presId="urn:microsoft.com/office/officeart/2016/7/layout/RepeatingBendingProcessNew"/>
    <dgm:cxn modelId="{58869D9B-5E6B-431A-9EBC-BE38F4EF2107}" type="presOf" srcId="{B1EC4F2C-94C8-4963-89E1-6182FF5DBDD9}" destId="{3E39DA28-C847-4DD2-B234-7B83CCA36FD6}" srcOrd="0" destOrd="0" presId="urn:microsoft.com/office/officeart/2016/7/layout/RepeatingBendingProcessNew"/>
    <dgm:cxn modelId="{EA4084D8-7A11-4920-93E5-4AB1E267F360}" type="presOf" srcId="{03007A65-5963-4D67-9493-5166598A8FFE}" destId="{FE0384E6-27DF-4121-862B-D69D3DCE49DD}" srcOrd="0" destOrd="0" presId="urn:microsoft.com/office/officeart/2016/7/layout/RepeatingBendingProcessNew"/>
    <dgm:cxn modelId="{F334FD8A-CC6B-41B2-B4AB-F125A9E4B9E2}" srcId="{11612B35-7195-42C1-8DFB-9D63207C89FC}" destId="{15649DF7-D26B-4614-9247-DEE3706AEF42}" srcOrd="0" destOrd="0" parTransId="{FC5344AD-686A-4D2B-8FC1-C0E46D71ACAD}" sibTransId="{0081495D-0BE6-457B-8B1C-7A1786EAA71E}"/>
    <dgm:cxn modelId="{7A89A75C-26F3-4FE6-A145-1C13B9843B8F}" srcId="{11612B35-7195-42C1-8DFB-9D63207C89FC}" destId="{BA7EA58F-AEF2-4589-AE5F-FECCBBF9EA60}" srcOrd="4" destOrd="0" parTransId="{700DA0CD-A0F5-49D6-855B-8237BDE3AACF}" sibTransId="{E01462C4-AB79-4A25-A815-0FAE865920BF}"/>
    <dgm:cxn modelId="{CF613E0D-B7B8-4A0E-8514-FCD7A05FB5C5}" type="presOf" srcId="{5EE3D53A-C1A9-45E9-8321-3A6331F43DE7}" destId="{BC36D22E-17EF-4021-81A3-2656B5B0307E}" srcOrd="0" destOrd="0" presId="urn:microsoft.com/office/officeart/2016/7/layout/RepeatingBendingProcessNew"/>
    <dgm:cxn modelId="{1156126F-7B70-4B6E-BE9F-3AC7227ACD3D}" type="presOf" srcId="{0081495D-0BE6-457B-8B1C-7A1786EAA71E}" destId="{3CC2EF55-4A9E-4496-BBDF-8C2E74128C5D}" srcOrd="0" destOrd="0" presId="urn:microsoft.com/office/officeart/2016/7/layout/RepeatingBendingProcessNew"/>
    <dgm:cxn modelId="{6F3BC9DD-A421-4B14-823E-167735A45433}" type="presParOf" srcId="{8339E2AC-D6FF-4CB6-AF90-E7A1CFB8E14F}" destId="{DDE020D2-E0BE-44F5-BBA3-AADC54771E03}" srcOrd="0" destOrd="0" presId="urn:microsoft.com/office/officeart/2016/7/layout/RepeatingBendingProcessNew"/>
    <dgm:cxn modelId="{98DC993B-8773-4635-A9EC-7C49C8DD1795}" type="presParOf" srcId="{8339E2AC-D6FF-4CB6-AF90-E7A1CFB8E14F}" destId="{3CC2EF55-4A9E-4496-BBDF-8C2E74128C5D}" srcOrd="1" destOrd="0" presId="urn:microsoft.com/office/officeart/2016/7/layout/RepeatingBendingProcessNew"/>
    <dgm:cxn modelId="{D529329F-F3BE-4BAE-8974-6C2810855B44}" type="presParOf" srcId="{3CC2EF55-4A9E-4496-BBDF-8C2E74128C5D}" destId="{C442C283-6348-43F8-A627-AECA7E3D2FC1}" srcOrd="0" destOrd="0" presId="urn:microsoft.com/office/officeart/2016/7/layout/RepeatingBendingProcessNew"/>
    <dgm:cxn modelId="{0FA32F9E-53E3-4723-8E13-0B4F34EA5AB8}" type="presParOf" srcId="{8339E2AC-D6FF-4CB6-AF90-E7A1CFB8E14F}" destId="{903A9E18-8E80-412D-B0D8-7BD16C1C241D}" srcOrd="2" destOrd="0" presId="urn:microsoft.com/office/officeart/2016/7/layout/RepeatingBendingProcessNew"/>
    <dgm:cxn modelId="{9C675183-9AF0-4577-A502-91A11FBB62C4}" type="presParOf" srcId="{8339E2AC-D6FF-4CB6-AF90-E7A1CFB8E14F}" destId="{7305EF9F-5431-4856-9712-257307CF2CDD}" srcOrd="3" destOrd="0" presId="urn:microsoft.com/office/officeart/2016/7/layout/RepeatingBendingProcessNew"/>
    <dgm:cxn modelId="{FC2113FD-5FEB-4BDD-B33F-193FD6B4CA0F}" type="presParOf" srcId="{7305EF9F-5431-4856-9712-257307CF2CDD}" destId="{E469B0D4-E900-452C-8D0A-EA9421B3E4A2}" srcOrd="0" destOrd="0" presId="urn:microsoft.com/office/officeart/2016/7/layout/RepeatingBendingProcessNew"/>
    <dgm:cxn modelId="{05FA9BDB-BC15-432F-B98B-E1509B2E2B22}" type="presParOf" srcId="{8339E2AC-D6FF-4CB6-AF90-E7A1CFB8E14F}" destId="{E2E5DB7D-8BEE-4991-957D-3A503BE1F320}" srcOrd="4" destOrd="0" presId="urn:microsoft.com/office/officeart/2016/7/layout/RepeatingBendingProcessNew"/>
    <dgm:cxn modelId="{EABC90E5-DBD0-4F5D-BDAF-9F5D72E4AE3A}" type="presParOf" srcId="{8339E2AC-D6FF-4CB6-AF90-E7A1CFB8E14F}" destId="{3E39DA28-C847-4DD2-B234-7B83CCA36FD6}" srcOrd="5" destOrd="0" presId="urn:microsoft.com/office/officeart/2016/7/layout/RepeatingBendingProcessNew"/>
    <dgm:cxn modelId="{F22ECEF7-BCC7-44EC-80E2-73494038476D}" type="presParOf" srcId="{3E39DA28-C847-4DD2-B234-7B83CCA36FD6}" destId="{B11D513B-342B-455A-9D1B-03EAD89E9AA4}" srcOrd="0" destOrd="0" presId="urn:microsoft.com/office/officeart/2016/7/layout/RepeatingBendingProcessNew"/>
    <dgm:cxn modelId="{D1A7029E-DA7D-4BD4-B53F-3EE57231CC2B}" type="presParOf" srcId="{8339E2AC-D6FF-4CB6-AF90-E7A1CFB8E14F}" destId="{C42E5D4A-693F-450F-9F04-404B47B7C952}" srcOrd="6" destOrd="0" presId="urn:microsoft.com/office/officeart/2016/7/layout/RepeatingBendingProcessNew"/>
    <dgm:cxn modelId="{5132E0C9-7372-4278-A5C3-274B0E8CD5C9}" type="presParOf" srcId="{8339E2AC-D6FF-4CB6-AF90-E7A1CFB8E14F}" destId="{92379DED-E9B0-4DD5-A96C-FAAE928E9D0F}" srcOrd="7" destOrd="0" presId="urn:microsoft.com/office/officeart/2016/7/layout/RepeatingBendingProcessNew"/>
    <dgm:cxn modelId="{53C7D5B1-D4A2-4E3E-AF86-1427F229AA68}" type="presParOf" srcId="{92379DED-E9B0-4DD5-A96C-FAAE928E9D0F}" destId="{5AC7D734-9BA6-4B69-ACAB-F306B8F5C96E}" srcOrd="0" destOrd="0" presId="urn:microsoft.com/office/officeart/2016/7/layout/RepeatingBendingProcessNew"/>
    <dgm:cxn modelId="{19AFF829-D661-4D4D-AF34-1B024F87B5F7}" type="presParOf" srcId="{8339E2AC-D6FF-4CB6-AF90-E7A1CFB8E14F}" destId="{3D5CD4EB-E36D-4FA4-8CBF-6C68E0F074AD}" srcOrd="8" destOrd="0" presId="urn:microsoft.com/office/officeart/2016/7/layout/RepeatingBendingProcessNew"/>
    <dgm:cxn modelId="{A460E3DF-DEA8-4C7B-B45E-7905A143D9E7}" type="presParOf" srcId="{8339E2AC-D6FF-4CB6-AF90-E7A1CFB8E14F}" destId="{CEEA44B8-639C-4EEB-9AD4-7F746EC2256B}" srcOrd="9" destOrd="0" presId="urn:microsoft.com/office/officeart/2016/7/layout/RepeatingBendingProcessNew"/>
    <dgm:cxn modelId="{4D0BA246-E8CA-4F77-9F7C-39747E8EDA09}" type="presParOf" srcId="{CEEA44B8-639C-4EEB-9AD4-7F746EC2256B}" destId="{4B637C7E-F4FD-4703-856D-83C34DA1091C}" srcOrd="0" destOrd="0" presId="urn:microsoft.com/office/officeart/2016/7/layout/RepeatingBendingProcessNew"/>
    <dgm:cxn modelId="{2BD26D9F-AAA0-4BFF-8AF5-76DF608EBC43}" type="presParOf" srcId="{8339E2AC-D6FF-4CB6-AF90-E7A1CFB8E14F}" destId="{E56F6076-326D-4878-9BE0-6ECBDABBF42F}" srcOrd="10" destOrd="0" presId="urn:microsoft.com/office/officeart/2016/7/layout/RepeatingBendingProcessNew"/>
    <dgm:cxn modelId="{8C365857-DA84-4618-B138-5D3EC6C20D4B}" type="presParOf" srcId="{8339E2AC-D6FF-4CB6-AF90-E7A1CFB8E14F}" destId="{BC36D22E-17EF-4021-81A3-2656B5B0307E}" srcOrd="11" destOrd="0" presId="urn:microsoft.com/office/officeart/2016/7/layout/RepeatingBendingProcessNew"/>
    <dgm:cxn modelId="{22028D4E-BD5B-43D2-A4C4-FE4EE4296B42}" type="presParOf" srcId="{BC36D22E-17EF-4021-81A3-2656B5B0307E}" destId="{4069C64C-DF9C-40BA-BED0-0BA85AC947CA}" srcOrd="0" destOrd="0" presId="urn:microsoft.com/office/officeart/2016/7/layout/RepeatingBendingProcessNew"/>
    <dgm:cxn modelId="{FCCBA5AB-AD8E-44A5-B283-467EE861C680}" type="presParOf" srcId="{8339E2AC-D6FF-4CB6-AF90-E7A1CFB8E14F}" destId="{FE0384E6-27DF-4121-862B-D69D3DCE49D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FD242-E6A5-4E34-8A65-606E08BA42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CD46A4-AE6B-4AB7-8B27-ECF8EFEA25A8}">
      <dgm:prSet custT="1"/>
      <dgm:spPr/>
      <dgm:t>
        <a:bodyPr/>
        <a:lstStyle/>
        <a:p>
          <a:r>
            <a:rPr lang="en-US" sz="2000" b="0" i="0" dirty="0" smtClean="0"/>
            <a:t>Hibernate: Automatically creating/updating the db tables</a:t>
          </a:r>
          <a:endParaRPr lang="en-US" sz="2000" dirty="0"/>
        </a:p>
      </dgm:t>
    </dgm:pt>
    <dgm:pt modelId="{FE7ECCE1-6FC1-4147-9A3A-C581DA1E3690}" type="parTrans" cxnId="{478C8928-06EB-47D5-966F-084E6F8A6985}">
      <dgm:prSet/>
      <dgm:spPr/>
      <dgm:t>
        <a:bodyPr/>
        <a:lstStyle/>
        <a:p>
          <a:endParaRPr lang="en-US"/>
        </a:p>
      </dgm:t>
    </dgm:pt>
    <dgm:pt modelId="{A4F20246-297B-45D8-AC8A-0CBC7CD65FF1}" type="sibTrans" cxnId="{478C8928-06EB-47D5-966F-084E6F8A6985}">
      <dgm:prSet/>
      <dgm:spPr/>
      <dgm:t>
        <a:bodyPr/>
        <a:lstStyle/>
        <a:p>
          <a:endParaRPr lang="en-US"/>
        </a:p>
      </dgm:t>
    </dgm:pt>
    <dgm:pt modelId="{5F8AD20E-F84A-4B95-8BFA-FCC1AC41951E}">
      <dgm:prSet/>
      <dgm:spPr/>
      <dgm:t>
        <a:bodyPr/>
        <a:lstStyle/>
        <a:p>
          <a:r>
            <a:rPr lang="fr-FR" b="0" i="0" dirty="0" smtClean="0"/>
            <a:t>Auto Configuration of Applicaiton Execution Environment</a:t>
          </a:r>
          <a:endParaRPr lang="en-US" dirty="0"/>
        </a:p>
      </dgm:t>
    </dgm:pt>
    <dgm:pt modelId="{CCC655AD-1B3D-4E0E-AC23-7967B2AB5A99}" type="parTrans" cxnId="{6992589E-D103-463E-A449-CD065C907342}">
      <dgm:prSet/>
      <dgm:spPr/>
      <dgm:t>
        <a:bodyPr/>
        <a:lstStyle/>
        <a:p>
          <a:endParaRPr lang="en-US"/>
        </a:p>
      </dgm:t>
    </dgm:pt>
    <dgm:pt modelId="{CA8E1B81-B19E-451B-8765-CAF7DB5CC5C2}" type="sibTrans" cxnId="{6992589E-D103-463E-A449-CD065C907342}">
      <dgm:prSet/>
      <dgm:spPr/>
      <dgm:t>
        <a:bodyPr/>
        <a:lstStyle/>
        <a:p>
          <a:endParaRPr lang="en-US"/>
        </a:p>
      </dgm:t>
    </dgm:pt>
    <dgm:pt modelId="{B7B3FAF1-7404-4A1D-957B-01B692122E2B}">
      <dgm:prSet/>
      <dgm:spPr/>
      <dgm:t>
        <a:bodyPr/>
        <a:lstStyle/>
        <a:p>
          <a:r>
            <a:rPr lang="fr-FR" b="0" i="0" dirty="0" smtClean="0"/>
            <a:t>Automisatoin of Documentaiton</a:t>
          </a:r>
          <a:endParaRPr lang="en-US" dirty="0"/>
        </a:p>
      </dgm:t>
    </dgm:pt>
    <dgm:pt modelId="{FBFE6A3C-110F-4600-ADED-DFDFA43C270F}" type="parTrans" cxnId="{D244E490-D603-4BFB-A4DC-746953C5B886}">
      <dgm:prSet/>
      <dgm:spPr/>
      <dgm:t>
        <a:bodyPr/>
        <a:lstStyle/>
        <a:p>
          <a:endParaRPr lang="en-US"/>
        </a:p>
      </dgm:t>
    </dgm:pt>
    <dgm:pt modelId="{CC7374ED-25CC-43A5-A62B-54B9F3A7E4EC}" type="sibTrans" cxnId="{D244E490-D603-4BFB-A4DC-746953C5B886}">
      <dgm:prSet/>
      <dgm:spPr/>
      <dgm:t>
        <a:bodyPr/>
        <a:lstStyle/>
        <a:p>
          <a:endParaRPr lang="en-US"/>
        </a:p>
      </dgm:t>
    </dgm:pt>
    <dgm:pt modelId="{76D14DA4-F711-4F42-BFEC-E5A4A9C1C2F8}">
      <dgm:prSet custT="1"/>
      <dgm:spPr/>
      <dgm:t>
        <a:bodyPr/>
        <a:lstStyle/>
        <a:p>
          <a:r>
            <a:rPr lang="en-US" sz="2000" dirty="0" smtClean="0"/>
            <a:t>JPA: </a:t>
          </a:r>
          <a:r>
            <a:rPr lang="en-US" sz="2000" b="0" i="0" dirty="0" smtClean="0"/>
            <a:t>Management of relational data in applications using Java Platform</a:t>
          </a:r>
          <a:r>
            <a:rPr lang="en-US" sz="2000" dirty="0" smtClean="0"/>
            <a:t> </a:t>
          </a:r>
          <a:endParaRPr lang="en-US" sz="2000" dirty="0"/>
        </a:p>
      </dgm:t>
    </dgm:pt>
    <dgm:pt modelId="{753102FA-0EBA-4342-B747-614270FA4909}" type="parTrans" cxnId="{A79DAD35-5923-480D-A963-7A92442DEEE6}">
      <dgm:prSet/>
      <dgm:spPr/>
      <dgm:t>
        <a:bodyPr/>
        <a:lstStyle/>
        <a:p>
          <a:endParaRPr lang="fr-FR"/>
        </a:p>
      </dgm:t>
    </dgm:pt>
    <dgm:pt modelId="{0F4B4601-D038-4BC9-B62D-F002897CEAE6}" type="sibTrans" cxnId="{A79DAD35-5923-480D-A963-7A92442DEEE6}">
      <dgm:prSet/>
      <dgm:spPr/>
      <dgm:t>
        <a:bodyPr/>
        <a:lstStyle/>
        <a:p>
          <a:endParaRPr lang="fr-FR"/>
        </a:p>
      </dgm:t>
    </dgm:pt>
    <dgm:pt modelId="{D4398398-1981-4383-9F17-EF59B1EE0D91}" type="pres">
      <dgm:prSet presAssocID="{47EFD242-E6A5-4E34-8A65-606E08BA426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275EB36-6D43-4195-8F67-2EEA9EF68006}" type="pres">
      <dgm:prSet presAssocID="{54CD46A4-AE6B-4AB7-8B27-ECF8EFEA25A8}" presName="compNode" presStyleCnt="0"/>
      <dgm:spPr/>
    </dgm:pt>
    <dgm:pt modelId="{DDCC9B98-95BD-4C5B-B625-81C8CA4BC85E}" type="pres">
      <dgm:prSet presAssocID="{54CD46A4-AE6B-4AB7-8B27-ECF8EFEA25A8}" presName="iconRect" presStyleLbl="node1" presStyleIdx="0" presStyleCnt="4" custLinFactNeighborX="-76065" custLinFactNeighborY="-21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/>
    </dgm:pt>
    <dgm:pt modelId="{704088BD-D193-4595-BE4E-679A647EE0FC}" type="pres">
      <dgm:prSet presAssocID="{54CD46A4-AE6B-4AB7-8B27-ECF8EFEA25A8}" presName="spaceRect" presStyleCnt="0"/>
      <dgm:spPr/>
    </dgm:pt>
    <dgm:pt modelId="{CA97D4EB-1410-4DE0-92BE-39FA35A92E0B}" type="pres">
      <dgm:prSet presAssocID="{54CD46A4-AE6B-4AB7-8B27-ECF8EFEA25A8}" presName="textRect" presStyleLbl="revTx" presStyleIdx="0" presStyleCnt="4" custScaleX="144017" custLinFactNeighborX="-57711" custLinFactNeighborY="-1153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14BC0BD7-3277-47F3-AB3D-E06329428FE7}" type="pres">
      <dgm:prSet presAssocID="{A4F20246-297B-45D8-AC8A-0CBC7CD65FF1}" presName="sibTrans" presStyleCnt="0"/>
      <dgm:spPr/>
    </dgm:pt>
    <dgm:pt modelId="{EC37A4AD-DE37-4C9A-BD6F-0D0246E02242}" type="pres">
      <dgm:prSet presAssocID="{76D14DA4-F711-4F42-BFEC-E5A4A9C1C2F8}" presName="compNode" presStyleCnt="0"/>
      <dgm:spPr/>
    </dgm:pt>
    <dgm:pt modelId="{53700CF5-AAFD-429F-9381-3A99014B3BE9}" type="pres">
      <dgm:prSet presAssocID="{76D14DA4-F711-4F42-BFEC-E5A4A9C1C2F8}" presName="iconRect" presStyleLbl="node1" presStyleIdx="1" presStyleCnt="4" custLinFactNeighborX="-63287" custLinFactNeighborY="-1710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6ADFC8A4-FAFE-4082-A2D7-54611D661D2F}" type="pres">
      <dgm:prSet presAssocID="{76D14DA4-F711-4F42-BFEC-E5A4A9C1C2F8}" presName="spaceRect" presStyleCnt="0"/>
      <dgm:spPr/>
    </dgm:pt>
    <dgm:pt modelId="{8FA658ED-C8E7-45C3-94A4-2064191BFBDB}" type="pres">
      <dgm:prSet presAssocID="{76D14DA4-F711-4F42-BFEC-E5A4A9C1C2F8}" presName="textRect" presStyleLbl="revTx" presStyleIdx="1" presStyleCnt="4" custScaleX="153098" custLinFactNeighborX="-26170" custLinFactNeighborY="-12242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3F81A730-BB48-4032-A1E1-F4B9A9DD7B81}" type="pres">
      <dgm:prSet presAssocID="{0F4B4601-D038-4BC9-B62D-F002897CEAE6}" presName="sibTrans" presStyleCnt="0"/>
      <dgm:spPr/>
    </dgm:pt>
    <dgm:pt modelId="{D2BB565D-0E25-467D-AFAF-5140B38343DD}" type="pres">
      <dgm:prSet presAssocID="{5F8AD20E-F84A-4B95-8BFA-FCC1AC41951E}" presName="compNode" presStyleCnt="0"/>
      <dgm:spPr/>
    </dgm:pt>
    <dgm:pt modelId="{AFB7E5D5-742F-4C71-B9F2-422C2290FF96}" type="pres">
      <dgm:prSet presAssocID="{5F8AD20E-F84A-4B95-8BFA-FCC1AC41951E}" presName="iconRect" presStyleLbl="node1" presStyleIdx="2" presStyleCnt="4" custLinFactNeighborX="-27367" custLinFactNeighborY="-205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9F12C41A-DCF4-4733-9B63-968A014CCF22}" type="pres">
      <dgm:prSet presAssocID="{5F8AD20E-F84A-4B95-8BFA-FCC1AC41951E}" presName="spaceRect" presStyleCnt="0"/>
      <dgm:spPr/>
    </dgm:pt>
    <dgm:pt modelId="{84E2FCBA-2EB3-4A6C-8A2D-4E1A380C8384}" type="pres">
      <dgm:prSet presAssocID="{5F8AD20E-F84A-4B95-8BFA-FCC1AC41951E}" presName="textRect" presStyleLbl="revTx" presStyleIdx="2" presStyleCnt="4" custLinFactNeighborX="-10006" custLinFactNeighborY="-15915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6AFCF2F0-2D6A-4078-AFF0-C8C419265C3E}" type="pres">
      <dgm:prSet presAssocID="{CA8E1B81-B19E-451B-8765-CAF7DB5CC5C2}" presName="sibTrans" presStyleCnt="0"/>
      <dgm:spPr/>
    </dgm:pt>
    <dgm:pt modelId="{274A9699-7469-472B-947A-B1EE7766317C}" type="pres">
      <dgm:prSet presAssocID="{B7B3FAF1-7404-4A1D-957B-01B692122E2B}" presName="compNode" presStyleCnt="0"/>
      <dgm:spPr/>
    </dgm:pt>
    <dgm:pt modelId="{258A2536-EB44-40DE-9D29-D6A0E1926B4A}" type="pres">
      <dgm:prSet presAssocID="{B7B3FAF1-7404-4A1D-957B-01B692122E2B}" presName="iconRect" presStyleLbl="node1" presStyleIdx="3" presStyleCnt="4" custLinFactNeighborX="-3421" custLinFactNeighborY="-3078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E578E4E1-8D2C-44AD-A383-1A27010E3CB9}" type="pres">
      <dgm:prSet presAssocID="{B7B3FAF1-7404-4A1D-957B-01B692122E2B}" presName="spaceRect" presStyleCnt="0"/>
      <dgm:spPr/>
    </dgm:pt>
    <dgm:pt modelId="{AE1C76C0-A414-4B96-9CA4-E841886D1ED5}" type="pres">
      <dgm:prSet presAssocID="{B7B3FAF1-7404-4A1D-957B-01B692122E2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244E490-D603-4BFB-A4DC-746953C5B886}" srcId="{47EFD242-E6A5-4E34-8A65-606E08BA426C}" destId="{B7B3FAF1-7404-4A1D-957B-01B692122E2B}" srcOrd="3" destOrd="0" parTransId="{FBFE6A3C-110F-4600-ADED-DFDFA43C270F}" sibTransId="{CC7374ED-25CC-43A5-A62B-54B9F3A7E4EC}"/>
    <dgm:cxn modelId="{1673C672-E7FA-474A-8018-390785BCB48B}" type="presOf" srcId="{B7B3FAF1-7404-4A1D-957B-01B692122E2B}" destId="{AE1C76C0-A414-4B96-9CA4-E841886D1ED5}" srcOrd="0" destOrd="0" presId="urn:microsoft.com/office/officeart/2018/2/layout/IconLabelList"/>
    <dgm:cxn modelId="{478C8928-06EB-47D5-966F-084E6F8A6985}" srcId="{47EFD242-E6A5-4E34-8A65-606E08BA426C}" destId="{54CD46A4-AE6B-4AB7-8B27-ECF8EFEA25A8}" srcOrd="0" destOrd="0" parTransId="{FE7ECCE1-6FC1-4147-9A3A-C581DA1E3690}" sibTransId="{A4F20246-297B-45D8-AC8A-0CBC7CD65FF1}"/>
    <dgm:cxn modelId="{608F448C-B725-41C0-A6F5-7097C4E001C1}" type="presOf" srcId="{47EFD242-E6A5-4E34-8A65-606E08BA426C}" destId="{D4398398-1981-4383-9F17-EF59B1EE0D91}" srcOrd="0" destOrd="0" presId="urn:microsoft.com/office/officeart/2018/2/layout/IconLabelList"/>
    <dgm:cxn modelId="{6992589E-D103-463E-A449-CD065C907342}" srcId="{47EFD242-E6A5-4E34-8A65-606E08BA426C}" destId="{5F8AD20E-F84A-4B95-8BFA-FCC1AC41951E}" srcOrd="2" destOrd="0" parTransId="{CCC655AD-1B3D-4E0E-AC23-7967B2AB5A99}" sibTransId="{CA8E1B81-B19E-451B-8765-CAF7DB5CC5C2}"/>
    <dgm:cxn modelId="{67235DA7-8F07-4D26-8559-708438749085}" type="presOf" srcId="{54CD46A4-AE6B-4AB7-8B27-ECF8EFEA25A8}" destId="{CA97D4EB-1410-4DE0-92BE-39FA35A92E0B}" srcOrd="0" destOrd="0" presId="urn:microsoft.com/office/officeart/2018/2/layout/IconLabelList"/>
    <dgm:cxn modelId="{4A0EEC30-04DE-44D3-A990-D6B63A4F5840}" type="presOf" srcId="{76D14DA4-F711-4F42-BFEC-E5A4A9C1C2F8}" destId="{8FA658ED-C8E7-45C3-94A4-2064191BFBDB}" srcOrd="0" destOrd="0" presId="urn:microsoft.com/office/officeart/2018/2/layout/IconLabelList"/>
    <dgm:cxn modelId="{A79DAD35-5923-480D-A963-7A92442DEEE6}" srcId="{47EFD242-E6A5-4E34-8A65-606E08BA426C}" destId="{76D14DA4-F711-4F42-BFEC-E5A4A9C1C2F8}" srcOrd="1" destOrd="0" parTransId="{753102FA-0EBA-4342-B747-614270FA4909}" sibTransId="{0F4B4601-D038-4BC9-B62D-F002897CEAE6}"/>
    <dgm:cxn modelId="{222A3DDE-D348-4C32-AB3F-CC9DF124064C}" type="presOf" srcId="{5F8AD20E-F84A-4B95-8BFA-FCC1AC41951E}" destId="{84E2FCBA-2EB3-4A6C-8A2D-4E1A380C8384}" srcOrd="0" destOrd="0" presId="urn:microsoft.com/office/officeart/2018/2/layout/IconLabelList"/>
    <dgm:cxn modelId="{5B390CC0-0666-46F2-B626-F1DB720FBFB6}" type="presParOf" srcId="{D4398398-1981-4383-9F17-EF59B1EE0D91}" destId="{3275EB36-6D43-4195-8F67-2EEA9EF68006}" srcOrd="0" destOrd="0" presId="urn:microsoft.com/office/officeart/2018/2/layout/IconLabelList"/>
    <dgm:cxn modelId="{DE5BAF96-4ED7-441C-9CBD-826B27FD7E40}" type="presParOf" srcId="{3275EB36-6D43-4195-8F67-2EEA9EF68006}" destId="{DDCC9B98-95BD-4C5B-B625-81C8CA4BC85E}" srcOrd="0" destOrd="0" presId="urn:microsoft.com/office/officeart/2018/2/layout/IconLabelList"/>
    <dgm:cxn modelId="{5F149133-80D3-434C-866C-30089AF3E7C6}" type="presParOf" srcId="{3275EB36-6D43-4195-8F67-2EEA9EF68006}" destId="{704088BD-D193-4595-BE4E-679A647EE0FC}" srcOrd="1" destOrd="0" presId="urn:microsoft.com/office/officeart/2018/2/layout/IconLabelList"/>
    <dgm:cxn modelId="{E16FEAA1-C3F1-43DB-A40F-7B9E7A90DE5D}" type="presParOf" srcId="{3275EB36-6D43-4195-8F67-2EEA9EF68006}" destId="{CA97D4EB-1410-4DE0-92BE-39FA35A92E0B}" srcOrd="2" destOrd="0" presId="urn:microsoft.com/office/officeart/2018/2/layout/IconLabelList"/>
    <dgm:cxn modelId="{4A373F53-3D93-4692-BF4B-A5DAC510884C}" type="presParOf" srcId="{D4398398-1981-4383-9F17-EF59B1EE0D91}" destId="{14BC0BD7-3277-47F3-AB3D-E06329428FE7}" srcOrd="1" destOrd="0" presId="urn:microsoft.com/office/officeart/2018/2/layout/IconLabelList"/>
    <dgm:cxn modelId="{C3EFC3D2-32A3-4A0E-B89F-C65C5281FE86}" type="presParOf" srcId="{D4398398-1981-4383-9F17-EF59B1EE0D91}" destId="{EC37A4AD-DE37-4C9A-BD6F-0D0246E02242}" srcOrd="2" destOrd="0" presId="urn:microsoft.com/office/officeart/2018/2/layout/IconLabelList"/>
    <dgm:cxn modelId="{BF8BDB45-B42F-4052-8398-27CFE988E8C4}" type="presParOf" srcId="{EC37A4AD-DE37-4C9A-BD6F-0D0246E02242}" destId="{53700CF5-AAFD-429F-9381-3A99014B3BE9}" srcOrd="0" destOrd="0" presId="urn:microsoft.com/office/officeart/2018/2/layout/IconLabelList"/>
    <dgm:cxn modelId="{7615ADBE-5D27-4BBE-9A12-9F8423B48E33}" type="presParOf" srcId="{EC37A4AD-DE37-4C9A-BD6F-0D0246E02242}" destId="{6ADFC8A4-FAFE-4082-A2D7-54611D661D2F}" srcOrd="1" destOrd="0" presId="urn:microsoft.com/office/officeart/2018/2/layout/IconLabelList"/>
    <dgm:cxn modelId="{9DC205E2-7EBE-4B46-BD94-97F23E72EC93}" type="presParOf" srcId="{EC37A4AD-DE37-4C9A-BD6F-0D0246E02242}" destId="{8FA658ED-C8E7-45C3-94A4-2064191BFBDB}" srcOrd="2" destOrd="0" presId="urn:microsoft.com/office/officeart/2018/2/layout/IconLabelList"/>
    <dgm:cxn modelId="{4E883407-72A2-4A33-B19D-B294070E47C6}" type="presParOf" srcId="{D4398398-1981-4383-9F17-EF59B1EE0D91}" destId="{3F81A730-BB48-4032-A1E1-F4B9A9DD7B81}" srcOrd="3" destOrd="0" presId="urn:microsoft.com/office/officeart/2018/2/layout/IconLabelList"/>
    <dgm:cxn modelId="{C7E477B9-83D5-43F5-A370-29737192226A}" type="presParOf" srcId="{D4398398-1981-4383-9F17-EF59B1EE0D91}" destId="{D2BB565D-0E25-467D-AFAF-5140B38343DD}" srcOrd="4" destOrd="0" presId="urn:microsoft.com/office/officeart/2018/2/layout/IconLabelList"/>
    <dgm:cxn modelId="{269A9729-587E-42A2-BA4F-C3BE6C664EC7}" type="presParOf" srcId="{D2BB565D-0E25-467D-AFAF-5140B38343DD}" destId="{AFB7E5D5-742F-4C71-B9F2-422C2290FF96}" srcOrd="0" destOrd="0" presId="urn:microsoft.com/office/officeart/2018/2/layout/IconLabelList"/>
    <dgm:cxn modelId="{39526CC4-9C8A-4C30-AFBB-C78D9E9C1376}" type="presParOf" srcId="{D2BB565D-0E25-467D-AFAF-5140B38343DD}" destId="{9F12C41A-DCF4-4733-9B63-968A014CCF22}" srcOrd="1" destOrd="0" presId="urn:microsoft.com/office/officeart/2018/2/layout/IconLabelList"/>
    <dgm:cxn modelId="{BEA4C5C1-C85E-4B46-83CB-68D4F9917CB4}" type="presParOf" srcId="{D2BB565D-0E25-467D-AFAF-5140B38343DD}" destId="{84E2FCBA-2EB3-4A6C-8A2D-4E1A380C8384}" srcOrd="2" destOrd="0" presId="urn:microsoft.com/office/officeart/2018/2/layout/IconLabelList"/>
    <dgm:cxn modelId="{C8D859AE-83BA-4346-9488-CE1B9D61EA08}" type="presParOf" srcId="{D4398398-1981-4383-9F17-EF59B1EE0D91}" destId="{6AFCF2F0-2D6A-4078-AFF0-C8C419265C3E}" srcOrd="5" destOrd="0" presId="urn:microsoft.com/office/officeart/2018/2/layout/IconLabelList"/>
    <dgm:cxn modelId="{3FD6770A-E1A0-4695-8E7D-EBD096DF3012}" type="presParOf" srcId="{D4398398-1981-4383-9F17-EF59B1EE0D91}" destId="{274A9699-7469-472B-947A-B1EE7766317C}" srcOrd="6" destOrd="0" presId="urn:microsoft.com/office/officeart/2018/2/layout/IconLabelList"/>
    <dgm:cxn modelId="{E338D77A-4F5E-461B-ABD8-CAD87D41F52C}" type="presParOf" srcId="{274A9699-7469-472B-947A-B1EE7766317C}" destId="{258A2536-EB44-40DE-9D29-D6A0E1926B4A}" srcOrd="0" destOrd="0" presId="urn:microsoft.com/office/officeart/2018/2/layout/IconLabelList"/>
    <dgm:cxn modelId="{3167C0B9-A404-4E96-B63B-58F2DBA0CC9A}" type="presParOf" srcId="{274A9699-7469-472B-947A-B1EE7766317C}" destId="{E578E4E1-8D2C-44AD-A383-1A27010E3CB9}" srcOrd="1" destOrd="0" presId="urn:microsoft.com/office/officeart/2018/2/layout/IconLabelList"/>
    <dgm:cxn modelId="{4185E600-3EE2-4660-B9F6-1484D6C4F063}" type="presParOf" srcId="{274A9699-7469-472B-947A-B1EE7766317C}" destId="{AE1C76C0-A414-4B96-9CA4-E841886D1E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2F0266-7E3F-45E6-9E73-1A4A523F3F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1E7071-A6DD-4B67-9878-EC1C02D208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 smtClean="0"/>
            <a:t>JPA</a:t>
          </a:r>
          <a:endParaRPr lang="en-US" dirty="0"/>
        </a:p>
      </dgm:t>
    </dgm:pt>
    <dgm:pt modelId="{83D8C345-3C5B-4553-B39F-8E0ECDB96E39}" type="parTrans" cxnId="{41EF9375-A646-40DA-B32B-45FB2467AF13}">
      <dgm:prSet/>
      <dgm:spPr/>
      <dgm:t>
        <a:bodyPr/>
        <a:lstStyle/>
        <a:p>
          <a:endParaRPr lang="en-US"/>
        </a:p>
      </dgm:t>
    </dgm:pt>
    <dgm:pt modelId="{46F89F29-2B73-4A0C-B68D-C3C7401789D8}" type="sibTrans" cxnId="{41EF9375-A646-40DA-B32B-45FB2467AF13}">
      <dgm:prSet/>
      <dgm:spPr/>
      <dgm:t>
        <a:bodyPr/>
        <a:lstStyle/>
        <a:p>
          <a:endParaRPr lang="en-US"/>
        </a:p>
      </dgm:t>
    </dgm:pt>
    <dgm:pt modelId="{7B471C19-B575-4B15-BE35-B4E5916D98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 smtClean="0"/>
            <a:t>PrimeFace</a:t>
          </a:r>
          <a:endParaRPr lang="en-US" dirty="0"/>
        </a:p>
      </dgm:t>
    </dgm:pt>
    <dgm:pt modelId="{1C9A4DCF-8E51-4270-A1C4-046410F8C0F7}" type="parTrans" cxnId="{F8FFCF8D-80FA-4630-9E3C-5156355D25DA}">
      <dgm:prSet/>
      <dgm:spPr/>
      <dgm:t>
        <a:bodyPr/>
        <a:lstStyle/>
        <a:p>
          <a:endParaRPr lang="en-US"/>
        </a:p>
      </dgm:t>
    </dgm:pt>
    <dgm:pt modelId="{FDD9341C-3C9F-4D5F-845A-2E6AD6CE15E7}" type="sibTrans" cxnId="{F8FFCF8D-80FA-4630-9E3C-5156355D25DA}">
      <dgm:prSet/>
      <dgm:spPr/>
      <dgm:t>
        <a:bodyPr/>
        <a:lstStyle/>
        <a:p>
          <a:endParaRPr lang="en-US"/>
        </a:p>
      </dgm:t>
    </dgm:pt>
    <dgm:pt modelId="{C1DDFF33-704D-4A60-8730-02533C3DF4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 smtClean="0"/>
            <a:t>YAML</a:t>
          </a:r>
          <a:endParaRPr lang="en-US" dirty="0"/>
        </a:p>
      </dgm:t>
    </dgm:pt>
    <dgm:pt modelId="{2CCC1D38-280B-435B-9FFF-6802DF2907BA}" type="parTrans" cxnId="{113CB87E-B13A-4BED-A8E1-E475BCDEA631}">
      <dgm:prSet/>
      <dgm:spPr/>
      <dgm:t>
        <a:bodyPr/>
        <a:lstStyle/>
        <a:p>
          <a:endParaRPr lang="en-US"/>
        </a:p>
      </dgm:t>
    </dgm:pt>
    <dgm:pt modelId="{62C15300-C45F-4831-A17B-34ED8223ED56}" type="sibTrans" cxnId="{113CB87E-B13A-4BED-A8E1-E475BCDEA631}">
      <dgm:prSet/>
      <dgm:spPr/>
      <dgm:t>
        <a:bodyPr/>
        <a:lstStyle/>
        <a:p>
          <a:endParaRPr lang="en-US"/>
        </a:p>
      </dgm:t>
    </dgm:pt>
    <dgm:pt modelId="{5E17B26F-9CF7-45D0-8011-A8B2B5582F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 smtClean="0"/>
            <a:t>SWAGGER</a:t>
          </a:r>
          <a:endParaRPr lang="en-US" dirty="0"/>
        </a:p>
      </dgm:t>
    </dgm:pt>
    <dgm:pt modelId="{421731B6-D0C2-40C2-A063-64BDE3256132}" type="parTrans" cxnId="{51CB8EB0-5582-4252-9121-0346BC538C6D}">
      <dgm:prSet/>
      <dgm:spPr/>
      <dgm:t>
        <a:bodyPr/>
        <a:lstStyle/>
        <a:p>
          <a:endParaRPr lang="en-US"/>
        </a:p>
      </dgm:t>
    </dgm:pt>
    <dgm:pt modelId="{61696321-E244-46B0-AB91-91D8D22F099A}" type="sibTrans" cxnId="{51CB8EB0-5582-4252-9121-0346BC538C6D}">
      <dgm:prSet/>
      <dgm:spPr/>
      <dgm:t>
        <a:bodyPr/>
        <a:lstStyle/>
        <a:p>
          <a:endParaRPr lang="en-US"/>
        </a:p>
      </dgm:t>
    </dgm:pt>
    <dgm:pt modelId="{68737610-C8A4-40ED-AA72-34863B4519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i="0" dirty="0" smtClean="0"/>
            <a:t>SQL</a:t>
          </a:r>
          <a:endParaRPr lang="en-US" dirty="0"/>
        </a:p>
      </dgm:t>
    </dgm:pt>
    <dgm:pt modelId="{A41F7DB0-C279-46BB-AE45-5994062BC2D3}" type="parTrans" cxnId="{A070C532-0D60-437E-A5F3-7BD894EF0C32}">
      <dgm:prSet/>
      <dgm:spPr/>
      <dgm:t>
        <a:bodyPr/>
        <a:lstStyle/>
        <a:p>
          <a:endParaRPr lang="en-US"/>
        </a:p>
      </dgm:t>
    </dgm:pt>
    <dgm:pt modelId="{0E43251D-D429-4E99-8C5F-E57D8F13A999}" type="sibTrans" cxnId="{A070C532-0D60-437E-A5F3-7BD894EF0C32}">
      <dgm:prSet/>
      <dgm:spPr/>
      <dgm:t>
        <a:bodyPr/>
        <a:lstStyle/>
        <a:p>
          <a:endParaRPr lang="en-US"/>
        </a:p>
      </dgm:t>
    </dgm:pt>
    <dgm:pt modelId="{0C1B2A41-687A-45EA-93C1-8E74F2FD8C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Spring boot</a:t>
          </a:r>
          <a:endParaRPr lang="en-US" dirty="0"/>
        </a:p>
      </dgm:t>
    </dgm:pt>
    <dgm:pt modelId="{D3695660-F028-4590-8ACA-4216AEB7F681}" type="parTrans" cxnId="{10444991-FAC2-425F-859E-B0F1A8D31095}">
      <dgm:prSet/>
      <dgm:spPr/>
      <dgm:t>
        <a:bodyPr/>
        <a:lstStyle/>
        <a:p>
          <a:endParaRPr lang="fr-FR"/>
        </a:p>
      </dgm:t>
    </dgm:pt>
    <dgm:pt modelId="{981CC122-D3A0-4DA3-8855-5B6E4913A322}" type="sibTrans" cxnId="{10444991-FAC2-425F-859E-B0F1A8D31095}">
      <dgm:prSet/>
      <dgm:spPr/>
      <dgm:t>
        <a:bodyPr/>
        <a:lstStyle/>
        <a:p>
          <a:endParaRPr lang="fr-FR"/>
        </a:p>
      </dgm:t>
    </dgm:pt>
    <dgm:pt modelId="{D5E18872-1FD6-4EA6-9516-9F7D490D2E34}" type="pres">
      <dgm:prSet presAssocID="{7B2F0266-7E3F-45E6-9E73-1A4A523F3F2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0F29803-DCB8-4FD1-8DE3-26C48DF29D29}" type="pres">
      <dgm:prSet presAssocID="{0C1B2A41-687A-45EA-93C1-8E74F2FD8C94}" presName="compNode" presStyleCnt="0"/>
      <dgm:spPr/>
    </dgm:pt>
    <dgm:pt modelId="{BBE9AB25-DC0C-497D-80BC-8EC7A867D441}" type="pres">
      <dgm:prSet presAssocID="{0C1B2A41-687A-45EA-93C1-8E74F2FD8C94}" presName="iconBgRect" presStyleLbl="bgShp" presStyleIdx="0" presStyleCnt="6"/>
      <dgm:spPr/>
    </dgm:pt>
    <dgm:pt modelId="{C791689F-4248-470C-922F-CCABBE67693D}" type="pres">
      <dgm:prSet presAssocID="{0C1B2A41-687A-45EA-93C1-8E74F2FD8C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B323E762-4A59-4F54-97C4-946E5CCEE852}" type="pres">
      <dgm:prSet presAssocID="{0C1B2A41-687A-45EA-93C1-8E74F2FD8C94}" presName="spaceRect" presStyleCnt="0"/>
      <dgm:spPr/>
    </dgm:pt>
    <dgm:pt modelId="{DE408BA6-F685-4040-981D-F6639E0C5591}" type="pres">
      <dgm:prSet presAssocID="{0C1B2A41-687A-45EA-93C1-8E74F2FD8C94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0F2A4B55-8578-440F-A84B-5D41ADCDB5E2}" type="pres">
      <dgm:prSet presAssocID="{981CC122-D3A0-4DA3-8855-5B6E4913A322}" presName="sibTrans" presStyleCnt="0"/>
      <dgm:spPr/>
    </dgm:pt>
    <dgm:pt modelId="{28B0EC88-303C-4F81-A481-F9FCB2D26AC7}" type="pres">
      <dgm:prSet presAssocID="{DD1E7071-A6DD-4B67-9878-EC1C02D208B4}" presName="compNode" presStyleCnt="0"/>
      <dgm:spPr/>
    </dgm:pt>
    <dgm:pt modelId="{7B35F761-4958-45FA-8AB8-AF4B8B3CEE6E}" type="pres">
      <dgm:prSet presAssocID="{DD1E7071-A6DD-4B67-9878-EC1C02D208B4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3CCA1CF-3FE2-49CA-8B8A-94EF37A67A83}" type="pres">
      <dgm:prSet presAssocID="{DD1E7071-A6DD-4B67-9878-EC1C02D208B4}" presName="icon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487FEB7-114F-4A38-A2A4-F08DB3B5B4DB}" type="pres">
      <dgm:prSet presAssocID="{DD1E7071-A6DD-4B67-9878-EC1C02D208B4}" presName="spaceRect" presStyleCnt="0"/>
      <dgm:spPr/>
    </dgm:pt>
    <dgm:pt modelId="{5B3E38EC-5530-4D11-8B86-7C8FECC38AC8}" type="pres">
      <dgm:prSet presAssocID="{DD1E7071-A6DD-4B67-9878-EC1C02D208B4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010655AE-0462-4980-AA46-1FB3C9AB7A8C}" type="pres">
      <dgm:prSet presAssocID="{46F89F29-2B73-4A0C-B68D-C3C7401789D8}" presName="sibTrans" presStyleCnt="0"/>
      <dgm:spPr/>
    </dgm:pt>
    <dgm:pt modelId="{9C035543-9CF5-4BCD-894F-8627429E5CB6}" type="pres">
      <dgm:prSet presAssocID="{7B471C19-B575-4B15-BE35-B4E5916D98C1}" presName="compNode" presStyleCnt="0"/>
      <dgm:spPr/>
    </dgm:pt>
    <dgm:pt modelId="{BB69D6F0-88B1-4BD8-B8B5-FCB2F9DE4D88}" type="pres">
      <dgm:prSet presAssocID="{7B471C19-B575-4B15-BE35-B4E5916D98C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E90C434-14C1-4701-9EF4-E0C2694CFDD2}" type="pres">
      <dgm:prSet presAssocID="{7B471C19-B575-4B15-BE35-B4E5916D98C1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AB88791-8B98-49C1-9ECC-4B626A71A60A}" type="pres">
      <dgm:prSet presAssocID="{7B471C19-B575-4B15-BE35-B4E5916D98C1}" presName="spaceRect" presStyleCnt="0"/>
      <dgm:spPr/>
    </dgm:pt>
    <dgm:pt modelId="{61141593-5882-47E1-ABBD-AAEB613B4C96}" type="pres">
      <dgm:prSet presAssocID="{7B471C19-B575-4B15-BE35-B4E5916D98C1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318F5C5D-7C88-488B-AC2A-FFDE38054CB9}" type="pres">
      <dgm:prSet presAssocID="{FDD9341C-3C9F-4D5F-845A-2E6AD6CE15E7}" presName="sibTrans" presStyleCnt="0"/>
      <dgm:spPr/>
    </dgm:pt>
    <dgm:pt modelId="{A638869E-3724-418A-A3F5-B841BD38242D}" type="pres">
      <dgm:prSet presAssocID="{C1DDFF33-704D-4A60-8730-02533C3DF491}" presName="compNode" presStyleCnt="0"/>
      <dgm:spPr/>
    </dgm:pt>
    <dgm:pt modelId="{05BBF523-C325-472F-BB0B-B8FD4F625B81}" type="pres">
      <dgm:prSet presAssocID="{C1DDFF33-704D-4A60-8730-02533C3DF491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EBA271A-3C77-4F8C-A6C1-5986D1E17E5F}" type="pres">
      <dgm:prSet presAssocID="{C1DDFF33-704D-4A60-8730-02533C3DF491}" presName="iconRect" presStyleLbl="node1" presStyleIdx="3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32AE76C4-690B-4E41-9C55-B861F154BE80}" type="pres">
      <dgm:prSet presAssocID="{C1DDFF33-704D-4A60-8730-02533C3DF491}" presName="spaceRect" presStyleCnt="0"/>
      <dgm:spPr/>
    </dgm:pt>
    <dgm:pt modelId="{F5B0A399-3851-4EC2-8222-492F60D84CBB}" type="pres">
      <dgm:prSet presAssocID="{C1DDFF33-704D-4A60-8730-02533C3DF491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F4141A1-DB5F-4566-94BE-DD9400EF3C29}" type="pres">
      <dgm:prSet presAssocID="{62C15300-C45F-4831-A17B-34ED8223ED56}" presName="sibTrans" presStyleCnt="0"/>
      <dgm:spPr/>
    </dgm:pt>
    <dgm:pt modelId="{31837A3C-1D0C-4FC3-98DF-25DF81A8C3C6}" type="pres">
      <dgm:prSet presAssocID="{5E17B26F-9CF7-45D0-8011-A8B2B5582F83}" presName="compNode" presStyleCnt="0"/>
      <dgm:spPr/>
    </dgm:pt>
    <dgm:pt modelId="{2F71DC41-50E1-4938-8E59-86D08D18D667}" type="pres">
      <dgm:prSet presAssocID="{5E17B26F-9CF7-45D0-8011-A8B2B5582F83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5661467-1A1E-4A90-9225-111C10F80BE0}" type="pres">
      <dgm:prSet presAssocID="{5E17B26F-9CF7-45D0-8011-A8B2B5582F83}" presName="iconRect" presStyleLbl="node1" presStyleIdx="4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043CBAC7-E4A6-489E-9308-33F67A932B9F}" type="pres">
      <dgm:prSet presAssocID="{5E17B26F-9CF7-45D0-8011-A8B2B5582F83}" presName="spaceRect" presStyleCnt="0"/>
      <dgm:spPr/>
    </dgm:pt>
    <dgm:pt modelId="{EC71D41B-BA08-41C0-A3C2-AB3E739AA2D9}" type="pres">
      <dgm:prSet presAssocID="{5E17B26F-9CF7-45D0-8011-A8B2B5582F83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2601B483-8597-4504-A7F4-29A6D39C008C}" type="pres">
      <dgm:prSet presAssocID="{61696321-E244-46B0-AB91-91D8D22F099A}" presName="sibTrans" presStyleCnt="0"/>
      <dgm:spPr/>
    </dgm:pt>
    <dgm:pt modelId="{46F3EA1A-5A86-43BE-A793-120AEF7FCFC7}" type="pres">
      <dgm:prSet presAssocID="{68737610-C8A4-40ED-AA72-34863B4519AF}" presName="compNode" presStyleCnt="0"/>
      <dgm:spPr/>
    </dgm:pt>
    <dgm:pt modelId="{8AA6F2BC-E882-4227-8152-8DD5D85E659A}" type="pres">
      <dgm:prSet presAssocID="{68737610-C8A4-40ED-AA72-34863B4519A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77122D-037F-47B7-89B4-9AD2BD3D021B}" type="pres">
      <dgm:prSet presAssocID="{68737610-C8A4-40ED-AA72-34863B4519AF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A3ED878-B32F-46DC-BCA2-D56C5009F037}" type="pres">
      <dgm:prSet presAssocID="{68737610-C8A4-40ED-AA72-34863B4519AF}" presName="spaceRect" presStyleCnt="0"/>
      <dgm:spPr/>
    </dgm:pt>
    <dgm:pt modelId="{1A5019AB-91A8-448A-8CD5-6FCB1E82368E}" type="pres">
      <dgm:prSet presAssocID="{68737610-C8A4-40ED-AA72-34863B4519AF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444991-FAC2-425F-859E-B0F1A8D31095}" srcId="{7B2F0266-7E3F-45E6-9E73-1A4A523F3F28}" destId="{0C1B2A41-687A-45EA-93C1-8E74F2FD8C94}" srcOrd="0" destOrd="0" parTransId="{D3695660-F028-4590-8ACA-4216AEB7F681}" sibTransId="{981CC122-D3A0-4DA3-8855-5B6E4913A322}"/>
    <dgm:cxn modelId="{51CB8EB0-5582-4252-9121-0346BC538C6D}" srcId="{7B2F0266-7E3F-45E6-9E73-1A4A523F3F28}" destId="{5E17B26F-9CF7-45D0-8011-A8B2B5582F83}" srcOrd="4" destOrd="0" parTransId="{421731B6-D0C2-40C2-A063-64BDE3256132}" sibTransId="{61696321-E244-46B0-AB91-91D8D22F099A}"/>
    <dgm:cxn modelId="{3A3F4A1E-357E-43F9-93BF-DEC42D824F2B}" type="presOf" srcId="{68737610-C8A4-40ED-AA72-34863B4519AF}" destId="{1A5019AB-91A8-448A-8CD5-6FCB1E82368E}" srcOrd="0" destOrd="0" presId="urn:microsoft.com/office/officeart/2018/5/layout/IconLeafLabelList"/>
    <dgm:cxn modelId="{A414889B-22B3-496F-87FC-5BCED67846B0}" type="presOf" srcId="{0C1B2A41-687A-45EA-93C1-8E74F2FD8C94}" destId="{DE408BA6-F685-4040-981D-F6639E0C5591}" srcOrd="0" destOrd="0" presId="urn:microsoft.com/office/officeart/2018/5/layout/IconLeafLabelList"/>
    <dgm:cxn modelId="{A070C532-0D60-437E-A5F3-7BD894EF0C32}" srcId="{7B2F0266-7E3F-45E6-9E73-1A4A523F3F28}" destId="{68737610-C8A4-40ED-AA72-34863B4519AF}" srcOrd="5" destOrd="0" parTransId="{A41F7DB0-C279-46BB-AE45-5994062BC2D3}" sibTransId="{0E43251D-D429-4E99-8C5F-E57D8F13A999}"/>
    <dgm:cxn modelId="{62705634-0F56-499F-873D-2F48C516AB74}" type="presOf" srcId="{C1DDFF33-704D-4A60-8730-02533C3DF491}" destId="{F5B0A399-3851-4EC2-8222-492F60D84CBB}" srcOrd="0" destOrd="0" presId="urn:microsoft.com/office/officeart/2018/5/layout/IconLeafLabelList"/>
    <dgm:cxn modelId="{113CB87E-B13A-4BED-A8E1-E475BCDEA631}" srcId="{7B2F0266-7E3F-45E6-9E73-1A4A523F3F28}" destId="{C1DDFF33-704D-4A60-8730-02533C3DF491}" srcOrd="3" destOrd="0" parTransId="{2CCC1D38-280B-435B-9FFF-6802DF2907BA}" sibTransId="{62C15300-C45F-4831-A17B-34ED8223ED56}"/>
    <dgm:cxn modelId="{C6948DE8-4825-43F0-A88C-7DC025625556}" type="presOf" srcId="{5E17B26F-9CF7-45D0-8011-A8B2B5582F83}" destId="{EC71D41B-BA08-41C0-A3C2-AB3E739AA2D9}" srcOrd="0" destOrd="0" presId="urn:microsoft.com/office/officeart/2018/5/layout/IconLeafLabelList"/>
    <dgm:cxn modelId="{33EFF0FD-DE90-4560-A597-FF8A753AA915}" type="presOf" srcId="{7B2F0266-7E3F-45E6-9E73-1A4A523F3F28}" destId="{D5E18872-1FD6-4EA6-9516-9F7D490D2E34}" srcOrd="0" destOrd="0" presId="urn:microsoft.com/office/officeart/2018/5/layout/IconLeafLabelList"/>
    <dgm:cxn modelId="{F8FFCF8D-80FA-4630-9E3C-5156355D25DA}" srcId="{7B2F0266-7E3F-45E6-9E73-1A4A523F3F28}" destId="{7B471C19-B575-4B15-BE35-B4E5916D98C1}" srcOrd="2" destOrd="0" parTransId="{1C9A4DCF-8E51-4270-A1C4-046410F8C0F7}" sibTransId="{FDD9341C-3C9F-4D5F-845A-2E6AD6CE15E7}"/>
    <dgm:cxn modelId="{590900C0-D3F1-48FD-A636-A965BFAA95E2}" type="presOf" srcId="{DD1E7071-A6DD-4B67-9878-EC1C02D208B4}" destId="{5B3E38EC-5530-4D11-8B86-7C8FECC38AC8}" srcOrd="0" destOrd="0" presId="urn:microsoft.com/office/officeart/2018/5/layout/IconLeafLabelList"/>
    <dgm:cxn modelId="{41EF9375-A646-40DA-B32B-45FB2467AF13}" srcId="{7B2F0266-7E3F-45E6-9E73-1A4A523F3F28}" destId="{DD1E7071-A6DD-4B67-9878-EC1C02D208B4}" srcOrd="1" destOrd="0" parTransId="{83D8C345-3C5B-4553-B39F-8E0ECDB96E39}" sibTransId="{46F89F29-2B73-4A0C-B68D-C3C7401789D8}"/>
    <dgm:cxn modelId="{A1857F3E-4579-4BAE-9732-71B53A99B2A3}" type="presOf" srcId="{7B471C19-B575-4B15-BE35-B4E5916D98C1}" destId="{61141593-5882-47E1-ABBD-AAEB613B4C96}" srcOrd="0" destOrd="0" presId="urn:microsoft.com/office/officeart/2018/5/layout/IconLeafLabelList"/>
    <dgm:cxn modelId="{A78E98B4-F343-4D9D-9962-8F6D210CB0D0}" type="presParOf" srcId="{D5E18872-1FD6-4EA6-9516-9F7D490D2E34}" destId="{D0F29803-DCB8-4FD1-8DE3-26C48DF29D29}" srcOrd="0" destOrd="0" presId="urn:microsoft.com/office/officeart/2018/5/layout/IconLeafLabelList"/>
    <dgm:cxn modelId="{D5C2C2D7-7119-4145-BA0B-5CC252A48AA8}" type="presParOf" srcId="{D0F29803-DCB8-4FD1-8DE3-26C48DF29D29}" destId="{BBE9AB25-DC0C-497D-80BC-8EC7A867D441}" srcOrd="0" destOrd="0" presId="urn:microsoft.com/office/officeart/2018/5/layout/IconLeafLabelList"/>
    <dgm:cxn modelId="{00524A1B-6BFA-4900-A6D7-8FCC7F3CAC5D}" type="presParOf" srcId="{D0F29803-DCB8-4FD1-8DE3-26C48DF29D29}" destId="{C791689F-4248-470C-922F-CCABBE67693D}" srcOrd="1" destOrd="0" presId="urn:microsoft.com/office/officeart/2018/5/layout/IconLeafLabelList"/>
    <dgm:cxn modelId="{F94A419A-BECC-4450-B43F-F36E68BA5762}" type="presParOf" srcId="{D0F29803-DCB8-4FD1-8DE3-26C48DF29D29}" destId="{B323E762-4A59-4F54-97C4-946E5CCEE852}" srcOrd="2" destOrd="0" presId="urn:microsoft.com/office/officeart/2018/5/layout/IconLeafLabelList"/>
    <dgm:cxn modelId="{1F04D4DC-AE7D-460E-9BF3-FACB3D33FE98}" type="presParOf" srcId="{D0F29803-DCB8-4FD1-8DE3-26C48DF29D29}" destId="{DE408BA6-F685-4040-981D-F6639E0C5591}" srcOrd="3" destOrd="0" presId="urn:microsoft.com/office/officeart/2018/5/layout/IconLeafLabelList"/>
    <dgm:cxn modelId="{6D1BE5A7-276C-4E37-99E4-ED859B488E75}" type="presParOf" srcId="{D5E18872-1FD6-4EA6-9516-9F7D490D2E34}" destId="{0F2A4B55-8578-440F-A84B-5D41ADCDB5E2}" srcOrd="1" destOrd="0" presId="urn:microsoft.com/office/officeart/2018/5/layout/IconLeafLabelList"/>
    <dgm:cxn modelId="{D7C0627E-AA0A-4DCF-86AE-678FCA0A40D1}" type="presParOf" srcId="{D5E18872-1FD6-4EA6-9516-9F7D490D2E34}" destId="{28B0EC88-303C-4F81-A481-F9FCB2D26AC7}" srcOrd="2" destOrd="0" presId="urn:microsoft.com/office/officeart/2018/5/layout/IconLeafLabelList"/>
    <dgm:cxn modelId="{0139D826-6052-43C2-B452-F692357A91D3}" type="presParOf" srcId="{28B0EC88-303C-4F81-A481-F9FCB2D26AC7}" destId="{7B35F761-4958-45FA-8AB8-AF4B8B3CEE6E}" srcOrd="0" destOrd="0" presId="urn:microsoft.com/office/officeart/2018/5/layout/IconLeafLabelList"/>
    <dgm:cxn modelId="{8309AC06-5F67-4E8F-A73E-2ABDAFDC1442}" type="presParOf" srcId="{28B0EC88-303C-4F81-A481-F9FCB2D26AC7}" destId="{73CCA1CF-3FE2-49CA-8B8A-94EF37A67A83}" srcOrd="1" destOrd="0" presId="urn:microsoft.com/office/officeart/2018/5/layout/IconLeafLabelList"/>
    <dgm:cxn modelId="{66622BA3-7418-4D0A-979C-5B34F84F2585}" type="presParOf" srcId="{28B0EC88-303C-4F81-A481-F9FCB2D26AC7}" destId="{D487FEB7-114F-4A38-A2A4-F08DB3B5B4DB}" srcOrd="2" destOrd="0" presId="urn:microsoft.com/office/officeart/2018/5/layout/IconLeafLabelList"/>
    <dgm:cxn modelId="{884166D2-08E9-42C0-BF05-34615285DF88}" type="presParOf" srcId="{28B0EC88-303C-4F81-A481-F9FCB2D26AC7}" destId="{5B3E38EC-5530-4D11-8B86-7C8FECC38AC8}" srcOrd="3" destOrd="0" presId="urn:microsoft.com/office/officeart/2018/5/layout/IconLeafLabelList"/>
    <dgm:cxn modelId="{56494806-6205-4E1A-9601-3933B583F237}" type="presParOf" srcId="{D5E18872-1FD6-4EA6-9516-9F7D490D2E34}" destId="{010655AE-0462-4980-AA46-1FB3C9AB7A8C}" srcOrd="3" destOrd="0" presId="urn:microsoft.com/office/officeart/2018/5/layout/IconLeafLabelList"/>
    <dgm:cxn modelId="{5EBFEB1F-C848-4D02-A683-EACD43C29421}" type="presParOf" srcId="{D5E18872-1FD6-4EA6-9516-9F7D490D2E34}" destId="{9C035543-9CF5-4BCD-894F-8627429E5CB6}" srcOrd="4" destOrd="0" presId="urn:microsoft.com/office/officeart/2018/5/layout/IconLeafLabelList"/>
    <dgm:cxn modelId="{182C7BF5-4563-4AED-B2FE-3C4C2E0A4232}" type="presParOf" srcId="{9C035543-9CF5-4BCD-894F-8627429E5CB6}" destId="{BB69D6F0-88B1-4BD8-B8B5-FCB2F9DE4D88}" srcOrd="0" destOrd="0" presId="urn:microsoft.com/office/officeart/2018/5/layout/IconLeafLabelList"/>
    <dgm:cxn modelId="{59138E31-6C92-43C0-B895-206A17E55FCC}" type="presParOf" srcId="{9C035543-9CF5-4BCD-894F-8627429E5CB6}" destId="{0E90C434-14C1-4701-9EF4-E0C2694CFDD2}" srcOrd="1" destOrd="0" presId="urn:microsoft.com/office/officeart/2018/5/layout/IconLeafLabelList"/>
    <dgm:cxn modelId="{4272A3B0-1C4A-407E-98CB-801C140ABA92}" type="presParOf" srcId="{9C035543-9CF5-4BCD-894F-8627429E5CB6}" destId="{CAB88791-8B98-49C1-9ECC-4B626A71A60A}" srcOrd="2" destOrd="0" presId="urn:microsoft.com/office/officeart/2018/5/layout/IconLeafLabelList"/>
    <dgm:cxn modelId="{8287D21C-7F1E-4095-9111-2C0AC523AE8B}" type="presParOf" srcId="{9C035543-9CF5-4BCD-894F-8627429E5CB6}" destId="{61141593-5882-47E1-ABBD-AAEB613B4C96}" srcOrd="3" destOrd="0" presId="urn:microsoft.com/office/officeart/2018/5/layout/IconLeafLabelList"/>
    <dgm:cxn modelId="{1DBC5C2C-2323-4826-8FF3-50281AF7A3CA}" type="presParOf" srcId="{D5E18872-1FD6-4EA6-9516-9F7D490D2E34}" destId="{318F5C5D-7C88-488B-AC2A-FFDE38054CB9}" srcOrd="5" destOrd="0" presId="urn:microsoft.com/office/officeart/2018/5/layout/IconLeafLabelList"/>
    <dgm:cxn modelId="{D018B482-DC57-4766-AE7A-DF4C9FB58ABF}" type="presParOf" srcId="{D5E18872-1FD6-4EA6-9516-9F7D490D2E34}" destId="{A638869E-3724-418A-A3F5-B841BD38242D}" srcOrd="6" destOrd="0" presId="urn:microsoft.com/office/officeart/2018/5/layout/IconLeafLabelList"/>
    <dgm:cxn modelId="{8F582F15-9EE7-4904-83B3-1760C4662AA2}" type="presParOf" srcId="{A638869E-3724-418A-A3F5-B841BD38242D}" destId="{05BBF523-C325-472F-BB0B-B8FD4F625B81}" srcOrd="0" destOrd="0" presId="urn:microsoft.com/office/officeart/2018/5/layout/IconLeafLabelList"/>
    <dgm:cxn modelId="{3B1565A9-16F4-46E4-A92D-555A9996D756}" type="presParOf" srcId="{A638869E-3724-418A-A3F5-B841BD38242D}" destId="{AEBA271A-3C77-4F8C-A6C1-5986D1E17E5F}" srcOrd="1" destOrd="0" presId="urn:microsoft.com/office/officeart/2018/5/layout/IconLeafLabelList"/>
    <dgm:cxn modelId="{9E9A02D6-68A4-4C7C-9628-57B5437D2A79}" type="presParOf" srcId="{A638869E-3724-418A-A3F5-B841BD38242D}" destId="{32AE76C4-690B-4E41-9C55-B861F154BE80}" srcOrd="2" destOrd="0" presId="urn:microsoft.com/office/officeart/2018/5/layout/IconLeafLabelList"/>
    <dgm:cxn modelId="{D4FCC44C-CE6E-47A1-B874-6BAB2FA0942D}" type="presParOf" srcId="{A638869E-3724-418A-A3F5-B841BD38242D}" destId="{F5B0A399-3851-4EC2-8222-492F60D84CBB}" srcOrd="3" destOrd="0" presId="urn:microsoft.com/office/officeart/2018/5/layout/IconLeafLabelList"/>
    <dgm:cxn modelId="{F874D22F-2538-4A10-B47C-26F4D3BF1D67}" type="presParOf" srcId="{D5E18872-1FD6-4EA6-9516-9F7D490D2E34}" destId="{2F4141A1-DB5F-4566-94BE-DD9400EF3C29}" srcOrd="7" destOrd="0" presId="urn:microsoft.com/office/officeart/2018/5/layout/IconLeafLabelList"/>
    <dgm:cxn modelId="{FF0E9B0B-D2BA-4A90-8D19-064A97F39C14}" type="presParOf" srcId="{D5E18872-1FD6-4EA6-9516-9F7D490D2E34}" destId="{31837A3C-1D0C-4FC3-98DF-25DF81A8C3C6}" srcOrd="8" destOrd="0" presId="urn:microsoft.com/office/officeart/2018/5/layout/IconLeafLabelList"/>
    <dgm:cxn modelId="{F376766D-FFF0-4430-B3D8-F72C8C54D1D9}" type="presParOf" srcId="{31837A3C-1D0C-4FC3-98DF-25DF81A8C3C6}" destId="{2F71DC41-50E1-4938-8E59-86D08D18D667}" srcOrd="0" destOrd="0" presId="urn:microsoft.com/office/officeart/2018/5/layout/IconLeafLabelList"/>
    <dgm:cxn modelId="{6CCAD957-7C1C-4E23-80F9-8CD0591F82A4}" type="presParOf" srcId="{31837A3C-1D0C-4FC3-98DF-25DF81A8C3C6}" destId="{B5661467-1A1E-4A90-9225-111C10F80BE0}" srcOrd="1" destOrd="0" presId="urn:microsoft.com/office/officeart/2018/5/layout/IconLeafLabelList"/>
    <dgm:cxn modelId="{548B7FF2-22D3-469A-9526-E682294F8990}" type="presParOf" srcId="{31837A3C-1D0C-4FC3-98DF-25DF81A8C3C6}" destId="{043CBAC7-E4A6-489E-9308-33F67A932B9F}" srcOrd="2" destOrd="0" presId="urn:microsoft.com/office/officeart/2018/5/layout/IconLeafLabelList"/>
    <dgm:cxn modelId="{9877983E-0276-47F9-960D-34B5E06CEE15}" type="presParOf" srcId="{31837A3C-1D0C-4FC3-98DF-25DF81A8C3C6}" destId="{EC71D41B-BA08-41C0-A3C2-AB3E739AA2D9}" srcOrd="3" destOrd="0" presId="urn:microsoft.com/office/officeart/2018/5/layout/IconLeafLabelList"/>
    <dgm:cxn modelId="{C0DA609E-F907-4054-95E2-859938802453}" type="presParOf" srcId="{D5E18872-1FD6-4EA6-9516-9F7D490D2E34}" destId="{2601B483-8597-4504-A7F4-29A6D39C008C}" srcOrd="9" destOrd="0" presId="urn:microsoft.com/office/officeart/2018/5/layout/IconLeafLabelList"/>
    <dgm:cxn modelId="{C99C5282-8E6B-4B9B-8D1F-E5A7DC44CF80}" type="presParOf" srcId="{D5E18872-1FD6-4EA6-9516-9F7D490D2E34}" destId="{46F3EA1A-5A86-43BE-A793-120AEF7FCFC7}" srcOrd="10" destOrd="0" presId="urn:microsoft.com/office/officeart/2018/5/layout/IconLeafLabelList"/>
    <dgm:cxn modelId="{BC49250D-DEE0-46DE-B945-884918647FE7}" type="presParOf" srcId="{46F3EA1A-5A86-43BE-A793-120AEF7FCFC7}" destId="{8AA6F2BC-E882-4227-8152-8DD5D85E659A}" srcOrd="0" destOrd="0" presId="urn:microsoft.com/office/officeart/2018/5/layout/IconLeafLabelList"/>
    <dgm:cxn modelId="{29F4046C-2D7F-47DA-8831-CE0A28865C56}" type="presParOf" srcId="{46F3EA1A-5A86-43BE-A793-120AEF7FCFC7}" destId="{0577122D-037F-47B7-89B4-9AD2BD3D021B}" srcOrd="1" destOrd="0" presId="urn:microsoft.com/office/officeart/2018/5/layout/IconLeafLabelList"/>
    <dgm:cxn modelId="{81891128-D690-41B6-B595-F95B828B028B}" type="presParOf" srcId="{46F3EA1A-5A86-43BE-A793-120AEF7FCFC7}" destId="{7A3ED878-B32F-46DC-BCA2-D56C5009F037}" srcOrd="2" destOrd="0" presId="urn:microsoft.com/office/officeart/2018/5/layout/IconLeafLabelList"/>
    <dgm:cxn modelId="{F3B0D638-6CCD-4555-8905-D66B4DD00ADA}" type="presParOf" srcId="{46F3EA1A-5A86-43BE-A793-120AEF7FCFC7}" destId="{1A5019AB-91A8-448A-8CD5-6FCB1E82368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5782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6f712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6f7124c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g746f7124c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01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ae1bd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1dae1bd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71dae1bde4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22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ae1bd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1dae1bd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71dae1bde4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25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ae1bd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1dae1bd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71dae1bde4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078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8" name="Google Shape;1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289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4709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ccfc23a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71ccfc23a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3" name="Google Shape;213;g71ccfc23a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15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696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097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344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50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6f7124c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6f7124c0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g746f7124c0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06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988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22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48869f38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48869f38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g748869f38e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74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8869f3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8869f38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g748869f38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20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8869f3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8869f38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g748869f38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1820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8869f3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8869f38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g748869f38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786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8869f3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8869f38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g748869f38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246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48869f3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48869f38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" name="Google Shape;305;g748869f38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362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46f7124c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46f7124c0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g746f7124c0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84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88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3783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61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ae1bd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1dae1bd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71dae1bde4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69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ae1bd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1dae1bd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71dae1bde4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858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ae1bde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71dae1bde4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5" name="Google Shape;145;g71dae1bde4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74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1dae1bde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1dae1bde4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g71dae1bde4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4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4332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8315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364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8314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6483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3054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9156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9889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4165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224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0171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26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2183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952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901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8913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0477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15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B4AAD3FD-83A5-4B89-9F8F-01B8870865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Google Shape;70;g746f7124c0_0_0"/>
          <p:cNvSpPr txBox="1">
            <a:spLocks noGrp="1"/>
          </p:cNvSpPr>
          <p:nvPr>
            <p:ph type="title"/>
          </p:nvPr>
        </p:nvSpPr>
        <p:spPr>
          <a:xfrm>
            <a:off x="251057" y="408040"/>
            <a:ext cx="5314547" cy="2293596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EBEBEB"/>
                </a:solidFill>
              </a:rPr>
              <a:t>Web Services - Spring Boot RESTFul Application</a:t>
            </a:r>
            <a:endParaRPr lang="en-US" sz="3600" b="1" dirty="0">
              <a:solidFill>
                <a:srgbClr val="EBEBEB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solidFill>
                  <a:srgbClr val="EBEBEB"/>
                </a:solidFill>
              </a:rPr>
              <a:t/>
            </a:r>
            <a:br>
              <a:rPr lang="en-US" sz="3600" b="1" dirty="0" smtClean="0">
                <a:solidFill>
                  <a:srgbClr val="EBEBEB"/>
                </a:solidFill>
              </a:rPr>
            </a:br>
            <a:r>
              <a:rPr lang="en-US" sz="3600" b="1" dirty="0" smtClean="0">
                <a:solidFill>
                  <a:srgbClr val="EBEBEB"/>
                </a:solidFill>
              </a:rPr>
              <a:t>Project : DiaCare</a:t>
            </a:r>
            <a:endParaRPr lang="en-US" sz="3600" b="1" dirty="0">
              <a:solidFill>
                <a:srgbClr val="EBEBEB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900" dirty="0">
              <a:solidFill>
                <a:srgbClr val="EBEBEB"/>
              </a:solidFill>
            </a:endParaRPr>
          </a:p>
        </p:txBody>
      </p:sp>
      <p:sp>
        <p:nvSpPr>
          <p:cNvPr id="80" name="Freeform 31">
            <a:extLst>
              <a:ext uri="{FF2B5EF4-FFF2-40B4-BE49-F238E27FC236}">
                <a16:creationId xmlns="" xmlns:a16="http://schemas.microsoft.com/office/drawing/2014/main" id="{61752F1D-FC0F-4103-9584-630E643CCD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="" xmlns:a16="http://schemas.microsoft.com/office/drawing/2014/main" id="{70151CB7-E7DE-4917-B831-01DF9CE013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A92A1116-1C84-41DF-B803-1F7B0883EC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Google Shape;71;g746f7124c0_0_0"/>
          <p:cNvSpPr txBox="1">
            <a:spLocks noGrp="1"/>
          </p:cNvSpPr>
          <p:nvPr>
            <p:ph idx="1"/>
          </p:nvPr>
        </p:nvSpPr>
        <p:spPr>
          <a:xfrm>
            <a:off x="186749" y="4291533"/>
            <a:ext cx="5443161" cy="153919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EBEBEB"/>
                </a:solidFill>
              </a:rPr>
              <a:t>Done by: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EBEBEB"/>
                </a:solidFill>
              </a:rPr>
              <a:t>	Amrutha Nair </a:t>
            </a:r>
            <a:r>
              <a:rPr lang="en-US" b="1" dirty="0" smtClean="0">
                <a:solidFill>
                  <a:srgbClr val="EBEBEB"/>
                </a:solidFill>
              </a:rPr>
              <a:t>THALAPPAN (21911345)</a:t>
            </a:r>
            <a:endParaRPr lang="en-US" b="1" dirty="0" smtClean="0">
              <a:solidFill>
                <a:srgbClr val="EBEBEB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EBEBEB"/>
                </a:solidFill>
              </a:rPr>
              <a:t>	Pratik </a:t>
            </a:r>
            <a:r>
              <a:rPr lang="en-US" b="1" dirty="0">
                <a:solidFill>
                  <a:srgbClr val="EBEBEB"/>
                </a:solidFill>
              </a:rPr>
              <a:t>PARIKH (</a:t>
            </a:r>
            <a:r>
              <a:rPr lang="en-US" b="1" dirty="0" smtClean="0">
                <a:solidFill>
                  <a:srgbClr val="EBEBEB"/>
                </a:solidFill>
              </a:rPr>
              <a:t>21912054)</a:t>
            </a:r>
            <a:endParaRPr lang="es-ES" b="1" dirty="0">
              <a:solidFill>
                <a:srgbClr val="EBEBE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71" y="1219200"/>
            <a:ext cx="6357552" cy="4133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3" y="2946007"/>
            <a:ext cx="1345525" cy="13455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71dae1bde4_0_61"/>
          <p:cNvSpPr txBox="1"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200" dirty="0" smtClean="0">
                <a:solidFill>
                  <a:srgbClr val="F2F2F2"/>
                </a:solidFill>
              </a:rPr>
              <a:t>Swagger File :</a:t>
            </a:r>
            <a:endParaRPr lang="fr-FR" sz="3200" dirty="0">
              <a:solidFill>
                <a:srgbClr val="F2F2F2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75" y="718758"/>
            <a:ext cx="6398815" cy="56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71dae1bde4_0_61"/>
          <p:cNvSpPr txBox="1"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200" dirty="0" smtClean="0">
                <a:solidFill>
                  <a:srgbClr val="F2F2F2"/>
                </a:solidFill>
              </a:rPr>
              <a:t>Swagger File :</a:t>
            </a:r>
            <a:endParaRPr lang="fr-FR" sz="3200" dirty="0">
              <a:solidFill>
                <a:srgbClr val="F2F2F2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11" y="571500"/>
            <a:ext cx="3571807" cy="341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017" y="2737117"/>
            <a:ext cx="3463051" cy="27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71dae1bde4_0_61"/>
          <p:cNvSpPr txBox="1">
            <a:spLocks noGrp="1"/>
          </p:cNvSpPr>
          <p:nvPr>
            <p:ph type="title"/>
          </p:nvPr>
        </p:nvSpPr>
        <p:spPr>
          <a:xfrm>
            <a:off x="397091" y="586147"/>
            <a:ext cx="3764219" cy="25373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0000"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-FR" sz="3200" dirty="0" smtClean="0">
                <a:solidFill>
                  <a:srgbClr val="F2F2F2"/>
                </a:solidFill>
              </a:rPr>
              <a:t>Documentation of APIs</a:t>
            </a:r>
            <a:br>
              <a:rPr lang="fr-FR" sz="3200" dirty="0" smtClean="0">
                <a:solidFill>
                  <a:srgbClr val="F2F2F2"/>
                </a:solidFill>
              </a:rPr>
            </a:br>
            <a:r>
              <a:rPr lang="fr-FR" sz="3200" dirty="0" smtClean="0">
                <a:solidFill>
                  <a:srgbClr val="F2F2F2"/>
                </a:solidFill>
              </a:rPr>
              <a:t/>
            </a:r>
            <a:br>
              <a:rPr lang="fr-FR" sz="3200" dirty="0" smtClean="0">
                <a:solidFill>
                  <a:srgbClr val="F2F2F2"/>
                </a:solidFill>
              </a:rPr>
            </a:br>
            <a:r>
              <a:rPr lang="fr-FR" sz="3200" dirty="0" smtClean="0">
                <a:solidFill>
                  <a:srgbClr val="F2F2F2"/>
                </a:solidFill>
              </a:rPr>
              <a:t>Auto-update of Api documentation </a:t>
            </a:r>
            <a:r>
              <a:rPr lang="fr-FR" sz="3200" dirty="0">
                <a:solidFill>
                  <a:srgbClr val="F2F2F2"/>
                </a:solidFill>
              </a:rPr>
              <a:t/>
            </a:r>
            <a:br>
              <a:rPr lang="fr-FR" sz="3200" dirty="0">
                <a:solidFill>
                  <a:srgbClr val="F2F2F2"/>
                </a:solidFill>
              </a:rPr>
            </a:br>
            <a:r>
              <a:rPr lang="fr-FR" sz="3200" dirty="0" smtClean="0">
                <a:solidFill>
                  <a:srgbClr val="F2F2F2"/>
                </a:solidFill>
              </a:rPr>
              <a:t>	</a:t>
            </a:r>
            <a:endParaRPr lang="fr-FR" sz="3200" dirty="0">
              <a:solidFill>
                <a:srgbClr val="F2F2F2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7241"/>
          <a:stretch/>
        </p:blipFill>
        <p:spPr>
          <a:xfrm>
            <a:off x="4558401" y="1336504"/>
            <a:ext cx="7328799" cy="142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893" y="3123493"/>
            <a:ext cx="7333204" cy="21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625853" y="2452463"/>
            <a:ext cx="3295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Authenticate User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726413" y="2430970"/>
            <a:ext cx="303194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Create new Uses 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3" y="1065845"/>
            <a:ext cx="3295650" cy="116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413" y="1103945"/>
            <a:ext cx="3914775" cy="1085850"/>
          </a:xfrm>
          <a:prstGeom prst="rect">
            <a:avLst/>
          </a:prstGeom>
        </p:spPr>
      </p:pic>
      <p:sp>
        <p:nvSpPr>
          <p:cNvPr id="13" name="Google Shape;166;p25"/>
          <p:cNvSpPr txBox="1"/>
          <p:nvPr/>
        </p:nvSpPr>
        <p:spPr>
          <a:xfrm>
            <a:off x="625853" y="6143763"/>
            <a:ext cx="3295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Reading operations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5473" y="0"/>
            <a:ext cx="633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CRUD Operations: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53" y="3331055"/>
            <a:ext cx="6173061" cy="2791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">
            <a:extLst>
              <a:ext uri="{FF2B5EF4-FFF2-40B4-BE49-F238E27FC236}">
                <a16:creationId xmlns=""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: Shape 81">
            <a:extLst>
              <a:ext uri="{FF2B5EF4-FFF2-40B4-BE49-F238E27FC236}">
                <a16:creationId xmlns=""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99" name="Google Shape;197;p29">
            <a:extLst>
              <a:ext uri="{FF2B5EF4-FFF2-40B4-BE49-F238E27FC236}">
                <a16:creationId xmlns="" xmlns:a16="http://schemas.microsoft.com/office/drawing/2014/main" id="{FA16A9A9-27C8-4408-BA11-DFBC1B0E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1439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625619" y="512058"/>
            <a:ext cx="387958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Implementation :</a:t>
            </a:r>
            <a:endParaRPr lang="en-US" sz="3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94">
            <a:extLst>
              <a:ext uri="{FF2B5EF4-FFF2-40B4-BE49-F238E27FC236}">
                <a16:creationId xmlns=""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 7">
            <a:extLst>
              <a:ext uri="{FF2B5EF4-FFF2-40B4-BE49-F238E27FC236}">
                <a16:creationId xmlns=""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Google Shape;215;g71ccfc23aa_1_0"/>
          <p:cNvSpPr txBox="1">
            <a:spLocks noGrp="1"/>
          </p:cNvSpPr>
          <p:nvPr>
            <p:ph type="title"/>
          </p:nvPr>
        </p:nvSpPr>
        <p:spPr>
          <a:xfrm>
            <a:off x="842585" y="1296286"/>
            <a:ext cx="3853797" cy="101665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200" dirty="0" smtClean="0">
                <a:solidFill>
                  <a:srgbClr val="EBEBEB"/>
                </a:solidFill>
              </a:rPr>
              <a:t>Table generation</a:t>
            </a:r>
            <a:endParaRPr lang="fr-FR" sz="3200" dirty="0">
              <a:solidFill>
                <a:srgbClr val="EBEBEB"/>
              </a:solidFill>
            </a:endParaRPr>
          </a:p>
        </p:txBody>
      </p:sp>
      <p:sp>
        <p:nvSpPr>
          <p:cNvPr id="222" name="Rectangle 98">
            <a:extLst>
              <a:ext uri="{FF2B5EF4-FFF2-40B4-BE49-F238E27FC236}">
                <a16:creationId xmlns=""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3" name="Freeform: Shape 100">
            <a:extLst>
              <a:ext uri="{FF2B5EF4-FFF2-40B4-BE49-F238E27FC236}">
                <a16:creationId xmlns=""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7" y="2286162"/>
            <a:ext cx="4686954" cy="4010585"/>
          </a:xfrm>
          <a:prstGeom prst="rect">
            <a:avLst/>
          </a:prstGeom>
        </p:spPr>
      </p:pic>
      <p:sp>
        <p:nvSpPr>
          <p:cNvPr id="12" name="Google Shape;215;g71ccfc23aa_1_0"/>
          <p:cNvSpPr txBox="1">
            <a:spLocks/>
          </p:cNvSpPr>
          <p:nvPr/>
        </p:nvSpPr>
        <p:spPr>
          <a:xfrm>
            <a:off x="5658585" y="1296286"/>
            <a:ext cx="5583381" cy="1016654"/>
          </a:xfrm>
          <a:prstGeom prst="rect">
            <a:avLst/>
          </a:prstGeom>
        </p:spPr>
        <p:txBody>
          <a:bodyPr spcFirstLastPara="1" vert="horz" lIns="91425" tIns="45700" rIns="91425" bIns="457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SzPts val="1800"/>
            </a:pPr>
            <a:r>
              <a:rPr lang="fr-FR" sz="3200" dirty="0" smtClean="0">
                <a:solidFill>
                  <a:srgbClr val="EBEBEB"/>
                </a:solidFill>
              </a:rPr>
              <a:t>Database communication</a:t>
            </a:r>
            <a:endParaRPr lang="fr-FR" sz="3200" dirty="0">
              <a:solidFill>
                <a:srgbClr val="EBEBE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585" y="2714447"/>
            <a:ext cx="5677692" cy="18576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520344" y="950539"/>
            <a:ext cx="3108057" cy="78592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User registration API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654" y="366641"/>
            <a:ext cx="33329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Implementation</a:t>
            </a:r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50" y="950539"/>
            <a:ext cx="4610743" cy="5153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75" y="4286784"/>
            <a:ext cx="6603217" cy="1277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86" y="1854820"/>
            <a:ext cx="6988864" cy="211310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626852" y="1955292"/>
            <a:ext cx="3108057" cy="294741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Login API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654" y="366641"/>
            <a:ext cx="33329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Implementation</a:t>
            </a:r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73" y="3510645"/>
            <a:ext cx="7664039" cy="2812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673" y="895588"/>
            <a:ext cx="7664039" cy="24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564654" y="930729"/>
            <a:ext cx="3108057" cy="7879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Reading List API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4654" y="366641"/>
            <a:ext cx="33329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Implementation</a:t>
            </a:r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45" y="3908760"/>
            <a:ext cx="7554379" cy="2667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56" y="1635889"/>
            <a:ext cx="1050754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564654" y="1143000"/>
            <a:ext cx="3802630" cy="7879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API to get today’s reading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54" y="366641"/>
            <a:ext cx="33329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Implementation</a:t>
            </a:r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56" y="1986695"/>
            <a:ext cx="9785487" cy="29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Freeform 7">
            <a:extLst>
              <a:ext uri="{FF2B5EF4-FFF2-40B4-BE49-F238E27FC236}">
                <a16:creationId xmlns=""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: Shape 91">
            <a:extLst>
              <a:ext uri="{FF2B5EF4-FFF2-40B4-BE49-F238E27FC236}">
                <a16:creationId xmlns=""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1" name="Google Shape;77;g746f7124c0_0_7">
            <a:extLst>
              <a:ext uri="{FF2B5EF4-FFF2-40B4-BE49-F238E27FC236}">
                <a16:creationId xmlns="" xmlns:a16="http://schemas.microsoft.com/office/drawing/2014/main" id="{76C01363-F19A-4ED1-B902-A7534FE5A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47170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17496" y="4147930"/>
            <a:ext cx="2411238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000" dirty="0">
                <a:solidFill>
                  <a:schemeClr val="bg1"/>
                </a:solidFill>
              </a:rPr>
              <a:t>• </a:t>
            </a:r>
            <a:r>
              <a:rPr lang="fr-FR" sz="2000" dirty="0" smtClean="0">
                <a:solidFill>
                  <a:schemeClr val="bg1"/>
                </a:solidFill>
              </a:rPr>
              <a:t>Test and Deploy</a:t>
            </a:r>
            <a:endParaRPr lang="fr-FR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6670" y="747617"/>
            <a:ext cx="7384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 Cycle of </a:t>
            </a:r>
            <a:r>
              <a:rPr lang="fr-FR" sz="4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DiaCare</a:t>
            </a:r>
            <a:endParaRPr lang="fr-FR" sz="4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564654" y="1143000"/>
            <a:ext cx="3108057" cy="7879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Save Reading API</a:t>
            </a: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Update Reading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654" y="366641"/>
            <a:ext cx="333296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API Implementation</a:t>
            </a:r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79" y="3797242"/>
            <a:ext cx="8151798" cy="2303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79" y="1442305"/>
            <a:ext cx="8151798" cy="13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498371" y="896650"/>
            <a:ext cx="3108057" cy="407713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UI using Primeface framework</a:t>
            </a: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  <a:p>
            <a:pPr lvl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	Loginpage: 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9295" y="366641"/>
            <a:ext cx="222368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User Inteface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804" y="1509641"/>
            <a:ext cx="9297698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 11">
            <a:extLst>
              <a:ext uri="{FF2B5EF4-FFF2-40B4-BE49-F238E27FC236}">
                <a16:creationId xmlns=""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1" name="Google Shape;301;g748869f38e_0_40"/>
          <p:cNvSpPr txBox="1"/>
          <p:nvPr/>
        </p:nvSpPr>
        <p:spPr>
          <a:xfrm>
            <a:off x="498371" y="896650"/>
            <a:ext cx="4009211" cy="173889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lvl="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Javascript</a:t>
            </a:r>
          </a:p>
          <a:p>
            <a:pPr lvl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	</a:t>
            </a:r>
            <a:r>
              <a:rPr lang="en-US" sz="2000" dirty="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Registration page API integration using Javascript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9295" y="366641"/>
            <a:ext cx="222368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User Inteface</a:t>
            </a:r>
            <a:endParaRPr lang="en-US" sz="2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53" y="1021243"/>
            <a:ext cx="7279848" cy="5275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7" y="2813096"/>
            <a:ext cx="4696246" cy="348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991" y="580698"/>
            <a:ext cx="272382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Login Page:</a:t>
            </a:r>
            <a:endParaRPr lang="en-US" sz="35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432" y="1479480"/>
            <a:ext cx="4105275" cy="3819525"/>
          </a:xfrm>
          <a:prstGeom prst="rect">
            <a:avLst/>
          </a:prstGeom>
        </p:spPr>
      </p:pic>
      <p:sp>
        <p:nvSpPr>
          <p:cNvPr id="6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334" y="1442765"/>
            <a:ext cx="8988750" cy="4577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980" y="377961"/>
            <a:ext cx="4087979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Registration Page:</a:t>
            </a:r>
            <a:endParaRPr lang="en-US" sz="35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432" y="1479480"/>
            <a:ext cx="4105275" cy="3819525"/>
          </a:xfrm>
          <a:prstGeom prst="rect">
            <a:avLst/>
          </a:prstGeom>
        </p:spPr>
      </p:pic>
      <p:sp>
        <p:nvSpPr>
          <p:cNvPr id="6" name="Freeform: Shape 117">
            <a:extLst>
              <a:ext uri="{FF2B5EF4-FFF2-40B4-BE49-F238E27FC236}">
                <a16:creationId xmlns=""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959" y="358393"/>
            <a:ext cx="6994924" cy="60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8869f38e_0_44"/>
          <p:cNvSpPr txBox="1"/>
          <p:nvPr/>
        </p:nvSpPr>
        <p:spPr>
          <a:xfrm>
            <a:off x="194306" y="525509"/>
            <a:ext cx="4205807" cy="36918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Weekly summary of Sugar Level</a:t>
            </a:r>
          </a:p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Easy monitoring of Sugar Level</a:t>
            </a:r>
          </a:p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Share the Report to Doctor</a:t>
            </a:r>
          </a:p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397" y="0"/>
            <a:ext cx="333296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Weekly report</a:t>
            </a:r>
            <a:r>
              <a:rPr lang="en-US" sz="3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3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21" y="1798194"/>
            <a:ext cx="9211534" cy="49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8869f38e_0_44"/>
          <p:cNvSpPr txBox="1"/>
          <p:nvPr/>
        </p:nvSpPr>
        <p:spPr>
          <a:xfrm>
            <a:off x="0" y="765270"/>
            <a:ext cx="3798738" cy="138424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Record Sugar Level </a:t>
            </a:r>
          </a:p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Record Insulin intake in ml</a:t>
            </a:r>
          </a:p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Place of injecting the niddle</a:t>
            </a:r>
          </a:p>
          <a:p>
            <a:pPr marL="114300" lvl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34328"/>
            <a:ext cx="5424883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Daily Observation Page</a:t>
            </a:r>
            <a:r>
              <a:rPr lang="en-US" sz="35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:</a:t>
            </a:r>
            <a:endParaRPr lang="en-US" sz="3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737" y="728470"/>
            <a:ext cx="7229481" cy="3886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37" y="4615461"/>
            <a:ext cx="7257022" cy="19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48869f38e_0_44"/>
          <p:cNvSpPr txBox="1"/>
          <p:nvPr/>
        </p:nvSpPr>
        <p:spPr>
          <a:xfrm>
            <a:off x="1149927" y="1989966"/>
            <a:ext cx="9809018" cy="369181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latin typeface="+mj-lt"/>
                <a:ea typeface="+mj-ea"/>
                <a:cs typeface="+mj-cs"/>
                <a:sym typeface="Calibri"/>
              </a:rPr>
              <a:t>Redirecting to login page whenever taking another page if the user is not logged in.</a:t>
            </a:r>
          </a:p>
          <a:p>
            <a:pPr marL="114300" lvl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057" y="716219"/>
            <a:ext cx="325121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Client security</a:t>
            </a:r>
            <a:endParaRPr lang="en-US" sz="35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62" y="2913580"/>
            <a:ext cx="651600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0" name="Picture 139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C72330AA-E11E-458E-8798-12C7F77383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Freeform 7">
            <a:extLst>
              <a:ext uri="{FF2B5EF4-FFF2-40B4-BE49-F238E27FC236}">
                <a16:creationId xmlns="" xmlns:a16="http://schemas.microsoft.com/office/drawing/2014/main" id="{A6BDC1B0-0C91-4230-BFEB-9C8ED19B9A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50" name="Freeform: Shape 149">
            <a:extLst>
              <a:ext uri="{FF2B5EF4-FFF2-40B4-BE49-F238E27FC236}">
                <a16:creationId xmlns="" xmlns:a16="http://schemas.microsoft.com/office/drawing/2014/main" id="{68E0A26E-4EA8-4E6C-97A2-7B6C1C13F8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2" name="Rectangle 151">
            <a:extLst>
              <a:ext uri="{FF2B5EF4-FFF2-40B4-BE49-F238E27FC236}">
                <a16:creationId xmlns="" xmlns:a16="http://schemas.microsoft.com/office/drawing/2014/main" id="{C1841CC0-B7A9-4828-B82F-9C6B433BDC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08E05919-D800-40FD-A3BD-4B9CC4078E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155" name="Picture 154">
              <a:extLst>
                <a:ext uri="{FF2B5EF4-FFF2-40B4-BE49-F238E27FC236}">
                  <a16:creationId xmlns="" xmlns:a16="http://schemas.microsoft.com/office/drawing/2014/main" id="{DE70C79C-8688-4786-8FCD-43A4B5D5B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="" xmlns:a16="http://schemas.microsoft.com/office/drawing/2014/main" id="{9A6338A0-2BDA-4E79-A762-AAD8608C0C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157" name="Oval 156">
              <a:extLst>
                <a:ext uri="{FF2B5EF4-FFF2-40B4-BE49-F238E27FC236}">
                  <a16:creationId xmlns="" xmlns:a16="http://schemas.microsoft.com/office/drawing/2014/main" id="{B685624D-3645-4129-9FF6-0C59DBF23B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8" name="Picture 157">
              <a:extLst>
                <a:ext uri="{FF2B5EF4-FFF2-40B4-BE49-F238E27FC236}">
                  <a16:creationId xmlns="" xmlns:a16="http://schemas.microsoft.com/office/drawing/2014/main" id="{03F24C1B-E4C1-43E7-84B3-DD476F3836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="" xmlns:a16="http://schemas.microsoft.com/office/drawing/2014/main" id="{8725CE5D-088A-4522-9817-4B485D6E7F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321" name="Google Shape;321;g746f7124c0_0_27"/>
          <p:cNvSpPr txBox="1"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</a:pP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="" xmlns:a16="http://schemas.microsoft.com/office/drawing/2014/main" id="{ABD0C48F-9035-4D4B-BE8A-C24F80723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 dirty="0" smtClean="0"/>
              <a:t>Main Features of DaiCare Application</a:t>
            </a:r>
            <a:endParaRPr lang="es-ES" dirty="0"/>
          </a:p>
        </p:txBody>
      </p:sp>
      <p:graphicFrame>
        <p:nvGraphicFramePr>
          <p:cNvPr id="113" name="Google Shape;83;p1">
            <a:extLst>
              <a:ext uri="{FF2B5EF4-FFF2-40B4-BE49-F238E27FC236}">
                <a16:creationId xmlns="" xmlns:a16="http://schemas.microsoft.com/office/drawing/2014/main" id="{D88CD4FB-D2AF-43D9-9797-D18387A7C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78855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 dirty="0" smtClean="0"/>
              <a:t>Design First Approach – </a:t>
            </a:r>
            <a:br>
              <a:rPr lang="fr-FR" dirty="0" smtClean="0"/>
            </a:br>
            <a:r>
              <a:rPr lang="fr-FR" dirty="0" smtClean="0"/>
              <a:t>Swagger.io</a:t>
            </a:r>
            <a:endParaRPr lang="es-ES" dirty="0"/>
          </a:p>
        </p:txBody>
      </p:sp>
      <p:graphicFrame>
        <p:nvGraphicFramePr>
          <p:cNvPr id="93" name="Google Shape;89;p2">
            <a:extLst>
              <a:ext uri="{FF2B5EF4-FFF2-40B4-BE49-F238E27FC236}">
                <a16:creationId xmlns="" xmlns:a16="http://schemas.microsoft.com/office/drawing/2014/main" id="{E994E5F8-7A69-4ADF-BFA8-585A0CCAC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62504"/>
              </p:ext>
            </p:extLst>
          </p:nvPr>
        </p:nvGraphicFramePr>
        <p:xfrm>
          <a:off x="646111" y="1726163"/>
          <a:ext cx="10308028" cy="4557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500337" y="731014"/>
            <a:ext cx="9404723" cy="7267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 sz="3000" dirty="0" smtClean="0"/>
              <a:t>Leverageing features of SpringBoot Frame Work</a:t>
            </a:r>
            <a:endParaRPr lang="es-ES" sz="3000" dirty="0"/>
          </a:p>
        </p:txBody>
      </p:sp>
      <p:graphicFrame>
        <p:nvGraphicFramePr>
          <p:cNvPr id="98" name="Google Shape;96;p3">
            <a:extLst>
              <a:ext uri="{FF2B5EF4-FFF2-40B4-BE49-F238E27FC236}">
                <a16:creationId xmlns="" xmlns:a16="http://schemas.microsoft.com/office/drawing/2014/main" id="{0A18945F-587B-4A02-A0B6-7AA5275BC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850728"/>
              </p:ext>
            </p:extLst>
          </p:nvPr>
        </p:nvGraphicFramePr>
        <p:xfrm>
          <a:off x="646111" y="2140085"/>
          <a:ext cx="1100556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71dae1bde4_0_61"/>
          <p:cNvSpPr txBox="1">
            <a:spLocks noGrp="1"/>
          </p:cNvSpPr>
          <p:nvPr>
            <p:ph type="title"/>
          </p:nvPr>
        </p:nvSpPr>
        <p:spPr>
          <a:xfrm>
            <a:off x="256309" y="429490"/>
            <a:ext cx="3648692" cy="255616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rgbClr val="F2F2F2"/>
                </a:solidFill>
              </a:rPr>
              <a:t>Maven dependencies</a:t>
            </a:r>
            <a:endParaRPr lang="fr-FR" sz="3200" dirty="0">
              <a:solidFill>
                <a:srgbClr val="F2F2F2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Google Shape;154;g71dae1bde4_0_61"/>
          <p:cNvSpPr txBox="1">
            <a:spLocks/>
          </p:cNvSpPr>
          <p:nvPr/>
        </p:nvSpPr>
        <p:spPr>
          <a:xfrm>
            <a:off x="703586" y="1854820"/>
            <a:ext cx="3457724" cy="3920837"/>
          </a:xfrm>
          <a:prstGeom prst="rect">
            <a:avLst/>
          </a:prstGeom>
        </p:spPr>
        <p:txBody>
          <a:bodyPr spcFirstLastPara="1" vert="horz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tx1"/>
                </a:solidFill>
              </a:rPr>
              <a:t>hibernate-core</a:t>
            </a:r>
          </a:p>
          <a:p>
            <a:pPr>
              <a:spcBef>
                <a:spcPts val="0"/>
              </a:spcBef>
              <a:buSzPts val="1800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tx1"/>
                </a:solidFill>
              </a:rPr>
              <a:t>hibernate-entitymanager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tx1"/>
                </a:solidFill>
              </a:rPr>
              <a:t>spring-boot-starter-data-jpa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tx1"/>
                </a:solidFill>
              </a:rPr>
              <a:t>mssql-jdbc</a:t>
            </a:r>
          </a:p>
          <a:p>
            <a:pPr>
              <a:spcBef>
                <a:spcPts val="0"/>
              </a:spcBef>
              <a:buSzPts val="1800"/>
            </a:pPr>
            <a:endParaRPr lang="fr-FR" sz="1600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tx1"/>
                </a:solidFill>
              </a:rPr>
              <a:t>primefaces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87" y="113360"/>
            <a:ext cx="6741304" cy="61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71dae1bde4_0_61"/>
          <p:cNvSpPr txBox="1">
            <a:spLocks noGrp="1"/>
          </p:cNvSpPr>
          <p:nvPr>
            <p:ph type="title"/>
          </p:nvPr>
        </p:nvSpPr>
        <p:spPr>
          <a:xfrm>
            <a:off x="256309" y="429490"/>
            <a:ext cx="3648692" cy="255616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fr-FR" sz="3200" dirty="0" smtClean="0">
                <a:solidFill>
                  <a:srgbClr val="F2F2F2"/>
                </a:solidFill>
              </a:rPr>
              <a:t>Annotations</a:t>
            </a:r>
            <a:endParaRPr lang="fr-FR" sz="3200" dirty="0">
              <a:solidFill>
                <a:srgbClr val="F2F2F2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Google Shape;154;g71dae1bde4_0_61"/>
          <p:cNvSpPr txBox="1">
            <a:spLocks/>
          </p:cNvSpPr>
          <p:nvPr/>
        </p:nvSpPr>
        <p:spPr>
          <a:xfrm>
            <a:off x="4720782" y="290944"/>
            <a:ext cx="5786345" cy="6317673"/>
          </a:xfrm>
          <a:prstGeom prst="rect">
            <a:avLst/>
          </a:prstGeom>
        </p:spPr>
        <p:txBody>
          <a:bodyPr spcFirstLastPara="1" vert="horz" lIns="91425" tIns="45700" rIns="91425" bIns="45700" rtlCol="0" anchor="ctr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@RequestMapping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@Postmapping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@Putmapping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@Getmapping</a:t>
            </a:r>
          </a:p>
          <a:p>
            <a:pPr>
              <a:spcBef>
                <a:spcPts val="0"/>
              </a:spcBef>
              <a:buSzPts val="1800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@Autowired</a:t>
            </a:r>
          </a:p>
          <a:p>
            <a:pPr>
              <a:spcBef>
                <a:spcPts val="0"/>
              </a:spcBef>
              <a:buSzPts val="1800"/>
            </a:pPr>
            <a:endParaRPr lang="fr-FR" sz="1600" dirty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Hibernate annotations: 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@Table</a:t>
            </a:r>
          </a:p>
          <a:p>
            <a:pPr marL="2857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@Entity</a:t>
            </a:r>
          </a:p>
          <a:p>
            <a:pPr marL="2857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@Column</a:t>
            </a:r>
          </a:p>
          <a:p>
            <a:pPr marL="2857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@Id </a:t>
            </a:r>
          </a:p>
          <a:p>
            <a:pPr marL="2857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bg1"/>
                </a:solidFill>
              </a:rPr>
              <a:t>@</a:t>
            </a:r>
            <a:r>
              <a:rPr lang="fr-FR" sz="1600" dirty="0">
                <a:solidFill>
                  <a:schemeClr val="bg1"/>
                </a:solidFill>
              </a:rPr>
              <a:t>GeneratedValue(strategy= GenerationType.IDENTITY</a:t>
            </a:r>
            <a:r>
              <a:rPr lang="fr-FR" sz="16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@Service</a:t>
            </a:r>
          </a:p>
          <a:p>
            <a:pPr>
              <a:spcBef>
                <a:spcPts val="0"/>
              </a:spcBef>
              <a:buSzPts val="1800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 smtClean="0">
                <a:solidFill>
                  <a:schemeClr val="bg1"/>
                </a:solidFill>
              </a:rPr>
              <a:t>@Repository</a:t>
            </a:r>
          </a:p>
          <a:p>
            <a:pPr>
              <a:spcBef>
                <a:spcPts val="0"/>
              </a:spcBef>
              <a:buSzPts val="1800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1"/>
                </a:solidFill>
              </a:rPr>
              <a:t>@</a:t>
            </a:r>
            <a:r>
              <a:rPr lang="fr-FR" sz="1600" dirty="0" smtClean="0">
                <a:solidFill>
                  <a:schemeClr val="bg1"/>
                </a:solidFill>
              </a:rPr>
              <a:t>JsonProperty</a:t>
            </a: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r>
              <a:rPr lang="fr-FR" sz="1600" dirty="0">
                <a:solidFill>
                  <a:schemeClr val="bg1"/>
                </a:solidFill>
              </a:rPr>
              <a:t>@Override</a:t>
            </a:r>
            <a:endParaRPr lang="fr-FR" sz="16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SzPts val="1800"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0"/>
              </a:spcBef>
              <a:buSzPts val="1800"/>
              <a:buFont typeface="Wingdings" panose="05000000000000000000" pitchFamily="2" charset="2"/>
              <a:buChar char="v"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="" xmlns:a16="http://schemas.microsoft.com/office/drawing/2014/main" id="{41B68C77-138E-4BF7-A276-BD0C78A42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id="{7C268552-D473-46ED-B1B8-422042C4D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="" xmlns:a16="http://schemas.microsoft.com/office/drawing/2014/main" id="{4AC0CD9D-7610-4620-93B4-798CCD9AB5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B9238B3E-24AA-439A-B527-6C5DF6D72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69F01145-BEA3-4CBF-AA21-10077B948C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DE4D62F9-188E-4530-84C2-24BDEE4B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757B325C-3E35-45CF-9D07-3BCB281F3B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Google Shape;147;g71dae1bde4_0_28"/>
          <p:cNvSpPr txBox="1">
            <a:spLocks noGrp="1"/>
          </p:cNvSpPr>
          <p:nvPr>
            <p:ph type="title"/>
          </p:nvPr>
        </p:nvSpPr>
        <p:spPr>
          <a:xfrm>
            <a:off x="7809954" y="1429293"/>
            <a:ext cx="4382046" cy="306650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r>
              <a:rPr lang="en-US" sz="3500" b="0" i="0" kern="1200" dirty="0" smtClean="0">
                <a:solidFill>
                  <a:schemeClr val="bg1"/>
                </a:solidFill>
              </a:rPr>
              <a:t>Application.yaml</a:t>
            </a:r>
            <a:br>
              <a:rPr lang="en-US" sz="3500" b="0" i="0" kern="1200" dirty="0" smtClean="0">
                <a:solidFill>
                  <a:schemeClr val="bg1"/>
                </a:solidFill>
              </a:rPr>
            </a:br>
            <a:r>
              <a:rPr lang="en-US" sz="2000" b="0" i="0" kern="1200" dirty="0" smtClean="0">
                <a:solidFill>
                  <a:schemeClr val="bg1"/>
                </a:solidFill>
              </a:rPr>
              <a:t/>
            </a:r>
            <a:br>
              <a:rPr lang="en-US" sz="2000" b="0" i="0" kern="1200" dirty="0" smtClean="0">
                <a:solidFill>
                  <a:schemeClr val="bg1"/>
                </a:solidFill>
              </a:rPr>
            </a:br>
            <a:r>
              <a:rPr lang="en-US" sz="2000" b="0" i="0" kern="1200" dirty="0" smtClean="0">
                <a:solidFill>
                  <a:schemeClr val="bg1"/>
                </a:solidFill>
              </a:rPr>
              <a:t> - </a:t>
            </a:r>
            <a:r>
              <a:rPr lang="en-US" sz="2000" dirty="0" smtClean="0">
                <a:solidFill>
                  <a:schemeClr val="bg1"/>
                </a:solidFill>
              </a:rPr>
              <a:t>Easy to edit with text </a:t>
            </a:r>
            <a:r>
              <a:rPr lang="en-US" sz="2000" dirty="0">
                <a:solidFill>
                  <a:schemeClr val="bg1"/>
                </a:solidFill>
              </a:rPr>
              <a:t>editor.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-  Expressive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dirty="0" smtClean="0">
                <a:solidFill>
                  <a:schemeClr val="bg1"/>
                </a:solidFill>
              </a:rPr>
              <a:t>extensible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-  Unicode </a:t>
            </a:r>
            <a:r>
              <a:rPr lang="en-US" sz="2000" dirty="0">
                <a:solidFill>
                  <a:schemeClr val="bg1"/>
                </a:solidFill>
              </a:rPr>
              <a:t>character set.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-  Portable between technology</a:t>
            </a:r>
            <a:endParaRPr lang="en-US" sz="2000" b="0" i="0" kern="1200" dirty="0">
              <a:solidFill>
                <a:schemeClr val="bg1"/>
              </a:solidFill>
            </a:endParaRPr>
          </a:p>
        </p:txBody>
      </p:sp>
      <p:sp>
        <p:nvSpPr>
          <p:cNvPr id="103" name="Freeform 36">
            <a:extLst>
              <a:ext uri="{FF2B5EF4-FFF2-40B4-BE49-F238E27FC236}">
                <a16:creationId xmlns="" xmlns:a16="http://schemas.microsoft.com/office/drawing/2014/main" id="{C24BEC42-AFF3-40D1-93A2-A27A42E1E2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="" xmlns:a16="http://schemas.microsoft.com/office/drawing/2014/main" id="{608F427C-1EC9-4280-9367-F2B3AA063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="" xmlns:a16="http://schemas.microsoft.com/office/drawing/2014/main" id="{F98810A7-E114-447A-A7D6-69B27CFB56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24" y="1141407"/>
            <a:ext cx="7149782" cy="39683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4E78424C-6FD0-41F8-9CAA-5DC19C423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Google Shape;154;g71dae1bde4_0_61"/>
          <p:cNvSpPr txBox="1">
            <a:spLocks noGrp="1"/>
          </p:cNvSpPr>
          <p:nvPr>
            <p:ph type="title"/>
          </p:nvPr>
        </p:nvSpPr>
        <p:spPr>
          <a:xfrm>
            <a:off x="641946" y="1143000"/>
            <a:ext cx="3108626" cy="1517073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200" dirty="0" smtClean="0">
                <a:solidFill>
                  <a:srgbClr val="F2F2F2"/>
                </a:solidFill>
              </a:rPr>
              <a:t>Swagger File :</a:t>
            </a:r>
            <a:endParaRPr lang="fr-FR" sz="3200" dirty="0">
              <a:solidFill>
                <a:srgbClr val="F2F2F2"/>
              </a:solidFill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="" xmlns:a16="http://schemas.microsoft.com/office/drawing/2014/main" id="{DD136760-57DC-4301-8BEA-B71AD2D139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Freeform 11">
            <a:extLst>
              <a:ext uri="{FF2B5EF4-FFF2-40B4-BE49-F238E27FC236}">
                <a16:creationId xmlns="" xmlns:a16="http://schemas.microsoft.com/office/drawing/2014/main" id="{BDC58DEA-1307-4F44-AD47-E613D8B76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C99B912D-1E4B-42AF-A2BE-CFEFEC916E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46" y="346797"/>
            <a:ext cx="5934903" cy="6192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1067</TotalTime>
  <Words>307</Words>
  <Application>Microsoft Office PowerPoint</Application>
  <PresentationFormat>Widescreen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Twentieth Century</vt:lpstr>
      <vt:lpstr>Wingdings</vt:lpstr>
      <vt:lpstr>Wingdings 3</vt:lpstr>
      <vt:lpstr>Ion</vt:lpstr>
      <vt:lpstr>Web Services - Spring Boot RESTFul Application  Project : DiaCare </vt:lpstr>
      <vt:lpstr>PowerPoint Presentation</vt:lpstr>
      <vt:lpstr>Main Features of DaiCare Application</vt:lpstr>
      <vt:lpstr>Design First Approach –  Swagger.io</vt:lpstr>
      <vt:lpstr>Leverageing features of SpringBoot Frame Work</vt:lpstr>
      <vt:lpstr>Maven dependencies</vt:lpstr>
      <vt:lpstr>Annotations</vt:lpstr>
      <vt:lpstr>Application.yaml   - Easy to edit with text editor. -  Expressive and extensible. -  Unicode character set. -  Portable between technology</vt:lpstr>
      <vt:lpstr>Swagger File :</vt:lpstr>
      <vt:lpstr>Swagger File :</vt:lpstr>
      <vt:lpstr>Swagger File :</vt:lpstr>
      <vt:lpstr>Documentation of APIs  Auto-update of Api documentation   </vt:lpstr>
      <vt:lpstr>PowerPoint Presentation</vt:lpstr>
      <vt:lpstr>PowerPoint Presentation</vt:lpstr>
      <vt:lpstr>Table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 Project 2: Reasoning  </dc:title>
  <dc:creator>Pablo Brita</dc:creator>
  <cp:lastModifiedBy>Rahul T V</cp:lastModifiedBy>
  <cp:revision>51</cp:revision>
  <dcterms:created xsi:type="dcterms:W3CDTF">2020-04-20T20:30:22Z</dcterms:created>
  <dcterms:modified xsi:type="dcterms:W3CDTF">2020-05-18T18:36:13Z</dcterms:modified>
</cp:coreProperties>
</file>