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74" r:id="rId14"/>
    <p:sldId id="267" r:id="rId15"/>
    <p:sldId id="268" r:id="rId16"/>
    <p:sldId id="269" r:id="rId17"/>
    <p:sldId id="275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97CAF-CB39-4D0E-A7A9-734550D717EB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4327F-CA08-47E7-951F-38A28A4C5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8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B8FE-39DA-46C0-8EBE-E252F9D97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97265-4093-4458-B441-4F5C39641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19B6D-9F09-4C71-8E7B-5A70B409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94B35-1CA5-487F-9DF8-6393CB671DF9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43AF4-0FCC-4747-ACD6-DAF49BA7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7B414-9E41-4306-B8C8-FEB8BEDA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73-1290-4619-9832-756280452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3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2B32-3E59-46CB-9C4E-830261B1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794AA-9A2E-4AEE-ADF9-42A8EEC4B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5922-0715-46E2-A6FE-B0FD5E9B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B5BD-4BC7-4AB8-8749-F338584BC82E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6A48D-6E03-4FE9-B4FB-D01A77CC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2C542-070B-40BC-BC97-8E31B98E9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73-1290-4619-9832-756280452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4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46D52-1B0A-4429-982A-E39FCB6B6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8FE41-A7EC-4601-ADC0-39307C226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3D81F-64BC-43ED-96BC-1E05A4D5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6499-3951-4475-9B79-08D7067261C2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78C98-A283-43BD-ADF2-6F7A92AF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A0A66-3C57-4162-98A1-DF112AE9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73-1290-4619-9832-756280452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9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5198-2A5F-4A71-90DF-1492ABD3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96699-740C-4516-AEAA-1728546F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F8D64-9B74-4017-A40E-B0FB5C27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C48-A161-4357-BFE2-1CCBF68C9A41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51EAB-FBF2-4E14-8E2F-6C607B1A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94E2F-FB6F-487E-84C0-D658A465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73-1290-4619-9832-756280452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0C10-937C-4424-B112-74895C57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52F41-3421-4831-8B22-F4CCAA90C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7A3A0-B8CE-4B5A-9F10-2E39948E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F29B-AD67-4301-84F7-09CB5CCF29FA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D3537-BAD1-4A04-9F26-D8B0BDD6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4EB45-8B4C-47F9-90B5-F442B0B3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73-1290-4619-9832-756280452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6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F32C-8707-4E76-830C-82DE1A97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3CCE-728D-4F61-9092-724FDCD28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D9DE7-14D6-47D6-A67E-B710C23BF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0CDE5-CBFC-4256-844E-4F552979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F212-5629-4BBE-9704-5054F0FF4F42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DE94F-C679-44C0-BF53-B8DA6376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58CE1-0661-4740-94C7-3CB55B53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73-1290-4619-9832-756280452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0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A16F-0865-49DB-BEB1-E75BCB24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738F3-0609-40C7-9E6F-99FD9C240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DA734-45FB-4E27-8422-B8BB17B25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12576-6D71-44FA-B30D-8D8E8DEC6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6CA56-8419-4483-9B37-078D01E93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5EB748-5E62-425A-B6E6-4E9DF851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2F90-9A05-4416-80ED-F5B1F8736646}" type="datetime1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2920E1-32E2-45C5-9AD4-E677EDE9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1EA46-D505-4CDE-A39A-DA3A5A68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73-1290-4619-9832-756280452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3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CBFC-9769-4853-B021-E171DFF9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3029D-D9A3-44C0-8C7B-5B4041B5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63D8-E540-461C-9740-7B28653EA180}" type="datetime1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701254-5E4E-47C5-838A-9FF2FBEA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07F28-67B0-46FB-ABD6-2B5FBB38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73-1290-4619-9832-756280452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0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BA45D-9A27-4E3B-87D0-F27F0487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F65-1898-4780-8842-0A24C5AC5695}" type="datetime1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D8A4E-FF10-48D5-9ADE-737E003F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E82B1-4A02-4FD3-8AAE-044C97865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73-1290-4619-9832-756280452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3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69ED-DDF8-4DFE-ADAF-44402B94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D6295-E8CB-492B-AB62-55CD5667A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1FF60-6570-4FF1-A677-4B273DCAD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47613-ACE6-4C70-8AEB-4626ACBC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83FC-50EC-4392-8FA2-85338E8EB672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14EFB-DA65-4447-B725-3173AA16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485F0-1D1E-4EA3-BE97-07B8FA34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73-1290-4619-9832-756280452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E9CD-A357-4925-970D-EF3ABB101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EE9A90-A653-478B-8811-CABDEC190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C6010-D2DD-44A6-A55A-F068F777C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0E55E-CFE5-4DA2-BF20-59DCBDCA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C5D3-260E-4F0B-8088-FBEAB4FA19C6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24EB0-2AEF-44E3-AC48-051D2B5B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28AF6-7AC3-4A81-AB8E-921C62E30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73-1290-4619-9832-756280452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2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227E7-383F-4108-A235-ADF2B718C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8250D-342E-4CD6-9CAA-CA82F0C19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74E8B-2B5E-49E4-8215-4CACD4FBC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4E31D-AD54-4929-8C94-D7631720D478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6A889-CF7F-4B00-BBE5-A27F51D62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Amrutha S - amrutha.sathisan@gmail.com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3BF7-0AE3-4AA6-B49B-3343743FE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BC573-1290-4619-9832-756280452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1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umanthvrao/daily-climate-time-series-dat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9F62-A3F2-43D4-8B1F-50C0DF851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DAILY DELHI CLIMATE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BA7FB-8D28-4206-8CBA-ED17431BD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7163"/>
            <a:ext cx="10349345" cy="872980"/>
          </a:xfrm>
        </p:spPr>
        <p:txBody>
          <a:bodyPr>
            <a:normAutofit/>
          </a:bodyPr>
          <a:lstStyle/>
          <a:p>
            <a:pPr algn="l"/>
            <a:r>
              <a:rPr lang="en-US" sz="2100" dirty="0"/>
              <a:t>LINK : </a:t>
            </a:r>
            <a:r>
              <a:rPr lang="en-US" sz="2100" dirty="0">
                <a:solidFill>
                  <a:schemeClr val="accent1"/>
                </a:solidFill>
                <a:hlinkClick r:id="rId2"/>
              </a:rPr>
              <a:t>https://www.kaggle.com/datasets/sumanthvrao/daily-climate-time-series-data</a:t>
            </a:r>
            <a:endParaRPr lang="en-US" sz="2100" dirty="0">
              <a:solidFill>
                <a:schemeClr val="accent1"/>
              </a:solidFill>
            </a:endParaRPr>
          </a:p>
          <a:p>
            <a:pPr algn="l"/>
            <a:r>
              <a:rPr lang="en-US" sz="2100" dirty="0"/>
              <a:t>DATASET : </a:t>
            </a:r>
            <a:r>
              <a:rPr lang="en-US" sz="2100" dirty="0">
                <a:solidFill>
                  <a:schemeClr val="accent1"/>
                </a:solidFill>
              </a:rPr>
              <a:t>DailyDelhiClimate.csv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5A9D0-9D52-4A1A-BAB7-EECF5673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28E27-2B42-47D5-8EF3-FE00E1B7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73-1290-4619-9832-7562804528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9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FBB2-F295-41BE-A987-2A632ABB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EDA :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C05D66-DCF2-4BBE-8508-D545CF88B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234191" cy="43513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E6040-8972-46F2-A193-E055536C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19E10-76DF-4A39-8DE0-A6E1999A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73-1290-4619-9832-756280452822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C4FE8B-5CFE-4D48-8696-B75D8ED331AB}"/>
              </a:ext>
            </a:extLst>
          </p:cNvPr>
          <p:cNvSpPr txBox="1"/>
          <p:nvPr/>
        </p:nvSpPr>
        <p:spPr>
          <a:xfrm>
            <a:off x="9518073" y="3629891"/>
            <a:ext cx="2036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WIND SPEED PER MONTH IN RESPECTIVE YEARS</a:t>
            </a:r>
          </a:p>
        </p:txBody>
      </p:sp>
    </p:spTree>
    <p:extLst>
      <p:ext uri="{BB962C8B-B14F-4D97-AF65-F5344CB8AC3E}">
        <p14:creationId xmlns:p14="http://schemas.microsoft.com/office/powerpoint/2010/main" val="377795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9A66B-4CAC-4F5B-B88C-071F8D513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EDA :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B8A39C-AA31-428C-960D-9FB551456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083970" cy="43513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A2A37-9E9A-4847-A3AD-F2061C2F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E7983-C51B-45FA-81AD-A693475E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73-1290-4619-9832-756280452822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6AF6FB-456A-47B8-9805-30FF2BF3B54B}"/>
              </a:ext>
            </a:extLst>
          </p:cNvPr>
          <p:cNvSpPr txBox="1"/>
          <p:nvPr/>
        </p:nvSpPr>
        <p:spPr>
          <a:xfrm>
            <a:off x="9310255" y="3214255"/>
            <a:ext cx="2161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MEAN PRESSURE YEAR WISE</a:t>
            </a:r>
          </a:p>
        </p:txBody>
      </p:sp>
    </p:spTree>
    <p:extLst>
      <p:ext uri="{BB962C8B-B14F-4D97-AF65-F5344CB8AC3E}">
        <p14:creationId xmlns:p14="http://schemas.microsoft.com/office/powerpoint/2010/main" val="2738682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52A8-AA77-4EAA-B8B6-8FDD7CC41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EDA 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5AA203-CDC3-41B8-9FF5-8E8FDE64B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5012"/>
            <a:ext cx="9326320" cy="43513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DE794-3193-4AA4-B8BB-F746E073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4D782-8659-428E-AAF8-92947D03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73-1290-4619-9832-756280452822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992FB3-FA8D-4611-B865-A3392CE15E81}"/>
              </a:ext>
            </a:extLst>
          </p:cNvPr>
          <p:cNvSpPr txBox="1"/>
          <p:nvPr/>
        </p:nvSpPr>
        <p:spPr>
          <a:xfrm>
            <a:off x="9601200" y="3976255"/>
            <a:ext cx="1856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MEAN PRESSURE IN RESPECTIVE YEARS</a:t>
            </a:r>
          </a:p>
        </p:txBody>
      </p:sp>
    </p:spTree>
    <p:extLst>
      <p:ext uri="{BB962C8B-B14F-4D97-AF65-F5344CB8AC3E}">
        <p14:creationId xmlns:p14="http://schemas.microsoft.com/office/powerpoint/2010/main" val="840379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C5A4-F627-4CFA-91B6-0665EB19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ADDITIVE &amp; MULTIPLICATIVE MODELS 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CEB33-FA88-4336-8A62-E5CC84BF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B585C-3AD1-4D14-8DA1-DC0E7EA1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73-1290-4619-9832-756280452822}" type="slidenum">
              <a:rPr lang="en-US" smtClean="0"/>
              <a:t>13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5B08FFB-1764-43C4-B432-1FB2601F9D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43173"/>
            <a:ext cx="5333333" cy="350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66E21B25-F958-4B77-A882-5AF5480CC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844" y="2114550"/>
            <a:ext cx="5224716" cy="343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D3F759-F753-4857-B611-6763F37A9278}"/>
              </a:ext>
            </a:extLst>
          </p:cNvPr>
          <p:cNvSpPr txBox="1"/>
          <p:nvPr/>
        </p:nvSpPr>
        <p:spPr>
          <a:xfrm>
            <a:off x="2427867" y="5617686"/>
            <a:ext cx="374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MULTIPLICATIVE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B1916-B8C9-49E7-8EFE-CF96EA403C70}"/>
              </a:ext>
            </a:extLst>
          </p:cNvPr>
          <p:cNvSpPr txBox="1"/>
          <p:nvPr/>
        </p:nvSpPr>
        <p:spPr>
          <a:xfrm>
            <a:off x="7661564" y="563374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ADDITIVE MODEL</a:t>
            </a:r>
          </a:p>
        </p:txBody>
      </p:sp>
    </p:spTree>
    <p:extLst>
      <p:ext uri="{BB962C8B-B14F-4D97-AF65-F5344CB8AC3E}">
        <p14:creationId xmlns:p14="http://schemas.microsoft.com/office/powerpoint/2010/main" val="1322991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955F4-C927-40CA-9B7E-C4D83036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TEST OF STATIONARITY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07F9C-5DFF-4901-901F-ED345C41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06725-9F54-4F94-8975-2FDD3C91F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221F6-01F2-4F69-873A-910278E3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73-1290-4619-9832-7562804528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16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8B48-CA68-477F-BDCE-04FAC066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MODEL BUILDING 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96480-4FB9-4F8F-901C-F7296965B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E3D11-16FA-43A5-883F-A6BFCCD2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73-1290-4619-9832-756280452822}" type="slidenum">
              <a:rPr lang="en-US" smtClean="0"/>
              <a:t>15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63012-91B6-4559-B113-81D39A07716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6255" y="1487632"/>
            <a:ext cx="10515600" cy="4351338"/>
          </a:xfrm>
        </p:spPr>
        <p:txBody>
          <a:bodyPr/>
          <a:lstStyle/>
          <a:p>
            <a:r>
              <a:rPr lang="en-US" u="sng" dirty="0"/>
              <a:t>Exponential Smoothing [Triple Smoothing ]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00B0F0"/>
                </a:solidFill>
              </a:rPr>
              <a:t>      </a:t>
            </a:r>
          </a:p>
          <a:p>
            <a:pPr marL="0" indent="0">
              <a:buNone/>
            </a:pPr>
            <a:endParaRPr lang="en-US" sz="15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FORECASTING/PREDICTING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                  USING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EXPONENTIAL SMOOTHING</a:t>
            </a:r>
            <a:endParaRPr lang="en-US" sz="2000" u="sng" dirty="0">
              <a:solidFill>
                <a:srgbClr val="00B0F0"/>
              </a:solidFill>
            </a:endParaRPr>
          </a:p>
          <a:p>
            <a:endParaRPr lang="en-US" u="sng" dirty="0"/>
          </a:p>
          <a:p>
            <a:pPr marL="0" indent="0">
              <a:buNone/>
            </a:pPr>
            <a:endParaRPr lang="en-US" u="sng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79BD1A4F-BE18-4805-8D20-9EF1BA48E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127" y="1970005"/>
            <a:ext cx="8132618" cy="43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3F7B1A7-8E63-445D-A94E-EFA40A9B9310}"/>
              </a:ext>
            </a:extLst>
          </p:cNvPr>
          <p:cNvSpPr/>
          <p:nvPr/>
        </p:nvSpPr>
        <p:spPr>
          <a:xfrm>
            <a:off x="1246909" y="4876800"/>
            <a:ext cx="1731818" cy="1149927"/>
          </a:xfrm>
          <a:prstGeom prst="cloudCallout">
            <a:avLst>
              <a:gd name="adj1" fmla="val -26433"/>
              <a:gd name="adj2" fmla="val -965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RMSE : 1.636</a:t>
            </a:r>
          </a:p>
        </p:txBody>
      </p:sp>
    </p:spTree>
    <p:extLst>
      <p:ext uri="{BB962C8B-B14F-4D97-AF65-F5344CB8AC3E}">
        <p14:creationId xmlns:p14="http://schemas.microsoft.com/office/powerpoint/2010/main" val="3359644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53D6C-8C98-471C-B99C-3A6A6A50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879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MODEL BUILDING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B7703-6723-4FCA-BBB8-08AEC2242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AutoArima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FORECASTING/PREDICTING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                  USING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            AUTOARIMA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1D1E-31E1-4535-95E1-C4ACC7B1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B1DB2-16BF-463D-BAFB-1A328843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73-1290-4619-9832-756280452822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EFD5C3-199E-4CBF-97A2-6DC073B63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068" y="1825625"/>
            <a:ext cx="7818005" cy="4187248"/>
          </a:xfrm>
          <a:prstGeom prst="rect">
            <a:avLst/>
          </a:prstGeom>
        </p:spPr>
      </p:pic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08C720E6-53F0-4992-B46A-6CE7DE5AFC95}"/>
              </a:ext>
            </a:extLst>
          </p:cNvPr>
          <p:cNvSpPr/>
          <p:nvPr/>
        </p:nvSpPr>
        <p:spPr>
          <a:xfrm>
            <a:off x="1884218" y="4959927"/>
            <a:ext cx="1524000" cy="1052946"/>
          </a:xfrm>
          <a:prstGeom prst="cloudCallout">
            <a:avLst>
              <a:gd name="adj1" fmla="val 9167"/>
              <a:gd name="adj2" fmla="val -835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RMSE : 1.629</a:t>
            </a:r>
          </a:p>
        </p:txBody>
      </p:sp>
    </p:spTree>
    <p:extLst>
      <p:ext uri="{BB962C8B-B14F-4D97-AF65-F5344CB8AC3E}">
        <p14:creationId xmlns:p14="http://schemas.microsoft.com/office/powerpoint/2010/main" val="1342165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1E7E-9CEB-4AB5-9F11-D949EC3D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PACF &amp; ACF PLOTS 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61917-E37E-41EF-A29A-3D85A999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3DF0C-7960-4E1B-9B64-F84BA725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73-1290-4619-9832-756280452822}" type="slidenum">
              <a:rPr lang="en-US" smtClean="0"/>
              <a:t>17</a:t>
            </a:fld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0005F69-4944-49ED-A241-3BB29E31FB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390" y="2340979"/>
            <a:ext cx="4940410" cy="350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4EFE6C-F932-4DF2-AE20-81242B335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90" y="2340979"/>
            <a:ext cx="4940410" cy="350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91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094EE-7BE8-4019-886D-E7E4FFDE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465E3-E3D8-4DA5-985A-B5CECD9E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73-1290-4619-9832-756280452822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044A35-9BE7-42C7-B82D-47AA01AED918}"/>
              </a:ext>
            </a:extLst>
          </p:cNvPr>
          <p:cNvSpPr txBox="1"/>
          <p:nvPr/>
        </p:nvSpPr>
        <p:spPr>
          <a:xfrm>
            <a:off x="512619" y="2729346"/>
            <a:ext cx="44057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THANK YOU FOR VIEWING MY WORK!</a:t>
            </a:r>
          </a:p>
        </p:txBody>
      </p:sp>
      <p:pic>
        <p:nvPicPr>
          <p:cNvPr id="2050" name="Picture 2" descr="36 Inspirational Quotes On Big Data, Machine Learning And Artificial  Intelligence">
            <a:extLst>
              <a:ext uri="{FF2B5EF4-FFF2-40B4-BE49-F238E27FC236}">
                <a16:creationId xmlns:a16="http://schemas.microsoft.com/office/drawing/2014/main" id="{90F45B4A-5A0F-4AA7-A3E2-739452A75F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" t="10097" r="1054" b="4963"/>
          <a:stretch/>
        </p:blipFill>
        <p:spPr bwMode="auto">
          <a:xfrm>
            <a:off x="4930820" y="2043545"/>
            <a:ext cx="6233464" cy="277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62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2EA7-A13B-46D7-99B1-B75CA5D9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GOAL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CE74D-9891-4DD5-8D65-22793316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17"/>
            <a:ext cx="10515600" cy="2524702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2400" b="0" i="0" dirty="0">
                <a:effectLst/>
              </a:rPr>
              <a:t>This dataset provides data from 1st January 2013 to 24th April 2017 in the city of Delhi, India. The 4 parameters here are meantemp, humidity, windspeed, mean pressure. This is in order</a:t>
            </a:r>
            <a:r>
              <a:rPr lang="en-US" sz="2400" dirty="0"/>
              <a:t> for weather forecasting.</a:t>
            </a:r>
          </a:p>
          <a:p>
            <a:pPr marL="0" indent="0" algn="just" fontAlgn="base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</a:rPr>
              <a:t>Acknowledgements</a:t>
            </a:r>
          </a:p>
          <a:p>
            <a:pPr algn="just" fontAlgn="base"/>
            <a:r>
              <a:rPr lang="en-US" sz="2400" b="0" i="0" dirty="0">
                <a:effectLst/>
              </a:rPr>
              <a:t>This dataset has been collected from Weather Underground API. Dataset ownership and credit goes to them.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B68E0-B6C3-4960-AD1B-0A41EFAF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62585-3211-4D25-9185-498F097A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73-1290-4619-9832-756280452822}" type="slidenum">
              <a:rPr lang="en-US" smtClean="0"/>
              <a:t>2</a:t>
            </a:fld>
            <a:endParaRPr lang="en-US"/>
          </a:p>
        </p:txBody>
      </p:sp>
      <p:pic>
        <p:nvPicPr>
          <p:cNvPr id="1030" name="Picture 6" descr="Delhi weather update: IMD predicts thunderstorm with moderate to heavy  rains today">
            <a:extLst>
              <a:ext uri="{FF2B5EF4-FFF2-40B4-BE49-F238E27FC236}">
                <a16:creationId xmlns:a16="http://schemas.microsoft.com/office/drawing/2014/main" id="{728EC426-20B9-4041-9C31-9C0373386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7" y="4620922"/>
            <a:ext cx="3085203" cy="173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0EECB1-91F6-4B03-8BE4-2F77CFCC6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504" y="4500038"/>
            <a:ext cx="3016506" cy="1856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817998-C210-4F37-9121-CD482775F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009" y="4372508"/>
            <a:ext cx="2909633" cy="198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2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2620-EC4D-44E2-9FDB-108C8A48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VARIABLES INVOLVED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DBF4C-55C0-419B-AA60-F00A7BEE2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63248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Inter"/>
              </a:rPr>
              <a:t>Date</a:t>
            </a:r>
          </a:p>
          <a:p>
            <a:r>
              <a:rPr lang="en-US" b="0" i="0" dirty="0">
                <a:effectLst/>
                <a:latin typeface="Inter"/>
              </a:rPr>
              <a:t>Meantemp </a:t>
            </a:r>
          </a:p>
          <a:p>
            <a:r>
              <a:rPr lang="en-US" b="0" i="0" dirty="0">
                <a:effectLst/>
                <a:latin typeface="Inter"/>
              </a:rPr>
              <a:t>Humidity </a:t>
            </a:r>
          </a:p>
          <a:p>
            <a:r>
              <a:rPr lang="en-US" b="0" i="0" dirty="0">
                <a:effectLst/>
                <a:latin typeface="Inter"/>
              </a:rPr>
              <a:t>wind_speed</a:t>
            </a:r>
            <a:r>
              <a:rPr lang="en-US" dirty="0">
                <a:latin typeface="Inter"/>
              </a:rPr>
              <a:t> </a:t>
            </a:r>
          </a:p>
          <a:p>
            <a:r>
              <a:rPr lang="en-US" b="0" i="0" dirty="0">
                <a:effectLst/>
                <a:latin typeface="Inter"/>
              </a:rPr>
              <a:t>mean pressure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F6AEF-4251-4441-935F-A506FD66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38D2C-97D4-478C-B33E-95526A0A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73-1290-4619-9832-756280452822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05F3E7-134B-4380-A365-04E2DC154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400" y="1799998"/>
            <a:ext cx="5740692" cy="232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0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18051-712F-4A7F-BFF0-3B43263B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EDA 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476CD-E385-463F-915F-B2E3AC0D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9DF95-B58F-4AA3-BF52-E6648325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73-1290-4619-9832-756280452822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FBF93C8-E1A4-4095-A9B5-F41FCD2754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46238"/>
            <a:ext cx="4526757" cy="452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DC6D43-8A71-42DF-AB9B-E6B1434C4807}"/>
              </a:ext>
            </a:extLst>
          </p:cNvPr>
          <p:cNvSpPr txBox="1"/>
          <p:nvPr/>
        </p:nvSpPr>
        <p:spPr>
          <a:xfrm>
            <a:off x="6827045" y="1785957"/>
            <a:ext cx="44232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u="sng" dirty="0"/>
              <a:t>Decomposition of Time Series :</a:t>
            </a:r>
          </a:p>
          <a:p>
            <a:endParaRPr lang="en-US" sz="21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100" dirty="0"/>
              <a:t>Seasonality - does the data have a clear cyclical/periodic pattern?</a:t>
            </a:r>
          </a:p>
          <a:p>
            <a:endParaRPr lang="en-US" sz="21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100" dirty="0"/>
              <a:t>Trend - does the data represent a general upward or downward slope?</a:t>
            </a:r>
          </a:p>
          <a:p>
            <a:endParaRPr lang="en-US" sz="21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100" dirty="0"/>
              <a:t>Noise - what are the outliers or missing values that are not consistent with the rest of the data?</a:t>
            </a:r>
          </a:p>
          <a:p>
            <a:endParaRPr lang="en-US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27F49-20BA-42F0-9371-643AC52A014A}"/>
              </a:ext>
            </a:extLst>
          </p:cNvPr>
          <p:cNvSpPr txBox="1"/>
          <p:nvPr/>
        </p:nvSpPr>
        <p:spPr>
          <a:xfrm>
            <a:off x="2355273" y="6216629"/>
            <a:ext cx="15101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PAIRPLOT</a:t>
            </a:r>
          </a:p>
        </p:txBody>
      </p:sp>
    </p:spTree>
    <p:extLst>
      <p:ext uri="{BB962C8B-B14F-4D97-AF65-F5344CB8AC3E}">
        <p14:creationId xmlns:p14="http://schemas.microsoft.com/office/powerpoint/2010/main" val="399836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AE99-131B-4FD2-83A2-E8AEB2C3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EDA :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29235-C8D5-42E4-B33F-77F044C7E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D79AC-20BD-4942-B5BC-4A447089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73-1290-4619-9832-756280452822}" type="slidenum">
              <a:rPr lang="en-US" smtClean="0"/>
              <a:t>5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F61B3A2-83BF-43D4-BEF8-D1B27CA45A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9118"/>
            <a:ext cx="80431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BB484E-CF4B-45A0-AE4A-93AA27E8A116}"/>
              </a:ext>
            </a:extLst>
          </p:cNvPr>
          <p:cNvSpPr txBox="1"/>
          <p:nvPr/>
        </p:nvSpPr>
        <p:spPr>
          <a:xfrm>
            <a:off x="9324109" y="3773335"/>
            <a:ext cx="224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MEAN TEMPERATURE YEAR WISE</a:t>
            </a:r>
          </a:p>
        </p:txBody>
      </p:sp>
    </p:spTree>
    <p:extLst>
      <p:ext uri="{BB962C8B-B14F-4D97-AF65-F5344CB8AC3E}">
        <p14:creationId xmlns:p14="http://schemas.microsoft.com/office/powerpoint/2010/main" val="332157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349A-3E3F-4B83-AD32-03B8583C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EDA :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A005EE-189D-4D6B-9A3F-080601054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7850"/>
            <a:ext cx="9276712" cy="43513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65F36-D688-4AFE-94AD-E9A6505A8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1A58F-9647-4DA1-B984-257B2DAF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73-1290-4619-9832-756280452822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69B39-4803-4341-85D8-C328FF9347B9}"/>
              </a:ext>
            </a:extLst>
          </p:cNvPr>
          <p:cNvSpPr txBox="1"/>
          <p:nvPr/>
        </p:nvSpPr>
        <p:spPr>
          <a:xfrm>
            <a:off x="9587345" y="3810000"/>
            <a:ext cx="2175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MEAN TEMPERATURE PER MONTH IN RESPECTIVE YEARS</a:t>
            </a:r>
          </a:p>
        </p:txBody>
      </p:sp>
    </p:spTree>
    <p:extLst>
      <p:ext uri="{BB962C8B-B14F-4D97-AF65-F5344CB8AC3E}">
        <p14:creationId xmlns:p14="http://schemas.microsoft.com/office/powerpoint/2010/main" val="91838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C59E-F4F4-4860-B3BE-66360535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EDA :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1C5599-947F-488D-81BC-8BA19F1B4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5585"/>
            <a:ext cx="8043176" cy="43513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1C230-FC1A-4916-B496-3884C7C5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AECF5-93B7-477D-92C5-9087296A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73-1290-4619-9832-756280452822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DD59B-FA61-45FC-ABB6-91F8C623A262}"/>
              </a:ext>
            </a:extLst>
          </p:cNvPr>
          <p:cNvSpPr txBox="1"/>
          <p:nvPr/>
        </p:nvSpPr>
        <p:spPr>
          <a:xfrm>
            <a:off x="9379526" y="3654187"/>
            <a:ext cx="224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HUMIDITY YEAR WISE</a:t>
            </a:r>
          </a:p>
        </p:txBody>
      </p:sp>
    </p:spTree>
    <p:extLst>
      <p:ext uri="{BB962C8B-B14F-4D97-AF65-F5344CB8AC3E}">
        <p14:creationId xmlns:p14="http://schemas.microsoft.com/office/powerpoint/2010/main" val="1601373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A7B3-2BA2-4CD1-8734-78CE1C606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EDA :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A595F2-AF79-4E60-B7ED-D2F385D9D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276712" cy="43513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95C10-6ACE-49C5-BACC-DAAEA84F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619AD-DFBC-4079-B67A-47C02ECC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73-1290-4619-9832-756280452822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A2D95D-6F98-4369-B715-3BF69983DCA4}"/>
              </a:ext>
            </a:extLst>
          </p:cNvPr>
          <p:cNvSpPr txBox="1"/>
          <p:nvPr/>
        </p:nvSpPr>
        <p:spPr>
          <a:xfrm>
            <a:off x="9531927" y="3726873"/>
            <a:ext cx="1995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HUMIDITY PER MONTH IN RESPECTIVE YEARS</a:t>
            </a:r>
          </a:p>
        </p:txBody>
      </p:sp>
    </p:spTree>
    <p:extLst>
      <p:ext uri="{BB962C8B-B14F-4D97-AF65-F5344CB8AC3E}">
        <p14:creationId xmlns:p14="http://schemas.microsoft.com/office/powerpoint/2010/main" val="2114375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41EA-599C-4D10-91AC-80760462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EDA :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AA0ED5-3845-4441-9774-BB588C43E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002382" cy="43513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13072-0D3E-4405-ACF4-26C1D4C3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849B5-88BD-423D-8F75-48EAE237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BC573-1290-4619-9832-756280452822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F96B65-CF6E-4918-A5E0-70853E1EB229}"/>
              </a:ext>
            </a:extLst>
          </p:cNvPr>
          <p:cNvSpPr txBox="1"/>
          <p:nvPr/>
        </p:nvSpPr>
        <p:spPr>
          <a:xfrm>
            <a:off x="9670473" y="3681666"/>
            <a:ext cx="1683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WIND SPEED YEAR WISE</a:t>
            </a:r>
          </a:p>
        </p:txBody>
      </p:sp>
    </p:spTree>
    <p:extLst>
      <p:ext uri="{BB962C8B-B14F-4D97-AF65-F5344CB8AC3E}">
        <p14:creationId xmlns:p14="http://schemas.microsoft.com/office/powerpoint/2010/main" val="1331114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464</Words>
  <Application>Microsoft Office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Inter</vt:lpstr>
      <vt:lpstr>Wingdings</vt:lpstr>
      <vt:lpstr>Office Theme</vt:lpstr>
      <vt:lpstr>DAILY DELHI CLIMATE</vt:lpstr>
      <vt:lpstr>GOAL :</vt:lpstr>
      <vt:lpstr>VARIABLES INVOLVED :</vt:lpstr>
      <vt:lpstr>EDA :</vt:lpstr>
      <vt:lpstr>EDA :</vt:lpstr>
      <vt:lpstr>EDA :</vt:lpstr>
      <vt:lpstr>EDA :</vt:lpstr>
      <vt:lpstr>EDA :</vt:lpstr>
      <vt:lpstr>EDA :</vt:lpstr>
      <vt:lpstr>EDA :</vt:lpstr>
      <vt:lpstr>EDA :</vt:lpstr>
      <vt:lpstr>EDA :</vt:lpstr>
      <vt:lpstr>ADDITIVE &amp; MULTIPLICATIVE MODELS :</vt:lpstr>
      <vt:lpstr>TEST OF STATIONARITY :</vt:lpstr>
      <vt:lpstr>MODEL BUILDING :</vt:lpstr>
      <vt:lpstr>MODEL BUILDING :</vt:lpstr>
      <vt:lpstr>PACF &amp; ACF PLOTS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DELHI CLIMATE</dc:title>
  <dc:creator>User</dc:creator>
  <cp:lastModifiedBy>User</cp:lastModifiedBy>
  <cp:revision>1</cp:revision>
  <dcterms:created xsi:type="dcterms:W3CDTF">2022-03-22T20:13:45Z</dcterms:created>
  <dcterms:modified xsi:type="dcterms:W3CDTF">2022-03-22T20:33:05Z</dcterms:modified>
</cp:coreProperties>
</file>